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3" r:id="rId2"/>
    <p:sldId id="260" r:id="rId3"/>
    <p:sldId id="275" r:id="rId4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993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80" autoAdjust="0"/>
    <p:restoredTop sz="99640" autoAdjust="0"/>
  </p:normalViewPr>
  <p:slideViewPr>
    <p:cSldViewPr>
      <p:cViewPr varScale="1">
        <p:scale>
          <a:sx n="111" d="100"/>
          <a:sy n="111" d="100"/>
        </p:scale>
        <p:origin x="1782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D85EBD86-56E0-4184-B099-ECDBFB72275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BDACFA34-6581-4582-95DF-4630DFF8F8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C87F709A-8220-45F7-9F6F-33586CCE5C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55664AAB-E469-4394-8F8A-7D9E3A8661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A859A848-A507-414E-B787-F3DED29F1E4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12EE1F40-3DBB-4EDE-A223-2B359D660D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78331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602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CF073F1E-82AD-4A2E-B8C8-6D94AE999DB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18919691-9F81-422C-B4FF-FAEB55A807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3" r:id="rId2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四角形: 上の 2 つの角を丸める 106">
            <a:extLst>
              <a:ext uri="{FF2B5EF4-FFF2-40B4-BE49-F238E27FC236}">
                <a16:creationId xmlns:a16="http://schemas.microsoft.com/office/drawing/2014/main" id="{5486F00A-1445-44E1-8A14-0B7B8AD7187F}"/>
              </a:ext>
            </a:extLst>
          </p:cNvPr>
          <p:cNvSpPr/>
          <p:nvPr/>
        </p:nvSpPr>
        <p:spPr>
          <a:xfrm>
            <a:off x="1207635" y="2694"/>
            <a:ext cx="7523614" cy="847351"/>
          </a:xfrm>
          <a:prstGeom prst="round2SameRect">
            <a:avLst>
              <a:gd name="adj1" fmla="val 0"/>
              <a:gd name="adj2" fmla="val 23730"/>
            </a:avLst>
          </a:prstGeom>
          <a:solidFill>
            <a:srgbClr val="00206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02E7921E-AF76-432F-8E5C-58B61385CACC}"/>
              </a:ext>
            </a:extLst>
          </p:cNvPr>
          <p:cNvSpPr txBox="1"/>
          <p:nvPr/>
        </p:nvSpPr>
        <p:spPr>
          <a:xfrm>
            <a:off x="3244838" y="167110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長崎県と言えば</a:t>
            </a:r>
          </a:p>
        </p:txBody>
      </p:sp>
      <p:sp>
        <p:nvSpPr>
          <p:cNvPr id="1026" name="テキスト ボックス 1025">
            <a:extLst>
              <a:ext uri="{FF2B5EF4-FFF2-40B4-BE49-F238E27FC236}">
                <a16:creationId xmlns:a16="http://schemas.microsoft.com/office/drawing/2014/main" id="{1469AE4C-9439-4ED1-9309-7CB475BEDE7C}"/>
              </a:ext>
            </a:extLst>
          </p:cNvPr>
          <p:cNvSpPr txBox="1"/>
          <p:nvPr/>
        </p:nvSpPr>
        <p:spPr>
          <a:xfrm>
            <a:off x="711292" y="4358672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カステラ</a:t>
            </a:r>
          </a:p>
        </p:txBody>
      </p:sp>
      <p:grpSp>
        <p:nvGrpSpPr>
          <p:cNvPr id="78" name="Group 759">
            <a:extLst>
              <a:ext uri="{FF2B5EF4-FFF2-40B4-BE49-F238E27FC236}">
                <a16:creationId xmlns:a16="http://schemas.microsoft.com/office/drawing/2014/main" id="{F6B5E3CF-268C-475F-8F81-17E1D0833E6E}"/>
              </a:ext>
            </a:extLst>
          </p:cNvPr>
          <p:cNvGrpSpPr>
            <a:grpSpLocks/>
          </p:cNvGrpSpPr>
          <p:nvPr/>
        </p:nvGrpSpPr>
        <p:grpSpPr bwMode="auto">
          <a:xfrm>
            <a:off x="1158648" y="1222020"/>
            <a:ext cx="7461006" cy="4766198"/>
            <a:chOff x="432" y="784"/>
            <a:chExt cx="7456" cy="4763"/>
          </a:xfrm>
        </p:grpSpPr>
        <p:sp>
          <p:nvSpPr>
            <p:cNvPr id="79" name="Freeform 712">
              <a:extLst>
                <a:ext uri="{FF2B5EF4-FFF2-40B4-BE49-F238E27FC236}">
                  <a16:creationId xmlns:a16="http://schemas.microsoft.com/office/drawing/2014/main" id="{9CAE4178-B8D2-4177-BBA3-503231F27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3" y="1833"/>
              <a:ext cx="340" cy="284"/>
            </a:xfrm>
            <a:custGeom>
              <a:avLst/>
              <a:gdLst>
                <a:gd name="T0" fmla="*/ 0 w 340"/>
                <a:gd name="T1" fmla="*/ 114 h 284"/>
                <a:gd name="T2" fmla="*/ 56 w 340"/>
                <a:gd name="T3" fmla="*/ 255 h 284"/>
                <a:gd name="T4" fmla="*/ 198 w 340"/>
                <a:gd name="T5" fmla="*/ 284 h 284"/>
                <a:gd name="T6" fmla="*/ 227 w 340"/>
                <a:gd name="T7" fmla="*/ 199 h 284"/>
                <a:gd name="T8" fmla="*/ 340 w 340"/>
                <a:gd name="T9" fmla="*/ 170 h 284"/>
                <a:gd name="T10" fmla="*/ 312 w 340"/>
                <a:gd name="T11" fmla="*/ 114 h 284"/>
                <a:gd name="T12" fmla="*/ 283 w 340"/>
                <a:gd name="T13" fmla="*/ 0 h 284"/>
                <a:gd name="T14" fmla="*/ 198 w 340"/>
                <a:gd name="T15" fmla="*/ 0 h 284"/>
                <a:gd name="T16" fmla="*/ 142 w 340"/>
                <a:gd name="T17" fmla="*/ 57 h 284"/>
                <a:gd name="T18" fmla="*/ 0 w 340"/>
                <a:gd name="T19" fmla="*/ 11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284">
                  <a:moveTo>
                    <a:pt x="0" y="114"/>
                  </a:moveTo>
                  <a:lnTo>
                    <a:pt x="56" y="255"/>
                  </a:lnTo>
                  <a:lnTo>
                    <a:pt x="198" y="284"/>
                  </a:lnTo>
                  <a:lnTo>
                    <a:pt x="227" y="199"/>
                  </a:lnTo>
                  <a:lnTo>
                    <a:pt x="340" y="170"/>
                  </a:lnTo>
                  <a:lnTo>
                    <a:pt x="312" y="114"/>
                  </a:lnTo>
                  <a:lnTo>
                    <a:pt x="283" y="0"/>
                  </a:lnTo>
                  <a:lnTo>
                    <a:pt x="198" y="0"/>
                  </a:lnTo>
                  <a:lnTo>
                    <a:pt x="142" y="57"/>
                  </a:lnTo>
                  <a:lnTo>
                    <a:pt x="0" y="11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0" name="Freeform 714">
              <a:extLst>
                <a:ext uri="{FF2B5EF4-FFF2-40B4-BE49-F238E27FC236}">
                  <a16:creationId xmlns:a16="http://schemas.microsoft.com/office/drawing/2014/main" id="{F7CDA243-681A-4977-BFD5-04302C82CD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1" y="5405"/>
              <a:ext cx="141" cy="114"/>
            </a:xfrm>
            <a:custGeom>
              <a:avLst/>
              <a:gdLst>
                <a:gd name="T0" fmla="*/ 28 w 141"/>
                <a:gd name="T1" fmla="*/ 0 h 114"/>
                <a:gd name="T2" fmla="*/ 0 w 141"/>
                <a:gd name="T3" fmla="*/ 57 h 114"/>
                <a:gd name="T4" fmla="*/ 85 w 141"/>
                <a:gd name="T5" fmla="*/ 114 h 114"/>
                <a:gd name="T6" fmla="*/ 141 w 141"/>
                <a:gd name="T7" fmla="*/ 57 h 114"/>
                <a:gd name="T8" fmla="*/ 113 w 141"/>
                <a:gd name="T9" fmla="*/ 0 h 114"/>
                <a:gd name="T10" fmla="*/ 28 w 141"/>
                <a:gd name="T11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1" h="114">
                  <a:moveTo>
                    <a:pt x="28" y="0"/>
                  </a:moveTo>
                  <a:lnTo>
                    <a:pt x="0" y="57"/>
                  </a:lnTo>
                  <a:lnTo>
                    <a:pt x="85" y="114"/>
                  </a:lnTo>
                  <a:lnTo>
                    <a:pt x="141" y="57"/>
                  </a:lnTo>
                  <a:lnTo>
                    <a:pt x="113" y="0"/>
                  </a:lnTo>
                  <a:lnTo>
                    <a:pt x="28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1" name="Freeform 715">
              <a:extLst>
                <a:ext uri="{FF2B5EF4-FFF2-40B4-BE49-F238E27FC236}">
                  <a16:creationId xmlns:a16="http://schemas.microsoft.com/office/drawing/2014/main" id="{6EE70E99-02DB-41AC-8CF8-4FA155F82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9" y="4356"/>
              <a:ext cx="170" cy="227"/>
            </a:xfrm>
            <a:custGeom>
              <a:avLst/>
              <a:gdLst>
                <a:gd name="T0" fmla="*/ 85 w 170"/>
                <a:gd name="T1" fmla="*/ 0 h 227"/>
                <a:gd name="T2" fmla="*/ 85 w 170"/>
                <a:gd name="T3" fmla="*/ 142 h 227"/>
                <a:gd name="T4" fmla="*/ 0 w 170"/>
                <a:gd name="T5" fmla="*/ 171 h 227"/>
                <a:gd name="T6" fmla="*/ 57 w 170"/>
                <a:gd name="T7" fmla="*/ 227 h 227"/>
                <a:gd name="T8" fmla="*/ 114 w 170"/>
                <a:gd name="T9" fmla="*/ 199 h 227"/>
                <a:gd name="T10" fmla="*/ 170 w 170"/>
                <a:gd name="T11" fmla="*/ 227 h 227"/>
                <a:gd name="T12" fmla="*/ 170 w 170"/>
                <a:gd name="T13" fmla="*/ 85 h 227"/>
                <a:gd name="T14" fmla="*/ 85 w 170"/>
                <a:gd name="T1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227">
                  <a:moveTo>
                    <a:pt x="85" y="0"/>
                  </a:moveTo>
                  <a:lnTo>
                    <a:pt x="85" y="142"/>
                  </a:lnTo>
                  <a:lnTo>
                    <a:pt x="0" y="171"/>
                  </a:lnTo>
                  <a:lnTo>
                    <a:pt x="57" y="227"/>
                  </a:lnTo>
                  <a:lnTo>
                    <a:pt x="114" y="199"/>
                  </a:lnTo>
                  <a:lnTo>
                    <a:pt x="170" y="227"/>
                  </a:lnTo>
                  <a:lnTo>
                    <a:pt x="170" y="85"/>
                  </a:lnTo>
                  <a:lnTo>
                    <a:pt x="85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2" name="Freeform 716">
              <a:extLst>
                <a:ext uri="{FF2B5EF4-FFF2-40B4-BE49-F238E27FC236}">
                  <a16:creationId xmlns:a16="http://schemas.microsoft.com/office/drawing/2014/main" id="{E0FFD48E-0EBC-4547-ACA8-8561419E7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1" y="4073"/>
              <a:ext cx="311" cy="425"/>
            </a:xfrm>
            <a:custGeom>
              <a:avLst/>
              <a:gdLst>
                <a:gd name="T0" fmla="*/ 0 w 311"/>
                <a:gd name="T1" fmla="*/ 28 h 425"/>
                <a:gd name="T2" fmla="*/ 0 w 311"/>
                <a:gd name="T3" fmla="*/ 283 h 425"/>
                <a:gd name="T4" fmla="*/ 113 w 311"/>
                <a:gd name="T5" fmla="*/ 397 h 425"/>
                <a:gd name="T6" fmla="*/ 198 w 311"/>
                <a:gd name="T7" fmla="*/ 425 h 425"/>
                <a:gd name="T8" fmla="*/ 255 w 311"/>
                <a:gd name="T9" fmla="*/ 283 h 425"/>
                <a:gd name="T10" fmla="*/ 311 w 311"/>
                <a:gd name="T11" fmla="*/ 255 h 425"/>
                <a:gd name="T12" fmla="*/ 311 w 311"/>
                <a:gd name="T13" fmla="*/ 170 h 425"/>
                <a:gd name="T14" fmla="*/ 141 w 311"/>
                <a:gd name="T15" fmla="*/ 0 h 425"/>
                <a:gd name="T16" fmla="*/ 141 w 311"/>
                <a:gd name="T17" fmla="*/ 85 h 425"/>
                <a:gd name="T18" fmla="*/ 28 w 311"/>
                <a:gd name="T19" fmla="*/ 57 h 425"/>
                <a:gd name="T20" fmla="*/ 0 w 311"/>
                <a:gd name="T21" fmla="*/ 28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1" h="425">
                  <a:moveTo>
                    <a:pt x="0" y="28"/>
                  </a:moveTo>
                  <a:lnTo>
                    <a:pt x="0" y="283"/>
                  </a:lnTo>
                  <a:lnTo>
                    <a:pt x="113" y="397"/>
                  </a:lnTo>
                  <a:lnTo>
                    <a:pt x="198" y="425"/>
                  </a:lnTo>
                  <a:lnTo>
                    <a:pt x="255" y="283"/>
                  </a:lnTo>
                  <a:lnTo>
                    <a:pt x="311" y="255"/>
                  </a:lnTo>
                  <a:lnTo>
                    <a:pt x="311" y="170"/>
                  </a:lnTo>
                  <a:lnTo>
                    <a:pt x="141" y="0"/>
                  </a:lnTo>
                  <a:lnTo>
                    <a:pt x="141" y="85"/>
                  </a:lnTo>
                  <a:lnTo>
                    <a:pt x="28" y="57"/>
                  </a:lnTo>
                  <a:lnTo>
                    <a:pt x="0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3" name="Freeform 717">
              <a:extLst>
                <a:ext uri="{FF2B5EF4-FFF2-40B4-BE49-F238E27FC236}">
                  <a16:creationId xmlns:a16="http://schemas.microsoft.com/office/drawing/2014/main" id="{1ADBAA04-6906-455E-96F5-EE89B49529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" y="4583"/>
              <a:ext cx="141" cy="199"/>
            </a:xfrm>
            <a:custGeom>
              <a:avLst/>
              <a:gdLst>
                <a:gd name="T0" fmla="*/ 141 w 141"/>
                <a:gd name="T1" fmla="*/ 57 h 199"/>
                <a:gd name="T2" fmla="*/ 85 w 141"/>
                <a:gd name="T3" fmla="*/ 0 h 199"/>
                <a:gd name="T4" fmla="*/ 0 w 141"/>
                <a:gd name="T5" fmla="*/ 57 h 199"/>
                <a:gd name="T6" fmla="*/ 0 w 141"/>
                <a:gd name="T7" fmla="*/ 142 h 199"/>
                <a:gd name="T8" fmla="*/ 85 w 141"/>
                <a:gd name="T9" fmla="*/ 199 h 199"/>
                <a:gd name="T10" fmla="*/ 85 w 141"/>
                <a:gd name="T11" fmla="*/ 85 h 199"/>
                <a:gd name="T12" fmla="*/ 141 w 141"/>
                <a:gd name="T13" fmla="*/ 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199">
                  <a:moveTo>
                    <a:pt x="141" y="57"/>
                  </a:moveTo>
                  <a:lnTo>
                    <a:pt x="85" y="0"/>
                  </a:lnTo>
                  <a:lnTo>
                    <a:pt x="0" y="57"/>
                  </a:lnTo>
                  <a:lnTo>
                    <a:pt x="0" y="142"/>
                  </a:lnTo>
                  <a:lnTo>
                    <a:pt x="85" y="199"/>
                  </a:lnTo>
                  <a:lnTo>
                    <a:pt x="85" y="85"/>
                  </a:lnTo>
                  <a:lnTo>
                    <a:pt x="141" y="5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4" name="Freeform 718">
              <a:extLst>
                <a:ext uri="{FF2B5EF4-FFF2-40B4-BE49-F238E27FC236}">
                  <a16:creationId xmlns:a16="http://schemas.microsoft.com/office/drawing/2014/main" id="{8D36F1E9-5DA8-442E-828B-B5092AB9DD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" y="4300"/>
              <a:ext cx="1276" cy="1105"/>
            </a:xfrm>
            <a:custGeom>
              <a:avLst/>
              <a:gdLst>
                <a:gd name="T0" fmla="*/ 312 w 1276"/>
                <a:gd name="T1" fmla="*/ 56 h 1105"/>
                <a:gd name="T2" fmla="*/ 227 w 1276"/>
                <a:gd name="T3" fmla="*/ 170 h 1105"/>
                <a:gd name="T4" fmla="*/ 170 w 1276"/>
                <a:gd name="T5" fmla="*/ 368 h 1105"/>
                <a:gd name="T6" fmla="*/ 255 w 1276"/>
                <a:gd name="T7" fmla="*/ 453 h 1105"/>
                <a:gd name="T8" fmla="*/ 199 w 1276"/>
                <a:gd name="T9" fmla="*/ 482 h 1105"/>
                <a:gd name="T10" fmla="*/ 255 w 1276"/>
                <a:gd name="T11" fmla="*/ 623 h 1105"/>
                <a:gd name="T12" fmla="*/ 255 w 1276"/>
                <a:gd name="T13" fmla="*/ 765 h 1105"/>
                <a:gd name="T14" fmla="*/ 199 w 1276"/>
                <a:gd name="T15" fmla="*/ 737 h 1105"/>
                <a:gd name="T16" fmla="*/ 170 w 1276"/>
                <a:gd name="T17" fmla="*/ 879 h 1105"/>
                <a:gd name="T18" fmla="*/ 142 w 1276"/>
                <a:gd name="T19" fmla="*/ 850 h 1105"/>
                <a:gd name="T20" fmla="*/ 142 w 1276"/>
                <a:gd name="T21" fmla="*/ 708 h 1105"/>
                <a:gd name="T22" fmla="*/ 199 w 1276"/>
                <a:gd name="T23" fmla="*/ 652 h 1105"/>
                <a:gd name="T24" fmla="*/ 170 w 1276"/>
                <a:gd name="T25" fmla="*/ 567 h 1105"/>
                <a:gd name="T26" fmla="*/ 57 w 1276"/>
                <a:gd name="T27" fmla="*/ 737 h 1105"/>
                <a:gd name="T28" fmla="*/ 0 w 1276"/>
                <a:gd name="T29" fmla="*/ 935 h 1105"/>
                <a:gd name="T30" fmla="*/ 170 w 1276"/>
                <a:gd name="T31" fmla="*/ 992 h 1105"/>
                <a:gd name="T32" fmla="*/ 199 w 1276"/>
                <a:gd name="T33" fmla="*/ 1049 h 1105"/>
                <a:gd name="T34" fmla="*/ 312 w 1276"/>
                <a:gd name="T35" fmla="*/ 1077 h 1105"/>
                <a:gd name="T36" fmla="*/ 284 w 1276"/>
                <a:gd name="T37" fmla="*/ 992 h 1105"/>
                <a:gd name="T38" fmla="*/ 340 w 1276"/>
                <a:gd name="T39" fmla="*/ 964 h 1105"/>
                <a:gd name="T40" fmla="*/ 426 w 1276"/>
                <a:gd name="T41" fmla="*/ 992 h 1105"/>
                <a:gd name="T42" fmla="*/ 539 w 1276"/>
                <a:gd name="T43" fmla="*/ 935 h 1105"/>
                <a:gd name="T44" fmla="*/ 652 w 1276"/>
                <a:gd name="T45" fmla="*/ 1105 h 1105"/>
                <a:gd name="T46" fmla="*/ 709 w 1276"/>
                <a:gd name="T47" fmla="*/ 1105 h 1105"/>
                <a:gd name="T48" fmla="*/ 822 w 1276"/>
                <a:gd name="T49" fmla="*/ 1049 h 1105"/>
                <a:gd name="T50" fmla="*/ 822 w 1276"/>
                <a:gd name="T51" fmla="*/ 964 h 1105"/>
                <a:gd name="T52" fmla="*/ 709 w 1276"/>
                <a:gd name="T53" fmla="*/ 879 h 1105"/>
                <a:gd name="T54" fmla="*/ 737 w 1276"/>
                <a:gd name="T55" fmla="*/ 794 h 1105"/>
                <a:gd name="T56" fmla="*/ 879 w 1276"/>
                <a:gd name="T57" fmla="*/ 737 h 1105"/>
                <a:gd name="T58" fmla="*/ 907 w 1276"/>
                <a:gd name="T59" fmla="*/ 822 h 1105"/>
                <a:gd name="T60" fmla="*/ 1106 w 1276"/>
                <a:gd name="T61" fmla="*/ 765 h 1105"/>
                <a:gd name="T62" fmla="*/ 1106 w 1276"/>
                <a:gd name="T63" fmla="*/ 822 h 1105"/>
                <a:gd name="T64" fmla="*/ 1191 w 1276"/>
                <a:gd name="T65" fmla="*/ 822 h 1105"/>
                <a:gd name="T66" fmla="*/ 1276 w 1276"/>
                <a:gd name="T67" fmla="*/ 708 h 1105"/>
                <a:gd name="T68" fmla="*/ 1219 w 1276"/>
                <a:gd name="T69" fmla="*/ 708 h 1105"/>
                <a:gd name="T70" fmla="*/ 1219 w 1276"/>
                <a:gd name="T71" fmla="*/ 652 h 1105"/>
                <a:gd name="T72" fmla="*/ 1078 w 1276"/>
                <a:gd name="T73" fmla="*/ 538 h 1105"/>
                <a:gd name="T74" fmla="*/ 1021 w 1276"/>
                <a:gd name="T75" fmla="*/ 453 h 1105"/>
                <a:gd name="T76" fmla="*/ 1021 w 1276"/>
                <a:gd name="T77" fmla="*/ 312 h 1105"/>
                <a:gd name="T78" fmla="*/ 1078 w 1276"/>
                <a:gd name="T79" fmla="*/ 312 h 1105"/>
                <a:gd name="T80" fmla="*/ 1049 w 1276"/>
                <a:gd name="T81" fmla="*/ 227 h 1105"/>
                <a:gd name="T82" fmla="*/ 993 w 1276"/>
                <a:gd name="T83" fmla="*/ 227 h 1105"/>
                <a:gd name="T84" fmla="*/ 879 w 1276"/>
                <a:gd name="T85" fmla="*/ 113 h 1105"/>
                <a:gd name="T86" fmla="*/ 907 w 1276"/>
                <a:gd name="T87" fmla="*/ 0 h 1105"/>
                <a:gd name="T88" fmla="*/ 822 w 1276"/>
                <a:gd name="T89" fmla="*/ 85 h 1105"/>
                <a:gd name="T90" fmla="*/ 766 w 1276"/>
                <a:gd name="T91" fmla="*/ 85 h 1105"/>
                <a:gd name="T92" fmla="*/ 709 w 1276"/>
                <a:gd name="T93" fmla="*/ 141 h 1105"/>
                <a:gd name="T94" fmla="*/ 766 w 1276"/>
                <a:gd name="T95" fmla="*/ 255 h 1105"/>
                <a:gd name="T96" fmla="*/ 652 w 1276"/>
                <a:gd name="T97" fmla="*/ 170 h 1105"/>
                <a:gd name="T98" fmla="*/ 624 w 1276"/>
                <a:gd name="T99" fmla="*/ 227 h 1105"/>
                <a:gd name="T100" fmla="*/ 596 w 1276"/>
                <a:gd name="T101" fmla="*/ 198 h 1105"/>
                <a:gd name="T102" fmla="*/ 482 w 1276"/>
                <a:gd name="T103" fmla="*/ 255 h 1105"/>
                <a:gd name="T104" fmla="*/ 454 w 1276"/>
                <a:gd name="T105" fmla="*/ 312 h 1105"/>
                <a:gd name="T106" fmla="*/ 426 w 1276"/>
                <a:gd name="T107" fmla="*/ 283 h 1105"/>
                <a:gd name="T108" fmla="*/ 426 w 1276"/>
                <a:gd name="T109" fmla="*/ 141 h 1105"/>
                <a:gd name="T110" fmla="*/ 340 w 1276"/>
                <a:gd name="T111" fmla="*/ 141 h 1105"/>
                <a:gd name="T112" fmla="*/ 369 w 1276"/>
                <a:gd name="T113" fmla="*/ 113 h 1105"/>
                <a:gd name="T114" fmla="*/ 312 w 1276"/>
                <a:gd name="T115" fmla="*/ 56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76" h="1105">
                  <a:moveTo>
                    <a:pt x="312" y="56"/>
                  </a:moveTo>
                  <a:lnTo>
                    <a:pt x="227" y="170"/>
                  </a:lnTo>
                  <a:lnTo>
                    <a:pt x="170" y="368"/>
                  </a:lnTo>
                  <a:lnTo>
                    <a:pt x="255" y="453"/>
                  </a:lnTo>
                  <a:lnTo>
                    <a:pt x="199" y="482"/>
                  </a:lnTo>
                  <a:lnTo>
                    <a:pt x="255" y="623"/>
                  </a:lnTo>
                  <a:lnTo>
                    <a:pt x="255" y="765"/>
                  </a:lnTo>
                  <a:lnTo>
                    <a:pt x="199" y="737"/>
                  </a:lnTo>
                  <a:lnTo>
                    <a:pt x="170" y="879"/>
                  </a:lnTo>
                  <a:lnTo>
                    <a:pt x="142" y="850"/>
                  </a:lnTo>
                  <a:lnTo>
                    <a:pt x="142" y="708"/>
                  </a:lnTo>
                  <a:lnTo>
                    <a:pt x="199" y="652"/>
                  </a:lnTo>
                  <a:lnTo>
                    <a:pt x="170" y="567"/>
                  </a:lnTo>
                  <a:lnTo>
                    <a:pt x="57" y="737"/>
                  </a:lnTo>
                  <a:lnTo>
                    <a:pt x="0" y="935"/>
                  </a:lnTo>
                  <a:lnTo>
                    <a:pt x="170" y="992"/>
                  </a:lnTo>
                  <a:lnTo>
                    <a:pt x="199" y="1049"/>
                  </a:lnTo>
                  <a:lnTo>
                    <a:pt x="312" y="1077"/>
                  </a:lnTo>
                  <a:lnTo>
                    <a:pt x="284" y="992"/>
                  </a:lnTo>
                  <a:lnTo>
                    <a:pt x="340" y="964"/>
                  </a:lnTo>
                  <a:lnTo>
                    <a:pt x="426" y="992"/>
                  </a:lnTo>
                  <a:lnTo>
                    <a:pt x="539" y="935"/>
                  </a:lnTo>
                  <a:lnTo>
                    <a:pt x="652" y="1105"/>
                  </a:lnTo>
                  <a:lnTo>
                    <a:pt x="709" y="1105"/>
                  </a:lnTo>
                  <a:lnTo>
                    <a:pt x="822" y="1049"/>
                  </a:lnTo>
                  <a:lnTo>
                    <a:pt x="822" y="964"/>
                  </a:lnTo>
                  <a:lnTo>
                    <a:pt x="709" y="879"/>
                  </a:lnTo>
                  <a:lnTo>
                    <a:pt x="737" y="794"/>
                  </a:lnTo>
                  <a:lnTo>
                    <a:pt x="879" y="737"/>
                  </a:lnTo>
                  <a:lnTo>
                    <a:pt x="907" y="822"/>
                  </a:lnTo>
                  <a:lnTo>
                    <a:pt x="1106" y="765"/>
                  </a:lnTo>
                  <a:lnTo>
                    <a:pt x="1106" y="822"/>
                  </a:lnTo>
                  <a:lnTo>
                    <a:pt x="1191" y="822"/>
                  </a:lnTo>
                  <a:lnTo>
                    <a:pt x="1276" y="708"/>
                  </a:lnTo>
                  <a:lnTo>
                    <a:pt x="1219" y="708"/>
                  </a:lnTo>
                  <a:lnTo>
                    <a:pt x="1219" y="652"/>
                  </a:lnTo>
                  <a:lnTo>
                    <a:pt x="1078" y="538"/>
                  </a:lnTo>
                  <a:lnTo>
                    <a:pt x="1021" y="453"/>
                  </a:lnTo>
                  <a:lnTo>
                    <a:pt x="1021" y="312"/>
                  </a:lnTo>
                  <a:lnTo>
                    <a:pt x="1078" y="312"/>
                  </a:lnTo>
                  <a:lnTo>
                    <a:pt x="1049" y="227"/>
                  </a:lnTo>
                  <a:lnTo>
                    <a:pt x="993" y="227"/>
                  </a:lnTo>
                  <a:lnTo>
                    <a:pt x="879" y="113"/>
                  </a:lnTo>
                  <a:lnTo>
                    <a:pt x="907" y="0"/>
                  </a:lnTo>
                  <a:lnTo>
                    <a:pt x="822" y="85"/>
                  </a:lnTo>
                  <a:lnTo>
                    <a:pt x="766" y="85"/>
                  </a:lnTo>
                  <a:lnTo>
                    <a:pt x="709" y="141"/>
                  </a:lnTo>
                  <a:lnTo>
                    <a:pt x="766" y="255"/>
                  </a:lnTo>
                  <a:lnTo>
                    <a:pt x="652" y="170"/>
                  </a:lnTo>
                  <a:lnTo>
                    <a:pt x="624" y="227"/>
                  </a:lnTo>
                  <a:lnTo>
                    <a:pt x="596" y="198"/>
                  </a:lnTo>
                  <a:lnTo>
                    <a:pt x="482" y="255"/>
                  </a:lnTo>
                  <a:lnTo>
                    <a:pt x="454" y="312"/>
                  </a:lnTo>
                  <a:lnTo>
                    <a:pt x="426" y="283"/>
                  </a:lnTo>
                  <a:lnTo>
                    <a:pt x="426" y="141"/>
                  </a:lnTo>
                  <a:lnTo>
                    <a:pt x="340" y="141"/>
                  </a:lnTo>
                  <a:lnTo>
                    <a:pt x="369" y="113"/>
                  </a:lnTo>
                  <a:lnTo>
                    <a:pt x="312" y="5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5" name="Freeform 719">
              <a:extLst>
                <a:ext uri="{FF2B5EF4-FFF2-40B4-BE49-F238E27FC236}">
                  <a16:creationId xmlns:a16="http://schemas.microsoft.com/office/drawing/2014/main" id="{50ED06E5-4718-44EA-B51D-0F1BD1B3F4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1" y="3874"/>
              <a:ext cx="340" cy="511"/>
            </a:xfrm>
            <a:custGeom>
              <a:avLst/>
              <a:gdLst>
                <a:gd name="T0" fmla="*/ 0 w 340"/>
                <a:gd name="T1" fmla="*/ 114 h 511"/>
                <a:gd name="T2" fmla="*/ 56 w 340"/>
                <a:gd name="T3" fmla="*/ 57 h 511"/>
                <a:gd name="T4" fmla="*/ 113 w 340"/>
                <a:gd name="T5" fmla="*/ 57 h 511"/>
                <a:gd name="T6" fmla="*/ 226 w 340"/>
                <a:gd name="T7" fmla="*/ 199 h 511"/>
                <a:gd name="T8" fmla="*/ 226 w 340"/>
                <a:gd name="T9" fmla="*/ 57 h 511"/>
                <a:gd name="T10" fmla="*/ 283 w 340"/>
                <a:gd name="T11" fmla="*/ 142 h 511"/>
                <a:gd name="T12" fmla="*/ 283 w 340"/>
                <a:gd name="T13" fmla="*/ 0 h 511"/>
                <a:gd name="T14" fmla="*/ 340 w 340"/>
                <a:gd name="T15" fmla="*/ 86 h 511"/>
                <a:gd name="T16" fmla="*/ 340 w 340"/>
                <a:gd name="T17" fmla="*/ 227 h 511"/>
                <a:gd name="T18" fmla="*/ 283 w 340"/>
                <a:gd name="T19" fmla="*/ 284 h 511"/>
                <a:gd name="T20" fmla="*/ 311 w 340"/>
                <a:gd name="T21" fmla="*/ 369 h 511"/>
                <a:gd name="T22" fmla="*/ 226 w 340"/>
                <a:gd name="T23" fmla="*/ 511 h 511"/>
                <a:gd name="T24" fmla="*/ 226 w 340"/>
                <a:gd name="T25" fmla="*/ 454 h 511"/>
                <a:gd name="T26" fmla="*/ 226 w 340"/>
                <a:gd name="T27" fmla="*/ 369 h 511"/>
                <a:gd name="T28" fmla="*/ 170 w 340"/>
                <a:gd name="T29" fmla="*/ 341 h 511"/>
                <a:gd name="T30" fmla="*/ 198 w 340"/>
                <a:gd name="T31" fmla="*/ 312 h 511"/>
                <a:gd name="T32" fmla="*/ 85 w 340"/>
                <a:gd name="T33" fmla="*/ 171 h 511"/>
                <a:gd name="T34" fmla="*/ 56 w 340"/>
                <a:gd name="T35" fmla="*/ 199 h 511"/>
                <a:gd name="T36" fmla="*/ 0 w 340"/>
                <a:gd name="T37" fmla="*/ 114 h 511"/>
                <a:gd name="T38" fmla="*/ 0 w 340"/>
                <a:gd name="T39" fmla="*/ 114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40" h="511">
                  <a:moveTo>
                    <a:pt x="0" y="114"/>
                  </a:moveTo>
                  <a:lnTo>
                    <a:pt x="56" y="57"/>
                  </a:lnTo>
                  <a:lnTo>
                    <a:pt x="113" y="57"/>
                  </a:lnTo>
                  <a:lnTo>
                    <a:pt x="226" y="199"/>
                  </a:lnTo>
                  <a:lnTo>
                    <a:pt x="226" y="57"/>
                  </a:lnTo>
                  <a:lnTo>
                    <a:pt x="283" y="142"/>
                  </a:lnTo>
                  <a:lnTo>
                    <a:pt x="283" y="0"/>
                  </a:lnTo>
                  <a:lnTo>
                    <a:pt x="340" y="86"/>
                  </a:lnTo>
                  <a:lnTo>
                    <a:pt x="340" y="227"/>
                  </a:lnTo>
                  <a:lnTo>
                    <a:pt x="283" y="284"/>
                  </a:lnTo>
                  <a:lnTo>
                    <a:pt x="311" y="369"/>
                  </a:lnTo>
                  <a:lnTo>
                    <a:pt x="226" y="511"/>
                  </a:lnTo>
                  <a:lnTo>
                    <a:pt x="226" y="454"/>
                  </a:lnTo>
                  <a:lnTo>
                    <a:pt x="226" y="369"/>
                  </a:lnTo>
                  <a:lnTo>
                    <a:pt x="170" y="341"/>
                  </a:lnTo>
                  <a:lnTo>
                    <a:pt x="198" y="312"/>
                  </a:lnTo>
                  <a:lnTo>
                    <a:pt x="85" y="171"/>
                  </a:lnTo>
                  <a:lnTo>
                    <a:pt x="56" y="199"/>
                  </a:lnTo>
                  <a:lnTo>
                    <a:pt x="0" y="114"/>
                  </a:lnTo>
                  <a:lnTo>
                    <a:pt x="0" y="11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6" name="Freeform 720">
              <a:extLst>
                <a:ext uri="{FF2B5EF4-FFF2-40B4-BE49-F238E27FC236}">
                  <a16:creationId xmlns:a16="http://schemas.microsoft.com/office/drawing/2014/main" id="{B2D724CD-38A6-4D20-9168-E169B7475B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9" y="3676"/>
              <a:ext cx="113" cy="113"/>
            </a:xfrm>
            <a:custGeom>
              <a:avLst/>
              <a:gdLst>
                <a:gd name="T0" fmla="*/ 57 w 113"/>
                <a:gd name="T1" fmla="*/ 113 h 113"/>
                <a:gd name="T2" fmla="*/ 113 w 113"/>
                <a:gd name="T3" fmla="*/ 57 h 113"/>
                <a:gd name="T4" fmla="*/ 85 w 113"/>
                <a:gd name="T5" fmla="*/ 0 h 113"/>
                <a:gd name="T6" fmla="*/ 28 w 113"/>
                <a:gd name="T7" fmla="*/ 0 h 113"/>
                <a:gd name="T8" fmla="*/ 0 w 113"/>
                <a:gd name="T9" fmla="*/ 28 h 113"/>
                <a:gd name="T10" fmla="*/ 57 w 113"/>
                <a:gd name="T11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13">
                  <a:moveTo>
                    <a:pt x="57" y="113"/>
                  </a:moveTo>
                  <a:lnTo>
                    <a:pt x="113" y="57"/>
                  </a:lnTo>
                  <a:lnTo>
                    <a:pt x="85" y="0"/>
                  </a:lnTo>
                  <a:lnTo>
                    <a:pt x="28" y="0"/>
                  </a:lnTo>
                  <a:lnTo>
                    <a:pt x="0" y="28"/>
                  </a:lnTo>
                  <a:lnTo>
                    <a:pt x="57" y="11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7" name="Freeform 721">
              <a:extLst>
                <a:ext uri="{FF2B5EF4-FFF2-40B4-BE49-F238E27FC236}">
                  <a16:creationId xmlns:a16="http://schemas.microsoft.com/office/drawing/2014/main" id="{A7646489-3548-4CD4-B781-115A39A6B0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9" y="3648"/>
              <a:ext cx="255" cy="453"/>
            </a:xfrm>
            <a:custGeom>
              <a:avLst/>
              <a:gdLst>
                <a:gd name="T0" fmla="*/ 57 w 255"/>
                <a:gd name="T1" fmla="*/ 340 h 453"/>
                <a:gd name="T2" fmla="*/ 0 w 255"/>
                <a:gd name="T3" fmla="*/ 141 h 453"/>
                <a:gd name="T4" fmla="*/ 85 w 255"/>
                <a:gd name="T5" fmla="*/ 141 h 453"/>
                <a:gd name="T6" fmla="*/ 57 w 255"/>
                <a:gd name="T7" fmla="*/ 85 h 453"/>
                <a:gd name="T8" fmla="*/ 85 w 255"/>
                <a:gd name="T9" fmla="*/ 0 h 453"/>
                <a:gd name="T10" fmla="*/ 114 w 255"/>
                <a:gd name="T11" fmla="*/ 56 h 453"/>
                <a:gd name="T12" fmla="*/ 170 w 255"/>
                <a:gd name="T13" fmla="*/ 56 h 453"/>
                <a:gd name="T14" fmla="*/ 255 w 255"/>
                <a:gd name="T15" fmla="*/ 170 h 453"/>
                <a:gd name="T16" fmla="*/ 255 w 255"/>
                <a:gd name="T17" fmla="*/ 453 h 453"/>
                <a:gd name="T18" fmla="*/ 142 w 255"/>
                <a:gd name="T19" fmla="*/ 340 h 453"/>
                <a:gd name="T20" fmla="*/ 57 w 255"/>
                <a:gd name="T21" fmla="*/ 34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5" h="453">
                  <a:moveTo>
                    <a:pt x="57" y="340"/>
                  </a:moveTo>
                  <a:lnTo>
                    <a:pt x="0" y="141"/>
                  </a:lnTo>
                  <a:lnTo>
                    <a:pt x="85" y="141"/>
                  </a:lnTo>
                  <a:lnTo>
                    <a:pt x="57" y="85"/>
                  </a:lnTo>
                  <a:lnTo>
                    <a:pt x="85" y="0"/>
                  </a:lnTo>
                  <a:lnTo>
                    <a:pt x="114" y="56"/>
                  </a:lnTo>
                  <a:lnTo>
                    <a:pt x="170" y="56"/>
                  </a:lnTo>
                  <a:lnTo>
                    <a:pt x="255" y="170"/>
                  </a:lnTo>
                  <a:lnTo>
                    <a:pt x="255" y="453"/>
                  </a:lnTo>
                  <a:lnTo>
                    <a:pt x="142" y="340"/>
                  </a:lnTo>
                  <a:lnTo>
                    <a:pt x="57" y="34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8" name="Freeform 722">
              <a:extLst>
                <a:ext uri="{FF2B5EF4-FFF2-40B4-BE49-F238E27FC236}">
                  <a16:creationId xmlns:a16="http://schemas.microsoft.com/office/drawing/2014/main" id="{77B449F3-8F3F-480B-97F2-B06B8C0530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6" y="2514"/>
              <a:ext cx="907" cy="1729"/>
            </a:xfrm>
            <a:custGeom>
              <a:avLst/>
              <a:gdLst>
                <a:gd name="T0" fmla="*/ 368 w 907"/>
                <a:gd name="T1" fmla="*/ 1729 h 1729"/>
                <a:gd name="T2" fmla="*/ 283 w 907"/>
                <a:gd name="T3" fmla="*/ 1701 h 1729"/>
                <a:gd name="T4" fmla="*/ 255 w 907"/>
                <a:gd name="T5" fmla="*/ 1417 h 1729"/>
                <a:gd name="T6" fmla="*/ 312 w 907"/>
                <a:gd name="T7" fmla="*/ 1360 h 1729"/>
                <a:gd name="T8" fmla="*/ 255 w 907"/>
                <a:gd name="T9" fmla="*/ 1304 h 1729"/>
                <a:gd name="T10" fmla="*/ 312 w 907"/>
                <a:gd name="T11" fmla="*/ 1247 h 1729"/>
                <a:gd name="T12" fmla="*/ 198 w 907"/>
                <a:gd name="T13" fmla="*/ 1190 h 1729"/>
                <a:gd name="T14" fmla="*/ 255 w 907"/>
                <a:gd name="T15" fmla="*/ 1105 h 1729"/>
                <a:gd name="T16" fmla="*/ 198 w 907"/>
                <a:gd name="T17" fmla="*/ 1105 h 1729"/>
                <a:gd name="T18" fmla="*/ 170 w 907"/>
                <a:gd name="T19" fmla="*/ 1049 h 1729"/>
                <a:gd name="T20" fmla="*/ 57 w 907"/>
                <a:gd name="T21" fmla="*/ 1077 h 1729"/>
                <a:gd name="T22" fmla="*/ 57 w 907"/>
                <a:gd name="T23" fmla="*/ 1020 h 1729"/>
                <a:gd name="T24" fmla="*/ 0 w 907"/>
                <a:gd name="T25" fmla="*/ 1020 h 1729"/>
                <a:gd name="T26" fmla="*/ 28 w 907"/>
                <a:gd name="T27" fmla="*/ 964 h 1729"/>
                <a:gd name="T28" fmla="*/ 170 w 907"/>
                <a:gd name="T29" fmla="*/ 907 h 1729"/>
                <a:gd name="T30" fmla="*/ 227 w 907"/>
                <a:gd name="T31" fmla="*/ 964 h 1729"/>
                <a:gd name="T32" fmla="*/ 283 w 907"/>
                <a:gd name="T33" fmla="*/ 935 h 1729"/>
                <a:gd name="T34" fmla="*/ 312 w 907"/>
                <a:gd name="T35" fmla="*/ 879 h 1729"/>
                <a:gd name="T36" fmla="*/ 283 w 907"/>
                <a:gd name="T37" fmla="*/ 850 h 1729"/>
                <a:gd name="T38" fmla="*/ 255 w 907"/>
                <a:gd name="T39" fmla="*/ 680 h 1729"/>
                <a:gd name="T40" fmla="*/ 312 w 907"/>
                <a:gd name="T41" fmla="*/ 595 h 1729"/>
                <a:gd name="T42" fmla="*/ 340 w 907"/>
                <a:gd name="T43" fmla="*/ 708 h 1729"/>
                <a:gd name="T44" fmla="*/ 425 w 907"/>
                <a:gd name="T45" fmla="*/ 680 h 1729"/>
                <a:gd name="T46" fmla="*/ 397 w 907"/>
                <a:gd name="T47" fmla="*/ 538 h 1729"/>
                <a:gd name="T48" fmla="*/ 397 w 907"/>
                <a:gd name="T49" fmla="*/ 425 h 1729"/>
                <a:gd name="T50" fmla="*/ 482 w 907"/>
                <a:gd name="T51" fmla="*/ 397 h 1729"/>
                <a:gd name="T52" fmla="*/ 510 w 907"/>
                <a:gd name="T53" fmla="*/ 283 h 1729"/>
                <a:gd name="T54" fmla="*/ 453 w 907"/>
                <a:gd name="T55" fmla="*/ 227 h 1729"/>
                <a:gd name="T56" fmla="*/ 510 w 907"/>
                <a:gd name="T57" fmla="*/ 28 h 1729"/>
                <a:gd name="T58" fmla="*/ 567 w 907"/>
                <a:gd name="T59" fmla="*/ 0 h 1729"/>
                <a:gd name="T60" fmla="*/ 510 w 907"/>
                <a:gd name="T61" fmla="*/ 198 h 1729"/>
                <a:gd name="T62" fmla="*/ 595 w 907"/>
                <a:gd name="T63" fmla="*/ 255 h 1729"/>
                <a:gd name="T64" fmla="*/ 567 w 907"/>
                <a:gd name="T65" fmla="*/ 510 h 1729"/>
                <a:gd name="T66" fmla="*/ 482 w 907"/>
                <a:gd name="T67" fmla="*/ 623 h 1729"/>
                <a:gd name="T68" fmla="*/ 510 w 907"/>
                <a:gd name="T69" fmla="*/ 680 h 1729"/>
                <a:gd name="T70" fmla="*/ 453 w 907"/>
                <a:gd name="T71" fmla="*/ 737 h 1729"/>
                <a:gd name="T72" fmla="*/ 482 w 907"/>
                <a:gd name="T73" fmla="*/ 793 h 1729"/>
                <a:gd name="T74" fmla="*/ 453 w 907"/>
                <a:gd name="T75" fmla="*/ 850 h 1729"/>
                <a:gd name="T76" fmla="*/ 510 w 907"/>
                <a:gd name="T77" fmla="*/ 879 h 1729"/>
                <a:gd name="T78" fmla="*/ 652 w 907"/>
                <a:gd name="T79" fmla="*/ 850 h 1729"/>
                <a:gd name="T80" fmla="*/ 652 w 907"/>
                <a:gd name="T81" fmla="*/ 793 h 1729"/>
                <a:gd name="T82" fmla="*/ 737 w 907"/>
                <a:gd name="T83" fmla="*/ 793 h 1729"/>
                <a:gd name="T84" fmla="*/ 822 w 907"/>
                <a:gd name="T85" fmla="*/ 680 h 1729"/>
                <a:gd name="T86" fmla="*/ 907 w 907"/>
                <a:gd name="T87" fmla="*/ 737 h 1729"/>
                <a:gd name="T88" fmla="*/ 822 w 907"/>
                <a:gd name="T89" fmla="*/ 850 h 1729"/>
                <a:gd name="T90" fmla="*/ 850 w 907"/>
                <a:gd name="T91" fmla="*/ 907 h 1729"/>
                <a:gd name="T92" fmla="*/ 680 w 907"/>
                <a:gd name="T93" fmla="*/ 1105 h 1729"/>
                <a:gd name="T94" fmla="*/ 595 w 907"/>
                <a:gd name="T95" fmla="*/ 1134 h 1729"/>
                <a:gd name="T96" fmla="*/ 510 w 907"/>
                <a:gd name="T97" fmla="*/ 1020 h 1729"/>
                <a:gd name="T98" fmla="*/ 539 w 907"/>
                <a:gd name="T99" fmla="*/ 1162 h 1729"/>
                <a:gd name="T100" fmla="*/ 453 w 907"/>
                <a:gd name="T101" fmla="*/ 1275 h 1729"/>
                <a:gd name="T102" fmla="*/ 510 w 907"/>
                <a:gd name="T103" fmla="*/ 1474 h 1729"/>
                <a:gd name="T104" fmla="*/ 482 w 907"/>
                <a:gd name="T105" fmla="*/ 1531 h 1729"/>
                <a:gd name="T106" fmla="*/ 397 w 907"/>
                <a:gd name="T107" fmla="*/ 1502 h 1729"/>
                <a:gd name="T108" fmla="*/ 340 w 907"/>
                <a:gd name="T109" fmla="*/ 1531 h 1729"/>
                <a:gd name="T110" fmla="*/ 368 w 907"/>
                <a:gd name="T111" fmla="*/ 1616 h 1729"/>
                <a:gd name="T112" fmla="*/ 368 w 907"/>
                <a:gd name="T113" fmla="*/ 1729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7" h="1729">
                  <a:moveTo>
                    <a:pt x="368" y="1729"/>
                  </a:moveTo>
                  <a:lnTo>
                    <a:pt x="283" y="1701"/>
                  </a:lnTo>
                  <a:lnTo>
                    <a:pt x="255" y="1417"/>
                  </a:lnTo>
                  <a:lnTo>
                    <a:pt x="312" y="1360"/>
                  </a:lnTo>
                  <a:lnTo>
                    <a:pt x="255" y="1304"/>
                  </a:lnTo>
                  <a:lnTo>
                    <a:pt x="312" y="1247"/>
                  </a:lnTo>
                  <a:lnTo>
                    <a:pt x="198" y="1190"/>
                  </a:lnTo>
                  <a:lnTo>
                    <a:pt x="255" y="1105"/>
                  </a:lnTo>
                  <a:lnTo>
                    <a:pt x="198" y="1105"/>
                  </a:lnTo>
                  <a:lnTo>
                    <a:pt x="170" y="1049"/>
                  </a:lnTo>
                  <a:lnTo>
                    <a:pt x="57" y="1077"/>
                  </a:lnTo>
                  <a:lnTo>
                    <a:pt x="57" y="1020"/>
                  </a:lnTo>
                  <a:lnTo>
                    <a:pt x="0" y="1020"/>
                  </a:lnTo>
                  <a:lnTo>
                    <a:pt x="28" y="964"/>
                  </a:lnTo>
                  <a:lnTo>
                    <a:pt x="170" y="907"/>
                  </a:lnTo>
                  <a:lnTo>
                    <a:pt x="227" y="964"/>
                  </a:lnTo>
                  <a:lnTo>
                    <a:pt x="283" y="935"/>
                  </a:lnTo>
                  <a:lnTo>
                    <a:pt x="312" y="879"/>
                  </a:lnTo>
                  <a:lnTo>
                    <a:pt x="283" y="850"/>
                  </a:lnTo>
                  <a:lnTo>
                    <a:pt x="255" y="680"/>
                  </a:lnTo>
                  <a:lnTo>
                    <a:pt x="312" y="595"/>
                  </a:lnTo>
                  <a:lnTo>
                    <a:pt x="340" y="708"/>
                  </a:lnTo>
                  <a:lnTo>
                    <a:pt x="425" y="680"/>
                  </a:lnTo>
                  <a:lnTo>
                    <a:pt x="397" y="538"/>
                  </a:lnTo>
                  <a:lnTo>
                    <a:pt x="397" y="425"/>
                  </a:lnTo>
                  <a:lnTo>
                    <a:pt x="482" y="397"/>
                  </a:lnTo>
                  <a:lnTo>
                    <a:pt x="510" y="283"/>
                  </a:lnTo>
                  <a:lnTo>
                    <a:pt x="453" y="227"/>
                  </a:lnTo>
                  <a:lnTo>
                    <a:pt x="510" y="28"/>
                  </a:lnTo>
                  <a:lnTo>
                    <a:pt x="567" y="0"/>
                  </a:lnTo>
                  <a:lnTo>
                    <a:pt x="510" y="198"/>
                  </a:lnTo>
                  <a:lnTo>
                    <a:pt x="595" y="255"/>
                  </a:lnTo>
                  <a:lnTo>
                    <a:pt x="567" y="510"/>
                  </a:lnTo>
                  <a:lnTo>
                    <a:pt x="482" y="623"/>
                  </a:lnTo>
                  <a:lnTo>
                    <a:pt x="510" y="680"/>
                  </a:lnTo>
                  <a:lnTo>
                    <a:pt x="453" y="737"/>
                  </a:lnTo>
                  <a:lnTo>
                    <a:pt x="482" y="793"/>
                  </a:lnTo>
                  <a:lnTo>
                    <a:pt x="453" y="850"/>
                  </a:lnTo>
                  <a:lnTo>
                    <a:pt x="510" y="879"/>
                  </a:lnTo>
                  <a:lnTo>
                    <a:pt x="652" y="850"/>
                  </a:lnTo>
                  <a:lnTo>
                    <a:pt x="652" y="793"/>
                  </a:lnTo>
                  <a:lnTo>
                    <a:pt x="737" y="793"/>
                  </a:lnTo>
                  <a:lnTo>
                    <a:pt x="822" y="680"/>
                  </a:lnTo>
                  <a:lnTo>
                    <a:pt x="907" y="737"/>
                  </a:lnTo>
                  <a:lnTo>
                    <a:pt x="822" y="850"/>
                  </a:lnTo>
                  <a:lnTo>
                    <a:pt x="850" y="907"/>
                  </a:lnTo>
                  <a:lnTo>
                    <a:pt x="680" y="1105"/>
                  </a:lnTo>
                  <a:lnTo>
                    <a:pt x="595" y="1134"/>
                  </a:lnTo>
                  <a:lnTo>
                    <a:pt x="510" y="1020"/>
                  </a:lnTo>
                  <a:lnTo>
                    <a:pt x="539" y="1162"/>
                  </a:lnTo>
                  <a:lnTo>
                    <a:pt x="453" y="1275"/>
                  </a:lnTo>
                  <a:lnTo>
                    <a:pt x="510" y="1474"/>
                  </a:lnTo>
                  <a:lnTo>
                    <a:pt x="482" y="1531"/>
                  </a:lnTo>
                  <a:lnTo>
                    <a:pt x="397" y="1502"/>
                  </a:lnTo>
                  <a:lnTo>
                    <a:pt x="340" y="1531"/>
                  </a:lnTo>
                  <a:lnTo>
                    <a:pt x="368" y="1616"/>
                  </a:lnTo>
                  <a:lnTo>
                    <a:pt x="368" y="172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9" name="Freeform 723">
              <a:extLst>
                <a:ext uri="{FF2B5EF4-FFF2-40B4-BE49-F238E27FC236}">
                  <a16:creationId xmlns:a16="http://schemas.microsoft.com/office/drawing/2014/main" id="{F1FBC149-5C94-487B-88F3-77260941EC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" y="2230"/>
              <a:ext cx="113" cy="114"/>
            </a:xfrm>
            <a:custGeom>
              <a:avLst/>
              <a:gdLst>
                <a:gd name="T0" fmla="*/ 113 w 113"/>
                <a:gd name="T1" fmla="*/ 0 h 114"/>
                <a:gd name="T2" fmla="*/ 28 w 113"/>
                <a:gd name="T3" fmla="*/ 0 h 114"/>
                <a:gd name="T4" fmla="*/ 0 w 113"/>
                <a:gd name="T5" fmla="*/ 114 h 114"/>
                <a:gd name="T6" fmla="*/ 56 w 113"/>
                <a:gd name="T7" fmla="*/ 114 h 114"/>
                <a:gd name="T8" fmla="*/ 113 w 113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4">
                  <a:moveTo>
                    <a:pt x="113" y="0"/>
                  </a:moveTo>
                  <a:lnTo>
                    <a:pt x="28" y="0"/>
                  </a:lnTo>
                  <a:lnTo>
                    <a:pt x="0" y="114"/>
                  </a:lnTo>
                  <a:lnTo>
                    <a:pt x="56" y="114"/>
                  </a:lnTo>
                  <a:lnTo>
                    <a:pt x="113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0" name="Freeform 724">
              <a:extLst>
                <a:ext uri="{FF2B5EF4-FFF2-40B4-BE49-F238E27FC236}">
                  <a16:creationId xmlns:a16="http://schemas.microsoft.com/office/drawing/2014/main" id="{5077185B-A635-43DC-9CBD-B1CE57329D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4" y="2230"/>
              <a:ext cx="312" cy="199"/>
            </a:xfrm>
            <a:custGeom>
              <a:avLst/>
              <a:gdLst>
                <a:gd name="T0" fmla="*/ 85 w 312"/>
                <a:gd name="T1" fmla="*/ 0 h 199"/>
                <a:gd name="T2" fmla="*/ 0 w 312"/>
                <a:gd name="T3" fmla="*/ 57 h 199"/>
                <a:gd name="T4" fmla="*/ 57 w 312"/>
                <a:gd name="T5" fmla="*/ 114 h 199"/>
                <a:gd name="T6" fmla="*/ 57 w 312"/>
                <a:gd name="T7" fmla="*/ 199 h 199"/>
                <a:gd name="T8" fmla="*/ 114 w 312"/>
                <a:gd name="T9" fmla="*/ 142 h 199"/>
                <a:gd name="T10" fmla="*/ 312 w 312"/>
                <a:gd name="T11" fmla="*/ 170 h 199"/>
                <a:gd name="T12" fmla="*/ 227 w 312"/>
                <a:gd name="T13" fmla="*/ 85 h 199"/>
                <a:gd name="T14" fmla="*/ 312 w 312"/>
                <a:gd name="T15" fmla="*/ 57 h 199"/>
                <a:gd name="T16" fmla="*/ 284 w 312"/>
                <a:gd name="T17" fmla="*/ 0 h 199"/>
                <a:gd name="T18" fmla="*/ 170 w 312"/>
                <a:gd name="T19" fmla="*/ 57 h 199"/>
                <a:gd name="T20" fmla="*/ 85 w 312"/>
                <a:gd name="T21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2" h="199">
                  <a:moveTo>
                    <a:pt x="85" y="0"/>
                  </a:moveTo>
                  <a:lnTo>
                    <a:pt x="0" y="57"/>
                  </a:lnTo>
                  <a:lnTo>
                    <a:pt x="57" y="114"/>
                  </a:lnTo>
                  <a:lnTo>
                    <a:pt x="57" y="199"/>
                  </a:lnTo>
                  <a:lnTo>
                    <a:pt x="114" y="142"/>
                  </a:lnTo>
                  <a:lnTo>
                    <a:pt x="312" y="170"/>
                  </a:lnTo>
                  <a:lnTo>
                    <a:pt x="227" y="85"/>
                  </a:lnTo>
                  <a:lnTo>
                    <a:pt x="312" y="57"/>
                  </a:lnTo>
                  <a:lnTo>
                    <a:pt x="284" y="0"/>
                  </a:lnTo>
                  <a:lnTo>
                    <a:pt x="170" y="57"/>
                  </a:lnTo>
                  <a:lnTo>
                    <a:pt x="85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1" name="Freeform 725">
              <a:extLst>
                <a:ext uri="{FF2B5EF4-FFF2-40B4-BE49-F238E27FC236}">
                  <a16:creationId xmlns:a16="http://schemas.microsoft.com/office/drawing/2014/main" id="{14EA68A5-E73F-40D1-9535-5ECBC562D7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5" y="2259"/>
              <a:ext cx="141" cy="311"/>
            </a:xfrm>
            <a:custGeom>
              <a:avLst/>
              <a:gdLst>
                <a:gd name="T0" fmla="*/ 85 w 141"/>
                <a:gd name="T1" fmla="*/ 0 h 311"/>
                <a:gd name="T2" fmla="*/ 0 w 141"/>
                <a:gd name="T3" fmla="*/ 56 h 311"/>
                <a:gd name="T4" fmla="*/ 85 w 141"/>
                <a:gd name="T5" fmla="*/ 311 h 311"/>
                <a:gd name="T6" fmla="*/ 85 w 141"/>
                <a:gd name="T7" fmla="*/ 141 h 311"/>
                <a:gd name="T8" fmla="*/ 141 w 141"/>
                <a:gd name="T9" fmla="*/ 113 h 311"/>
                <a:gd name="T10" fmla="*/ 85 w 141"/>
                <a:gd name="T1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1" h="311">
                  <a:moveTo>
                    <a:pt x="85" y="0"/>
                  </a:moveTo>
                  <a:lnTo>
                    <a:pt x="0" y="56"/>
                  </a:lnTo>
                  <a:lnTo>
                    <a:pt x="85" y="311"/>
                  </a:lnTo>
                  <a:lnTo>
                    <a:pt x="85" y="141"/>
                  </a:lnTo>
                  <a:lnTo>
                    <a:pt x="141" y="113"/>
                  </a:lnTo>
                  <a:lnTo>
                    <a:pt x="85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2" name="Freeform 726">
              <a:extLst>
                <a:ext uri="{FF2B5EF4-FFF2-40B4-BE49-F238E27FC236}">
                  <a16:creationId xmlns:a16="http://schemas.microsoft.com/office/drawing/2014/main" id="{55E51AF7-0711-4ADD-9CD9-096B4E2111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3194"/>
              <a:ext cx="199" cy="170"/>
            </a:xfrm>
            <a:custGeom>
              <a:avLst/>
              <a:gdLst>
                <a:gd name="T0" fmla="*/ 85 w 199"/>
                <a:gd name="T1" fmla="*/ 0 h 170"/>
                <a:gd name="T2" fmla="*/ 0 w 199"/>
                <a:gd name="T3" fmla="*/ 113 h 170"/>
                <a:gd name="T4" fmla="*/ 28 w 199"/>
                <a:gd name="T5" fmla="*/ 170 h 170"/>
                <a:gd name="T6" fmla="*/ 142 w 199"/>
                <a:gd name="T7" fmla="*/ 142 h 170"/>
                <a:gd name="T8" fmla="*/ 199 w 199"/>
                <a:gd name="T9" fmla="*/ 28 h 170"/>
                <a:gd name="T10" fmla="*/ 142 w 199"/>
                <a:gd name="T11" fmla="*/ 28 h 170"/>
                <a:gd name="T12" fmla="*/ 85 w 199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9" h="170">
                  <a:moveTo>
                    <a:pt x="85" y="0"/>
                  </a:moveTo>
                  <a:lnTo>
                    <a:pt x="0" y="113"/>
                  </a:lnTo>
                  <a:lnTo>
                    <a:pt x="28" y="170"/>
                  </a:lnTo>
                  <a:lnTo>
                    <a:pt x="142" y="142"/>
                  </a:lnTo>
                  <a:lnTo>
                    <a:pt x="199" y="28"/>
                  </a:lnTo>
                  <a:lnTo>
                    <a:pt x="142" y="28"/>
                  </a:lnTo>
                  <a:lnTo>
                    <a:pt x="85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3" name="Freeform 727">
              <a:extLst>
                <a:ext uri="{FF2B5EF4-FFF2-40B4-BE49-F238E27FC236}">
                  <a16:creationId xmlns:a16="http://schemas.microsoft.com/office/drawing/2014/main" id="{37320D09-442F-47C6-818C-0AFAD22DB0B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0" y="3194"/>
              <a:ext cx="142" cy="142"/>
            </a:xfrm>
            <a:custGeom>
              <a:avLst/>
              <a:gdLst>
                <a:gd name="T0" fmla="*/ 0 w 142"/>
                <a:gd name="T1" fmla="*/ 28 h 142"/>
                <a:gd name="T2" fmla="*/ 0 w 142"/>
                <a:gd name="T3" fmla="*/ 113 h 142"/>
                <a:gd name="T4" fmla="*/ 85 w 142"/>
                <a:gd name="T5" fmla="*/ 142 h 142"/>
                <a:gd name="T6" fmla="*/ 142 w 142"/>
                <a:gd name="T7" fmla="*/ 113 h 142"/>
                <a:gd name="T8" fmla="*/ 85 w 142"/>
                <a:gd name="T9" fmla="*/ 57 h 142"/>
                <a:gd name="T10" fmla="*/ 85 w 142"/>
                <a:gd name="T11" fmla="*/ 0 h 142"/>
                <a:gd name="T12" fmla="*/ 0 w 142"/>
                <a:gd name="T13" fmla="*/ 2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142">
                  <a:moveTo>
                    <a:pt x="0" y="28"/>
                  </a:moveTo>
                  <a:lnTo>
                    <a:pt x="0" y="113"/>
                  </a:lnTo>
                  <a:lnTo>
                    <a:pt x="85" y="142"/>
                  </a:lnTo>
                  <a:lnTo>
                    <a:pt x="142" y="113"/>
                  </a:lnTo>
                  <a:lnTo>
                    <a:pt x="85" y="57"/>
                  </a:lnTo>
                  <a:lnTo>
                    <a:pt x="85" y="0"/>
                  </a:lnTo>
                  <a:lnTo>
                    <a:pt x="0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4" name="Freeform 728">
              <a:extLst>
                <a:ext uri="{FF2B5EF4-FFF2-40B4-BE49-F238E27FC236}">
                  <a16:creationId xmlns:a16="http://schemas.microsoft.com/office/drawing/2014/main" id="{C96813A6-9694-408D-8612-A1188527A5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5" y="1096"/>
              <a:ext cx="170" cy="482"/>
            </a:xfrm>
            <a:custGeom>
              <a:avLst/>
              <a:gdLst>
                <a:gd name="T0" fmla="*/ 142 w 170"/>
                <a:gd name="T1" fmla="*/ 0 h 482"/>
                <a:gd name="T2" fmla="*/ 57 w 170"/>
                <a:gd name="T3" fmla="*/ 57 h 482"/>
                <a:gd name="T4" fmla="*/ 57 w 170"/>
                <a:gd name="T5" fmla="*/ 284 h 482"/>
                <a:gd name="T6" fmla="*/ 0 w 170"/>
                <a:gd name="T7" fmla="*/ 425 h 482"/>
                <a:gd name="T8" fmla="*/ 57 w 170"/>
                <a:gd name="T9" fmla="*/ 482 h 482"/>
                <a:gd name="T10" fmla="*/ 142 w 170"/>
                <a:gd name="T11" fmla="*/ 482 h 482"/>
                <a:gd name="T12" fmla="*/ 170 w 170"/>
                <a:gd name="T13" fmla="*/ 425 h 482"/>
                <a:gd name="T14" fmla="*/ 142 w 170"/>
                <a:gd name="T15" fmla="*/ 369 h 482"/>
                <a:gd name="T16" fmla="*/ 170 w 170"/>
                <a:gd name="T17" fmla="*/ 284 h 482"/>
                <a:gd name="T18" fmla="*/ 142 w 170"/>
                <a:gd name="T19" fmla="*/ 170 h 482"/>
                <a:gd name="T20" fmla="*/ 142 w 170"/>
                <a:gd name="T21" fmla="*/ 114 h 482"/>
                <a:gd name="T22" fmla="*/ 170 w 170"/>
                <a:gd name="T23" fmla="*/ 29 h 482"/>
                <a:gd name="T24" fmla="*/ 142 w 170"/>
                <a:gd name="T25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0" h="482">
                  <a:moveTo>
                    <a:pt x="142" y="0"/>
                  </a:moveTo>
                  <a:lnTo>
                    <a:pt x="57" y="57"/>
                  </a:lnTo>
                  <a:lnTo>
                    <a:pt x="57" y="284"/>
                  </a:lnTo>
                  <a:lnTo>
                    <a:pt x="0" y="425"/>
                  </a:lnTo>
                  <a:lnTo>
                    <a:pt x="57" y="482"/>
                  </a:lnTo>
                  <a:lnTo>
                    <a:pt x="142" y="482"/>
                  </a:lnTo>
                  <a:lnTo>
                    <a:pt x="170" y="425"/>
                  </a:lnTo>
                  <a:lnTo>
                    <a:pt x="142" y="369"/>
                  </a:lnTo>
                  <a:lnTo>
                    <a:pt x="170" y="284"/>
                  </a:lnTo>
                  <a:lnTo>
                    <a:pt x="142" y="170"/>
                  </a:lnTo>
                  <a:lnTo>
                    <a:pt x="142" y="114"/>
                  </a:lnTo>
                  <a:lnTo>
                    <a:pt x="170" y="29"/>
                  </a:lnTo>
                  <a:lnTo>
                    <a:pt x="142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5" name="Freeform 729">
              <a:extLst>
                <a:ext uri="{FF2B5EF4-FFF2-40B4-BE49-F238E27FC236}">
                  <a16:creationId xmlns:a16="http://schemas.microsoft.com/office/drawing/2014/main" id="{D20B34FA-0328-4377-848F-EEAFAED7A3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2" y="784"/>
              <a:ext cx="369" cy="199"/>
            </a:xfrm>
            <a:custGeom>
              <a:avLst/>
              <a:gdLst>
                <a:gd name="T0" fmla="*/ 0 w 369"/>
                <a:gd name="T1" fmla="*/ 199 h 199"/>
                <a:gd name="T2" fmla="*/ 113 w 369"/>
                <a:gd name="T3" fmla="*/ 85 h 199"/>
                <a:gd name="T4" fmla="*/ 227 w 369"/>
                <a:gd name="T5" fmla="*/ 0 h 199"/>
                <a:gd name="T6" fmla="*/ 255 w 369"/>
                <a:gd name="T7" fmla="*/ 85 h 199"/>
                <a:gd name="T8" fmla="*/ 312 w 369"/>
                <a:gd name="T9" fmla="*/ 85 h 199"/>
                <a:gd name="T10" fmla="*/ 312 w 369"/>
                <a:gd name="T11" fmla="*/ 29 h 199"/>
                <a:gd name="T12" fmla="*/ 369 w 369"/>
                <a:gd name="T13" fmla="*/ 57 h 199"/>
                <a:gd name="T14" fmla="*/ 340 w 369"/>
                <a:gd name="T15" fmla="*/ 142 h 199"/>
                <a:gd name="T16" fmla="*/ 255 w 369"/>
                <a:gd name="T17" fmla="*/ 199 h 199"/>
                <a:gd name="T18" fmla="*/ 199 w 369"/>
                <a:gd name="T19" fmla="*/ 199 h 199"/>
                <a:gd name="T20" fmla="*/ 142 w 369"/>
                <a:gd name="T21" fmla="*/ 142 h 199"/>
                <a:gd name="T22" fmla="*/ 113 w 369"/>
                <a:gd name="T23" fmla="*/ 199 h 199"/>
                <a:gd name="T24" fmla="*/ 0 w 369"/>
                <a:gd name="T2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9" h="199">
                  <a:moveTo>
                    <a:pt x="0" y="199"/>
                  </a:moveTo>
                  <a:lnTo>
                    <a:pt x="113" y="85"/>
                  </a:lnTo>
                  <a:lnTo>
                    <a:pt x="227" y="0"/>
                  </a:lnTo>
                  <a:lnTo>
                    <a:pt x="255" y="85"/>
                  </a:lnTo>
                  <a:lnTo>
                    <a:pt x="312" y="85"/>
                  </a:lnTo>
                  <a:lnTo>
                    <a:pt x="312" y="29"/>
                  </a:lnTo>
                  <a:lnTo>
                    <a:pt x="369" y="57"/>
                  </a:lnTo>
                  <a:lnTo>
                    <a:pt x="340" y="142"/>
                  </a:lnTo>
                  <a:lnTo>
                    <a:pt x="255" y="199"/>
                  </a:lnTo>
                  <a:lnTo>
                    <a:pt x="199" y="199"/>
                  </a:lnTo>
                  <a:lnTo>
                    <a:pt x="142" y="142"/>
                  </a:lnTo>
                  <a:lnTo>
                    <a:pt x="113" y="199"/>
                  </a:lnTo>
                  <a:lnTo>
                    <a:pt x="0" y="19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6" name="Freeform 730">
              <a:extLst>
                <a:ext uri="{FF2B5EF4-FFF2-40B4-BE49-F238E27FC236}">
                  <a16:creationId xmlns:a16="http://schemas.microsoft.com/office/drawing/2014/main" id="{F55651D5-23FC-44E4-B7CF-98DA4CAA39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1040"/>
              <a:ext cx="170" cy="198"/>
            </a:xfrm>
            <a:custGeom>
              <a:avLst/>
              <a:gdLst>
                <a:gd name="T0" fmla="*/ 113 w 170"/>
                <a:gd name="T1" fmla="*/ 0 h 198"/>
                <a:gd name="T2" fmla="*/ 170 w 170"/>
                <a:gd name="T3" fmla="*/ 85 h 198"/>
                <a:gd name="T4" fmla="*/ 56 w 170"/>
                <a:gd name="T5" fmla="*/ 141 h 198"/>
                <a:gd name="T6" fmla="*/ 28 w 170"/>
                <a:gd name="T7" fmla="*/ 198 h 198"/>
                <a:gd name="T8" fmla="*/ 0 w 170"/>
                <a:gd name="T9" fmla="*/ 198 h 198"/>
                <a:gd name="T10" fmla="*/ 0 w 170"/>
                <a:gd name="T11" fmla="*/ 85 h 198"/>
                <a:gd name="T12" fmla="*/ 85 w 170"/>
                <a:gd name="T13" fmla="*/ 85 h 198"/>
                <a:gd name="T14" fmla="*/ 113 w 170"/>
                <a:gd name="T15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198">
                  <a:moveTo>
                    <a:pt x="113" y="0"/>
                  </a:moveTo>
                  <a:lnTo>
                    <a:pt x="170" y="85"/>
                  </a:lnTo>
                  <a:lnTo>
                    <a:pt x="56" y="141"/>
                  </a:lnTo>
                  <a:lnTo>
                    <a:pt x="28" y="198"/>
                  </a:lnTo>
                  <a:lnTo>
                    <a:pt x="0" y="198"/>
                  </a:lnTo>
                  <a:lnTo>
                    <a:pt x="0" y="85"/>
                  </a:lnTo>
                  <a:lnTo>
                    <a:pt x="85" y="85"/>
                  </a:lnTo>
                  <a:lnTo>
                    <a:pt x="113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7" name="Freeform 731">
              <a:extLst>
                <a:ext uri="{FF2B5EF4-FFF2-40B4-BE49-F238E27FC236}">
                  <a16:creationId xmlns:a16="http://schemas.microsoft.com/office/drawing/2014/main" id="{F0E985A3-56A8-4228-8758-6DBDB51C0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983"/>
              <a:ext cx="312" cy="340"/>
            </a:xfrm>
            <a:custGeom>
              <a:avLst/>
              <a:gdLst>
                <a:gd name="T0" fmla="*/ 142 w 312"/>
                <a:gd name="T1" fmla="*/ 0 h 340"/>
                <a:gd name="T2" fmla="*/ 142 w 312"/>
                <a:gd name="T3" fmla="*/ 85 h 340"/>
                <a:gd name="T4" fmla="*/ 114 w 312"/>
                <a:gd name="T5" fmla="*/ 142 h 340"/>
                <a:gd name="T6" fmla="*/ 114 w 312"/>
                <a:gd name="T7" fmla="*/ 198 h 340"/>
                <a:gd name="T8" fmla="*/ 0 w 312"/>
                <a:gd name="T9" fmla="*/ 255 h 340"/>
                <a:gd name="T10" fmla="*/ 142 w 312"/>
                <a:gd name="T11" fmla="*/ 340 h 340"/>
                <a:gd name="T12" fmla="*/ 142 w 312"/>
                <a:gd name="T13" fmla="*/ 255 h 340"/>
                <a:gd name="T14" fmla="*/ 199 w 312"/>
                <a:gd name="T15" fmla="*/ 283 h 340"/>
                <a:gd name="T16" fmla="*/ 227 w 312"/>
                <a:gd name="T17" fmla="*/ 198 h 340"/>
                <a:gd name="T18" fmla="*/ 312 w 312"/>
                <a:gd name="T19" fmla="*/ 227 h 340"/>
                <a:gd name="T20" fmla="*/ 312 w 312"/>
                <a:gd name="T21" fmla="*/ 198 h 340"/>
                <a:gd name="T22" fmla="*/ 255 w 312"/>
                <a:gd name="T23" fmla="*/ 142 h 340"/>
                <a:gd name="T24" fmla="*/ 255 w 312"/>
                <a:gd name="T25" fmla="*/ 85 h 340"/>
                <a:gd name="T26" fmla="*/ 227 w 312"/>
                <a:gd name="T27" fmla="*/ 28 h 340"/>
                <a:gd name="T28" fmla="*/ 170 w 312"/>
                <a:gd name="T29" fmla="*/ 0 h 340"/>
                <a:gd name="T30" fmla="*/ 142 w 312"/>
                <a:gd name="T3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2" h="340">
                  <a:moveTo>
                    <a:pt x="142" y="0"/>
                  </a:moveTo>
                  <a:lnTo>
                    <a:pt x="142" y="85"/>
                  </a:lnTo>
                  <a:lnTo>
                    <a:pt x="114" y="142"/>
                  </a:lnTo>
                  <a:lnTo>
                    <a:pt x="114" y="198"/>
                  </a:lnTo>
                  <a:lnTo>
                    <a:pt x="0" y="255"/>
                  </a:lnTo>
                  <a:lnTo>
                    <a:pt x="142" y="340"/>
                  </a:lnTo>
                  <a:lnTo>
                    <a:pt x="142" y="255"/>
                  </a:lnTo>
                  <a:lnTo>
                    <a:pt x="199" y="283"/>
                  </a:lnTo>
                  <a:lnTo>
                    <a:pt x="227" y="198"/>
                  </a:lnTo>
                  <a:lnTo>
                    <a:pt x="312" y="227"/>
                  </a:lnTo>
                  <a:lnTo>
                    <a:pt x="312" y="198"/>
                  </a:lnTo>
                  <a:lnTo>
                    <a:pt x="255" y="142"/>
                  </a:lnTo>
                  <a:lnTo>
                    <a:pt x="255" y="85"/>
                  </a:lnTo>
                  <a:lnTo>
                    <a:pt x="227" y="28"/>
                  </a:lnTo>
                  <a:lnTo>
                    <a:pt x="170" y="0"/>
                  </a:lnTo>
                  <a:lnTo>
                    <a:pt x="142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8" name="Freeform 732">
              <a:extLst>
                <a:ext uri="{FF2B5EF4-FFF2-40B4-BE49-F238E27FC236}">
                  <a16:creationId xmlns:a16="http://schemas.microsoft.com/office/drawing/2014/main" id="{3B5A5D4A-607D-4342-8B98-550E67204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0" y="2570"/>
              <a:ext cx="227" cy="142"/>
            </a:xfrm>
            <a:custGeom>
              <a:avLst/>
              <a:gdLst>
                <a:gd name="T0" fmla="*/ 227 w 227"/>
                <a:gd name="T1" fmla="*/ 0 h 142"/>
                <a:gd name="T2" fmla="*/ 0 w 227"/>
                <a:gd name="T3" fmla="*/ 57 h 142"/>
                <a:gd name="T4" fmla="*/ 142 w 227"/>
                <a:gd name="T5" fmla="*/ 142 h 142"/>
                <a:gd name="T6" fmla="*/ 142 w 227"/>
                <a:gd name="T7" fmla="*/ 85 h 142"/>
                <a:gd name="T8" fmla="*/ 227 w 227"/>
                <a:gd name="T9" fmla="*/ 85 h 142"/>
                <a:gd name="T10" fmla="*/ 227 w 227"/>
                <a:gd name="T11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7" h="142">
                  <a:moveTo>
                    <a:pt x="227" y="0"/>
                  </a:moveTo>
                  <a:lnTo>
                    <a:pt x="0" y="57"/>
                  </a:lnTo>
                  <a:lnTo>
                    <a:pt x="142" y="142"/>
                  </a:lnTo>
                  <a:lnTo>
                    <a:pt x="142" y="85"/>
                  </a:lnTo>
                  <a:lnTo>
                    <a:pt x="227" y="85"/>
                  </a:lnTo>
                  <a:lnTo>
                    <a:pt x="227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9" name="Freeform 733">
              <a:extLst>
                <a:ext uri="{FF2B5EF4-FFF2-40B4-BE49-F238E27FC236}">
                  <a16:creationId xmlns:a16="http://schemas.microsoft.com/office/drawing/2014/main" id="{3648AE09-FB85-49F7-86A9-2D19A47CD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2344"/>
              <a:ext cx="85" cy="198"/>
            </a:xfrm>
            <a:custGeom>
              <a:avLst/>
              <a:gdLst>
                <a:gd name="T0" fmla="*/ 0 w 85"/>
                <a:gd name="T1" fmla="*/ 0 h 198"/>
                <a:gd name="T2" fmla="*/ 0 w 85"/>
                <a:gd name="T3" fmla="*/ 85 h 198"/>
                <a:gd name="T4" fmla="*/ 29 w 85"/>
                <a:gd name="T5" fmla="*/ 113 h 198"/>
                <a:gd name="T6" fmla="*/ 0 w 85"/>
                <a:gd name="T7" fmla="*/ 141 h 198"/>
                <a:gd name="T8" fmla="*/ 0 w 85"/>
                <a:gd name="T9" fmla="*/ 198 h 198"/>
                <a:gd name="T10" fmla="*/ 57 w 85"/>
                <a:gd name="T11" fmla="*/ 170 h 198"/>
                <a:gd name="T12" fmla="*/ 85 w 85"/>
                <a:gd name="T13" fmla="*/ 113 h 198"/>
                <a:gd name="T14" fmla="*/ 57 w 85"/>
                <a:gd name="T15" fmla="*/ 56 h 198"/>
                <a:gd name="T16" fmla="*/ 85 w 85"/>
                <a:gd name="T17" fmla="*/ 56 h 198"/>
                <a:gd name="T18" fmla="*/ 57 w 85"/>
                <a:gd name="T19" fmla="*/ 0 h 198"/>
                <a:gd name="T20" fmla="*/ 0 w 85"/>
                <a:gd name="T2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198">
                  <a:moveTo>
                    <a:pt x="0" y="0"/>
                  </a:moveTo>
                  <a:lnTo>
                    <a:pt x="0" y="85"/>
                  </a:lnTo>
                  <a:lnTo>
                    <a:pt x="29" y="113"/>
                  </a:lnTo>
                  <a:lnTo>
                    <a:pt x="0" y="141"/>
                  </a:lnTo>
                  <a:lnTo>
                    <a:pt x="0" y="198"/>
                  </a:lnTo>
                  <a:lnTo>
                    <a:pt x="57" y="170"/>
                  </a:lnTo>
                  <a:lnTo>
                    <a:pt x="85" y="113"/>
                  </a:lnTo>
                  <a:lnTo>
                    <a:pt x="57" y="56"/>
                  </a:lnTo>
                  <a:lnTo>
                    <a:pt x="85" y="56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0" name="Freeform 734">
              <a:extLst>
                <a:ext uri="{FF2B5EF4-FFF2-40B4-BE49-F238E27FC236}">
                  <a16:creationId xmlns:a16="http://schemas.microsoft.com/office/drawing/2014/main" id="{DD9C280E-584C-4651-B48F-121591C6A2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7" y="1295"/>
              <a:ext cx="907" cy="1190"/>
            </a:xfrm>
            <a:custGeom>
              <a:avLst/>
              <a:gdLst>
                <a:gd name="T0" fmla="*/ 0 w 907"/>
                <a:gd name="T1" fmla="*/ 1020 h 1190"/>
                <a:gd name="T2" fmla="*/ 28 w 907"/>
                <a:gd name="T3" fmla="*/ 1049 h 1190"/>
                <a:gd name="T4" fmla="*/ 0 w 907"/>
                <a:gd name="T5" fmla="*/ 1105 h 1190"/>
                <a:gd name="T6" fmla="*/ 85 w 907"/>
                <a:gd name="T7" fmla="*/ 1190 h 1190"/>
                <a:gd name="T8" fmla="*/ 312 w 907"/>
                <a:gd name="T9" fmla="*/ 1134 h 1190"/>
                <a:gd name="T10" fmla="*/ 425 w 907"/>
                <a:gd name="T11" fmla="*/ 1049 h 1190"/>
                <a:gd name="T12" fmla="*/ 425 w 907"/>
                <a:gd name="T13" fmla="*/ 964 h 1190"/>
                <a:gd name="T14" fmla="*/ 482 w 907"/>
                <a:gd name="T15" fmla="*/ 964 h 1190"/>
                <a:gd name="T16" fmla="*/ 595 w 907"/>
                <a:gd name="T17" fmla="*/ 765 h 1190"/>
                <a:gd name="T18" fmla="*/ 652 w 907"/>
                <a:gd name="T19" fmla="*/ 737 h 1190"/>
                <a:gd name="T20" fmla="*/ 652 w 907"/>
                <a:gd name="T21" fmla="*/ 680 h 1190"/>
                <a:gd name="T22" fmla="*/ 567 w 907"/>
                <a:gd name="T23" fmla="*/ 623 h 1190"/>
                <a:gd name="T24" fmla="*/ 708 w 907"/>
                <a:gd name="T25" fmla="*/ 595 h 1190"/>
                <a:gd name="T26" fmla="*/ 652 w 907"/>
                <a:gd name="T27" fmla="*/ 538 h 1190"/>
                <a:gd name="T28" fmla="*/ 708 w 907"/>
                <a:gd name="T29" fmla="*/ 538 h 1190"/>
                <a:gd name="T30" fmla="*/ 765 w 907"/>
                <a:gd name="T31" fmla="*/ 482 h 1190"/>
                <a:gd name="T32" fmla="*/ 680 w 907"/>
                <a:gd name="T33" fmla="*/ 453 h 1190"/>
                <a:gd name="T34" fmla="*/ 680 w 907"/>
                <a:gd name="T35" fmla="*/ 425 h 1190"/>
                <a:gd name="T36" fmla="*/ 822 w 907"/>
                <a:gd name="T37" fmla="*/ 397 h 1190"/>
                <a:gd name="T38" fmla="*/ 822 w 907"/>
                <a:gd name="T39" fmla="*/ 283 h 1190"/>
                <a:gd name="T40" fmla="*/ 907 w 907"/>
                <a:gd name="T41" fmla="*/ 255 h 1190"/>
                <a:gd name="T42" fmla="*/ 850 w 907"/>
                <a:gd name="T43" fmla="*/ 170 h 1190"/>
                <a:gd name="T44" fmla="*/ 879 w 907"/>
                <a:gd name="T45" fmla="*/ 141 h 1190"/>
                <a:gd name="T46" fmla="*/ 850 w 907"/>
                <a:gd name="T47" fmla="*/ 85 h 1190"/>
                <a:gd name="T48" fmla="*/ 879 w 907"/>
                <a:gd name="T49" fmla="*/ 56 h 1190"/>
                <a:gd name="T50" fmla="*/ 850 w 907"/>
                <a:gd name="T51" fmla="*/ 0 h 1190"/>
                <a:gd name="T52" fmla="*/ 708 w 907"/>
                <a:gd name="T53" fmla="*/ 0 h 1190"/>
                <a:gd name="T54" fmla="*/ 680 w 907"/>
                <a:gd name="T55" fmla="*/ 28 h 1190"/>
                <a:gd name="T56" fmla="*/ 708 w 907"/>
                <a:gd name="T57" fmla="*/ 56 h 1190"/>
                <a:gd name="T58" fmla="*/ 652 w 907"/>
                <a:gd name="T59" fmla="*/ 85 h 1190"/>
                <a:gd name="T60" fmla="*/ 737 w 907"/>
                <a:gd name="T61" fmla="*/ 113 h 1190"/>
                <a:gd name="T62" fmla="*/ 794 w 907"/>
                <a:gd name="T63" fmla="*/ 85 h 1190"/>
                <a:gd name="T64" fmla="*/ 822 w 907"/>
                <a:gd name="T65" fmla="*/ 141 h 1190"/>
                <a:gd name="T66" fmla="*/ 794 w 907"/>
                <a:gd name="T67" fmla="*/ 170 h 1190"/>
                <a:gd name="T68" fmla="*/ 737 w 907"/>
                <a:gd name="T69" fmla="*/ 141 h 1190"/>
                <a:gd name="T70" fmla="*/ 737 w 907"/>
                <a:gd name="T71" fmla="*/ 198 h 1190"/>
                <a:gd name="T72" fmla="*/ 708 w 907"/>
                <a:gd name="T73" fmla="*/ 283 h 1190"/>
                <a:gd name="T74" fmla="*/ 680 w 907"/>
                <a:gd name="T75" fmla="*/ 255 h 1190"/>
                <a:gd name="T76" fmla="*/ 708 w 907"/>
                <a:gd name="T77" fmla="*/ 141 h 1190"/>
                <a:gd name="T78" fmla="*/ 652 w 907"/>
                <a:gd name="T79" fmla="*/ 141 h 1190"/>
                <a:gd name="T80" fmla="*/ 595 w 907"/>
                <a:gd name="T81" fmla="*/ 255 h 1190"/>
                <a:gd name="T82" fmla="*/ 368 w 907"/>
                <a:gd name="T83" fmla="*/ 283 h 1190"/>
                <a:gd name="T84" fmla="*/ 368 w 907"/>
                <a:gd name="T85" fmla="*/ 425 h 1190"/>
                <a:gd name="T86" fmla="*/ 340 w 907"/>
                <a:gd name="T87" fmla="*/ 453 h 1190"/>
                <a:gd name="T88" fmla="*/ 425 w 907"/>
                <a:gd name="T89" fmla="*/ 595 h 1190"/>
                <a:gd name="T90" fmla="*/ 312 w 907"/>
                <a:gd name="T91" fmla="*/ 595 h 1190"/>
                <a:gd name="T92" fmla="*/ 312 w 907"/>
                <a:gd name="T93" fmla="*/ 623 h 1190"/>
                <a:gd name="T94" fmla="*/ 283 w 907"/>
                <a:gd name="T95" fmla="*/ 680 h 1190"/>
                <a:gd name="T96" fmla="*/ 227 w 907"/>
                <a:gd name="T97" fmla="*/ 652 h 1190"/>
                <a:gd name="T98" fmla="*/ 227 w 907"/>
                <a:gd name="T99" fmla="*/ 765 h 1190"/>
                <a:gd name="T100" fmla="*/ 340 w 907"/>
                <a:gd name="T101" fmla="*/ 822 h 1190"/>
                <a:gd name="T102" fmla="*/ 283 w 907"/>
                <a:gd name="T103" fmla="*/ 879 h 1190"/>
                <a:gd name="T104" fmla="*/ 227 w 907"/>
                <a:gd name="T105" fmla="*/ 850 h 1190"/>
                <a:gd name="T106" fmla="*/ 142 w 907"/>
                <a:gd name="T107" fmla="*/ 907 h 1190"/>
                <a:gd name="T108" fmla="*/ 142 w 907"/>
                <a:gd name="T109" fmla="*/ 992 h 1190"/>
                <a:gd name="T110" fmla="*/ 170 w 907"/>
                <a:gd name="T111" fmla="*/ 1020 h 1190"/>
                <a:gd name="T112" fmla="*/ 227 w 907"/>
                <a:gd name="T113" fmla="*/ 1020 h 1190"/>
                <a:gd name="T114" fmla="*/ 198 w 907"/>
                <a:gd name="T115" fmla="*/ 1105 h 1190"/>
                <a:gd name="T116" fmla="*/ 85 w 907"/>
                <a:gd name="T117" fmla="*/ 1105 h 1190"/>
                <a:gd name="T118" fmla="*/ 85 w 907"/>
                <a:gd name="T119" fmla="*/ 1077 h 1190"/>
                <a:gd name="T120" fmla="*/ 28 w 907"/>
                <a:gd name="T121" fmla="*/ 992 h 1190"/>
                <a:gd name="T122" fmla="*/ 0 w 907"/>
                <a:gd name="T123" fmla="*/ 1020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07" h="1190">
                  <a:moveTo>
                    <a:pt x="0" y="1020"/>
                  </a:moveTo>
                  <a:lnTo>
                    <a:pt x="28" y="1049"/>
                  </a:lnTo>
                  <a:lnTo>
                    <a:pt x="0" y="1105"/>
                  </a:lnTo>
                  <a:lnTo>
                    <a:pt x="85" y="1190"/>
                  </a:lnTo>
                  <a:lnTo>
                    <a:pt x="312" y="1134"/>
                  </a:lnTo>
                  <a:lnTo>
                    <a:pt x="425" y="1049"/>
                  </a:lnTo>
                  <a:lnTo>
                    <a:pt x="425" y="964"/>
                  </a:lnTo>
                  <a:lnTo>
                    <a:pt x="482" y="964"/>
                  </a:lnTo>
                  <a:lnTo>
                    <a:pt x="595" y="765"/>
                  </a:lnTo>
                  <a:lnTo>
                    <a:pt x="652" y="737"/>
                  </a:lnTo>
                  <a:lnTo>
                    <a:pt x="652" y="680"/>
                  </a:lnTo>
                  <a:lnTo>
                    <a:pt x="567" y="623"/>
                  </a:lnTo>
                  <a:lnTo>
                    <a:pt x="708" y="595"/>
                  </a:lnTo>
                  <a:lnTo>
                    <a:pt x="652" y="538"/>
                  </a:lnTo>
                  <a:lnTo>
                    <a:pt x="708" y="538"/>
                  </a:lnTo>
                  <a:lnTo>
                    <a:pt x="765" y="482"/>
                  </a:lnTo>
                  <a:lnTo>
                    <a:pt x="680" y="453"/>
                  </a:lnTo>
                  <a:lnTo>
                    <a:pt x="680" y="425"/>
                  </a:lnTo>
                  <a:lnTo>
                    <a:pt x="822" y="397"/>
                  </a:lnTo>
                  <a:lnTo>
                    <a:pt x="822" y="283"/>
                  </a:lnTo>
                  <a:lnTo>
                    <a:pt x="907" y="255"/>
                  </a:lnTo>
                  <a:lnTo>
                    <a:pt x="850" y="170"/>
                  </a:lnTo>
                  <a:lnTo>
                    <a:pt x="879" y="141"/>
                  </a:lnTo>
                  <a:lnTo>
                    <a:pt x="850" y="85"/>
                  </a:lnTo>
                  <a:lnTo>
                    <a:pt x="879" y="56"/>
                  </a:lnTo>
                  <a:lnTo>
                    <a:pt x="850" y="0"/>
                  </a:lnTo>
                  <a:lnTo>
                    <a:pt x="708" y="0"/>
                  </a:lnTo>
                  <a:lnTo>
                    <a:pt x="680" y="28"/>
                  </a:lnTo>
                  <a:lnTo>
                    <a:pt x="708" y="56"/>
                  </a:lnTo>
                  <a:lnTo>
                    <a:pt x="652" y="85"/>
                  </a:lnTo>
                  <a:lnTo>
                    <a:pt x="737" y="113"/>
                  </a:lnTo>
                  <a:lnTo>
                    <a:pt x="794" y="85"/>
                  </a:lnTo>
                  <a:lnTo>
                    <a:pt x="822" y="141"/>
                  </a:lnTo>
                  <a:lnTo>
                    <a:pt x="794" y="170"/>
                  </a:lnTo>
                  <a:lnTo>
                    <a:pt x="737" y="141"/>
                  </a:lnTo>
                  <a:lnTo>
                    <a:pt x="737" y="198"/>
                  </a:lnTo>
                  <a:lnTo>
                    <a:pt x="708" y="283"/>
                  </a:lnTo>
                  <a:lnTo>
                    <a:pt x="680" y="255"/>
                  </a:lnTo>
                  <a:lnTo>
                    <a:pt x="708" y="141"/>
                  </a:lnTo>
                  <a:lnTo>
                    <a:pt x="652" y="141"/>
                  </a:lnTo>
                  <a:lnTo>
                    <a:pt x="595" y="255"/>
                  </a:lnTo>
                  <a:lnTo>
                    <a:pt x="368" y="283"/>
                  </a:lnTo>
                  <a:lnTo>
                    <a:pt x="368" y="425"/>
                  </a:lnTo>
                  <a:lnTo>
                    <a:pt x="340" y="453"/>
                  </a:lnTo>
                  <a:lnTo>
                    <a:pt x="425" y="595"/>
                  </a:lnTo>
                  <a:lnTo>
                    <a:pt x="312" y="595"/>
                  </a:lnTo>
                  <a:lnTo>
                    <a:pt x="312" y="623"/>
                  </a:lnTo>
                  <a:lnTo>
                    <a:pt x="283" y="680"/>
                  </a:lnTo>
                  <a:lnTo>
                    <a:pt x="227" y="652"/>
                  </a:lnTo>
                  <a:lnTo>
                    <a:pt x="227" y="765"/>
                  </a:lnTo>
                  <a:lnTo>
                    <a:pt x="340" y="822"/>
                  </a:lnTo>
                  <a:lnTo>
                    <a:pt x="283" y="879"/>
                  </a:lnTo>
                  <a:lnTo>
                    <a:pt x="227" y="850"/>
                  </a:lnTo>
                  <a:lnTo>
                    <a:pt x="142" y="907"/>
                  </a:lnTo>
                  <a:lnTo>
                    <a:pt x="142" y="992"/>
                  </a:lnTo>
                  <a:lnTo>
                    <a:pt x="170" y="1020"/>
                  </a:lnTo>
                  <a:lnTo>
                    <a:pt x="227" y="1020"/>
                  </a:lnTo>
                  <a:lnTo>
                    <a:pt x="198" y="1105"/>
                  </a:lnTo>
                  <a:lnTo>
                    <a:pt x="85" y="1105"/>
                  </a:lnTo>
                  <a:lnTo>
                    <a:pt x="85" y="1077"/>
                  </a:lnTo>
                  <a:lnTo>
                    <a:pt x="28" y="992"/>
                  </a:lnTo>
                  <a:lnTo>
                    <a:pt x="0" y="102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1" name="Freeform 735">
              <a:extLst>
                <a:ext uri="{FF2B5EF4-FFF2-40B4-BE49-F238E27FC236}">
                  <a16:creationId xmlns:a16="http://schemas.microsoft.com/office/drawing/2014/main" id="{4B52C853-1565-48B4-AC97-B2BA40DA9D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1" y="1011"/>
              <a:ext cx="113" cy="85"/>
            </a:xfrm>
            <a:custGeom>
              <a:avLst/>
              <a:gdLst>
                <a:gd name="T0" fmla="*/ 113 w 113"/>
                <a:gd name="T1" fmla="*/ 29 h 85"/>
                <a:gd name="T2" fmla="*/ 57 w 113"/>
                <a:gd name="T3" fmla="*/ 85 h 85"/>
                <a:gd name="T4" fmla="*/ 0 w 113"/>
                <a:gd name="T5" fmla="*/ 29 h 85"/>
                <a:gd name="T6" fmla="*/ 28 w 113"/>
                <a:gd name="T7" fmla="*/ 0 h 85"/>
                <a:gd name="T8" fmla="*/ 113 w 113"/>
                <a:gd name="T9" fmla="*/ 29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85">
                  <a:moveTo>
                    <a:pt x="113" y="29"/>
                  </a:moveTo>
                  <a:lnTo>
                    <a:pt x="57" y="85"/>
                  </a:lnTo>
                  <a:lnTo>
                    <a:pt x="0" y="29"/>
                  </a:lnTo>
                  <a:lnTo>
                    <a:pt x="28" y="0"/>
                  </a:lnTo>
                  <a:lnTo>
                    <a:pt x="113" y="2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2" name="Freeform 736">
              <a:extLst>
                <a:ext uri="{FF2B5EF4-FFF2-40B4-BE49-F238E27FC236}">
                  <a16:creationId xmlns:a16="http://schemas.microsoft.com/office/drawing/2014/main" id="{0E2C749D-00FD-4019-9280-D35D1870CC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8" y="1266"/>
              <a:ext cx="255" cy="312"/>
            </a:xfrm>
            <a:custGeom>
              <a:avLst/>
              <a:gdLst>
                <a:gd name="T0" fmla="*/ 0 w 255"/>
                <a:gd name="T1" fmla="*/ 29 h 312"/>
                <a:gd name="T2" fmla="*/ 57 w 255"/>
                <a:gd name="T3" fmla="*/ 85 h 312"/>
                <a:gd name="T4" fmla="*/ 28 w 255"/>
                <a:gd name="T5" fmla="*/ 114 h 312"/>
                <a:gd name="T6" fmla="*/ 28 w 255"/>
                <a:gd name="T7" fmla="*/ 199 h 312"/>
                <a:gd name="T8" fmla="*/ 0 w 255"/>
                <a:gd name="T9" fmla="*/ 255 h 312"/>
                <a:gd name="T10" fmla="*/ 28 w 255"/>
                <a:gd name="T11" fmla="*/ 312 h 312"/>
                <a:gd name="T12" fmla="*/ 85 w 255"/>
                <a:gd name="T13" fmla="*/ 312 h 312"/>
                <a:gd name="T14" fmla="*/ 85 w 255"/>
                <a:gd name="T15" fmla="*/ 255 h 312"/>
                <a:gd name="T16" fmla="*/ 170 w 255"/>
                <a:gd name="T17" fmla="*/ 255 h 312"/>
                <a:gd name="T18" fmla="*/ 170 w 255"/>
                <a:gd name="T19" fmla="*/ 199 h 312"/>
                <a:gd name="T20" fmla="*/ 227 w 255"/>
                <a:gd name="T21" fmla="*/ 199 h 312"/>
                <a:gd name="T22" fmla="*/ 255 w 255"/>
                <a:gd name="T23" fmla="*/ 170 h 312"/>
                <a:gd name="T24" fmla="*/ 198 w 255"/>
                <a:gd name="T25" fmla="*/ 114 h 312"/>
                <a:gd name="T26" fmla="*/ 170 w 255"/>
                <a:gd name="T27" fmla="*/ 142 h 312"/>
                <a:gd name="T28" fmla="*/ 142 w 255"/>
                <a:gd name="T29" fmla="*/ 142 h 312"/>
                <a:gd name="T30" fmla="*/ 170 w 255"/>
                <a:gd name="T31" fmla="*/ 29 h 312"/>
                <a:gd name="T32" fmla="*/ 85 w 255"/>
                <a:gd name="T33" fmla="*/ 0 h 312"/>
                <a:gd name="T34" fmla="*/ 0 w 255"/>
                <a:gd name="T35" fmla="*/ 0 h 312"/>
                <a:gd name="T36" fmla="*/ 0 w 255"/>
                <a:gd name="T37" fmla="*/ 2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5" h="312">
                  <a:moveTo>
                    <a:pt x="0" y="29"/>
                  </a:moveTo>
                  <a:lnTo>
                    <a:pt x="57" y="85"/>
                  </a:lnTo>
                  <a:lnTo>
                    <a:pt x="28" y="114"/>
                  </a:lnTo>
                  <a:lnTo>
                    <a:pt x="28" y="199"/>
                  </a:lnTo>
                  <a:lnTo>
                    <a:pt x="0" y="255"/>
                  </a:lnTo>
                  <a:lnTo>
                    <a:pt x="28" y="312"/>
                  </a:lnTo>
                  <a:lnTo>
                    <a:pt x="85" y="312"/>
                  </a:lnTo>
                  <a:lnTo>
                    <a:pt x="85" y="255"/>
                  </a:lnTo>
                  <a:lnTo>
                    <a:pt x="170" y="255"/>
                  </a:lnTo>
                  <a:lnTo>
                    <a:pt x="170" y="199"/>
                  </a:lnTo>
                  <a:lnTo>
                    <a:pt x="227" y="199"/>
                  </a:lnTo>
                  <a:lnTo>
                    <a:pt x="255" y="170"/>
                  </a:lnTo>
                  <a:lnTo>
                    <a:pt x="198" y="114"/>
                  </a:lnTo>
                  <a:lnTo>
                    <a:pt x="170" y="142"/>
                  </a:lnTo>
                  <a:lnTo>
                    <a:pt x="142" y="142"/>
                  </a:lnTo>
                  <a:lnTo>
                    <a:pt x="170" y="29"/>
                  </a:lnTo>
                  <a:lnTo>
                    <a:pt x="85" y="0"/>
                  </a:lnTo>
                  <a:lnTo>
                    <a:pt x="0" y="0"/>
                  </a:lnTo>
                  <a:lnTo>
                    <a:pt x="0" y="2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3" name="Freeform 737">
              <a:extLst>
                <a:ext uri="{FF2B5EF4-FFF2-40B4-BE49-F238E27FC236}">
                  <a16:creationId xmlns:a16="http://schemas.microsoft.com/office/drawing/2014/main" id="{0406E589-31E9-4C34-AB9F-9BC32C8BA8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1351"/>
              <a:ext cx="963" cy="652"/>
            </a:xfrm>
            <a:custGeom>
              <a:avLst/>
              <a:gdLst>
                <a:gd name="T0" fmla="*/ 141 w 963"/>
                <a:gd name="T1" fmla="*/ 426 h 652"/>
                <a:gd name="T2" fmla="*/ 113 w 963"/>
                <a:gd name="T3" fmla="*/ 454 h 652"/>
                <a:gd name="T4" fmla="*/ 85 w 963"/>
                <a:gd name="T5" fmla="*/ 454 h 652"/>
                <a:gd name="T6" fmla="*/ 56 w 963"/>
                <a:gd name="T7" fmla="*/ 482 h 652"/>
                <a:gd name="T8" fmla="*/ 28 w 963"/>
                <a:gd name="T9" fmla="*/ 397 h 652"/>
                <a:gd name="T10" fmla="*/ 0 w 963"/>
                <a:gd name="T11" fmla="*/ 369 h 652"/>
                <a:gd name="T12" fmla="*/ 0 w 963"/>
                <a:gd name="T13" fmla="*/ 312 h 652"/>
                <a:gd name="T14" fmla="*/ 56 w 963"/>
                <a:gd name="T15" fmla="*/ 312 h 652"/>
                <a:gd name="T16" fmla="*/ 56 w 963"/>
                <a:gd name="T17" fmla="*/ 256 h 652"/>
                <a:gd name="T18" fmla="*/ 85 w 963"/>
                <a:gd name="T19" fmla="*/ 170 h 652"/>
                <a:gd name="T20" fmla="*/ 28 w 963"/>
                <a:gd name="T21" fmla="*/ 142 h 652"/>
                <a:gd name="T22" fmla="*/ 85 w 963"/>
                <a:gd name="T23" fmla="*/ 85 h 652"/>
                <a:gd name="T24" fmla="*/ 170 w 963"/>
                <a:gd name="T25" fmla="*/ 85 h 652"/>
                <a:gd name="T26" fmla="*/ 141 w 963"/>
                <a:gd name="T27" fmla="*/ 114 h 652"/>
                <a:gd name="T28" fmla="*/ 170 w 963"/>
                <a:gd name="T29" fmla="*/ 142 h 652"/>
                <a:gd name="T30" fmla="*/ 226 w 963"/>
                <a:gd name="T31" fmla="*/ 114 h 652"/>
                <a:gd name="T32" fmla="*/ 255 w 963"/>
                <a:gd name="T33" fmla="*/ 170 h 652"/>
                <a:gd name="T34" fmla="*/ 311 w 963"/>
                <a:gd name="T35" fmla="*/ 170 h 652"/>
                <a:gd name="T36" fmla="*/ 283 w 963"/>
                <a:gd name="T37" fmla="*/ 142 h 652"/>
                <a:gd name="T38" fmla="*/ 340 w 963"/>
                <a:gd name="T39" fmla="*/ 142 h 652"/>
                <a:gd name="T40" fmla="*/ 453 w 963"/>
                <a:gd name="T41" fmla="*/ 57 h 652"/>
                <a:gd name="T42" fmla="*/ 425 w 963"/>
                <a:gd name="T43" fmla="*/ 29 h 652"/>
                <a:gd name="T44" fmla="*/ 453 w 963"/>
                <a:gd name="T45" fmla="*/ 0 h 652"/>
                <a:gd name="T46" fmla="*/ 538 w 963"/>
                <a:gd name="T47" fmla="*/ 57 h 652"/>
                <a:gd name="T48" fmla="*/ 510 w 963"/>
                <a:gd name="T49" fmla="*/ 85 h 652"/>
                <a:gd name="T50" fmla="*/ 482 w 963"/>
                <a:gd name="T51" fmla="*/ 85 h 652"/>
                <a:gd name="T52" fmla="*/ 453 w 963"/>
                <a:gd name="T53" fmla="*/ 170 h 652"/>
                <a:gd name="T54" fmla="*/ 482 w 963"/>
                <a:gd name="T55" fmla="*/ 199 h 652"/>
                <a:gd name="T56" fmla="*/ 510 w 963"/>
                <a:gd name="T57" fmla="*/ 199 h 652"/>
                <a:gd name="T58" fmla="*/ 595 w 963"/>
                <a:gd name="T59" fmla="*/ 256 h 652"/>
                <a:gd name="T60" fmla="*/ 680 w 963"/>
                <a:gd name="T61" fmla="*/ 227 h 652"/>
                <a:gd name="T62" fmla="*/ 765 w 963"/>
                <a:gd name="T63" fmla="*/ 142 h 652"/>
                <a:gd name="T64" fmla="*/ 850 w 963"/>
                <a:gd name="T65" fmla="*/ 227 h 652"/>
                <a:gd name="T66" fmla="*/ 878 w 963"/>
                <a:gd name="T67" fmla="*/ 170 h 652"/>
                <a:gd name="T68" fmla="*/ 878 w 963"/>
                <a:gd name="T69" fmla="*/ 114 h 652"/>
                <a:gd name="T70" fmla="*/ 963 w 963"/>
                <a:gd name="T71" fmla="*/ 114 h 652"/>
                <a:gd name="T72" fmla="*/ 935 w 963"/>
                <a:gd name="T73" fmla="*/ 284 h 652"/>
                <a:gd name="T74" fmla="*/ 878 w 963"/>
                <a:gd name="T75" fmla="*/ 341 h 652"/>
                <a:gd name="T76" fmla="*/ 822 w 963"/>
                <a:gd name="T77" fmla="*/ 511 h 652"/>
                <a:gd name="T78" fmla="*/ 907 w 963"/>
                <a:gd name="T79" fmla="*/ 624 h 652"/>
                <a:gd name="T80" fmla="*/ 878 w 963"/>
                <a:gd name="T81" fmla="*/ 652 h 652"/>
                <a:gd name="T82" fmla="*/ 822 w 963"/>
                <a:gd name="T83" fmla="*/ 624 h 652"/>
                <a:gd name="T84" fmla="*/ 822 w 963"/>
                <a:gd name="T85" fmla="*/ 596 h 652"/>
                <a:gd name="T86" fmla="*/ 737 w 963"/>
                <a:gd name="T87" fmla="*/ 624 h 652"/>
                <a:gd name="T88" fmla="*/ 652 w 963"/>
                <a:gd name="T89" fmla="*/ 539 h 652"/>
                <a:gd name="T90" fmla="*/ 623 w 963"/>
                <a:gd name="T91" fmla="*/ 454 h 652"/>
                <a:gd name="T92" fmla="*/ 595 w 963"/>
                <a:gd name="T93" fmla="*/ 426 h 652"/>
                <a:gd name="T94" fmla="*/ 510 w 963"/>
                <a:gd name="T95" fmla="*/ 426 h 652"/>
                <a:gd name="T96" fmla="*/ 453 w 963"/>
                <a:gd name="T97" fmla="*/ 454 h 652"/>
                <a:gd name="T98" fmla="*/ 425 w 963"/>
                <a:gd name="T99" fmla="*/ 397 h 652"/>
                <a:gd name="T100" fmla="*/ 396 w 963"/>
                <a:gd name="T101" fmla="*/ 397 h 652"/>
                <a:gd name="T102" fmla="*/ 283 w 963"/>
                <a:gd name="T103" fmla="*/ 284 h 652"/>
                <a:gd name="T104" fmla="*/ 283 w 963"/>
                <a:gd name="T105" fmla="*/ 312 h 652"/>
                <a:gd name="T106" fmla="*/ 255 w 963"/>
                <a:gd name="T107" fmla="*/ 312 h 652"/>
                <a:gd name="T108" fmla="*/ 255 w 963"/>
                <a:gd name="T109" fmla="*/ 369 h 652"/>
                <a:gd name="T110" fmla="*/ 198 w 963"/>
                <a:gd name="T111" fmla="*/ 341 h 652"/>
                <a:gd name="T112" fmla="*/ 141 w 963"/>
                <a:gd name="T113" fmla="*/ 426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63" h="652">
                  <a:moveTo>
                    <a:pt x="141" y="426"/>
                  </a:moveTo>
                  <a:lnTo>
                    <a:pt x="113" y="454"/>
                  </a:lnTo>
                  <a:lnTo>
                    <a:pt x="85" y="454"/>
                  </a:lnTo>
                  <a:lnTo>
                    <a:pt x="56" y="482"/>
                  </a:lnTo>
                  <a:lnTo>
                    <a:pt x="28" y="397"/>
                  </a:lnTo>
                  <a:lnTo>
                    <a:pt x="0" y="369"/>
                  </a:lnTo>
                  <a:lnTo>
                    <a:pt x="0" y="312"/>
                  </a:lnTo>
                  <a:lnTo>
                    <a:pt x="56" y="312"/>
                  </a:lnTo>
                  <a:lnTo>
                    <a:pt x="56" y="256"/>
                  </a:lnTo>
                  <a:lnTo>
                    <a:pt x="85" y="170"/>
                  </a:lnTo>
                  <a:lnTo>
                    <a:pt x="28" y="142"/>
                  </a:lnTo>
                  <a:lnTo>
                    <a:pt x="85" y="85"/>
                  </a:lnTo>
                  <a:lnTo>
                    <a:pt x="170" y="85"/>
                  </a:lnTo>
                  <a:lnTo>
                    <a:pt x="141" y="114"/>
                  </a:lnTo>
                  <a:lnTo>
                    <a:pt x="170" y="142"/>
                  </a:lnTo>
                  <a:lnTo>
                    <a:pt x="226" y="114"/>
                  </a:lnTo>
                  <a:lnTo>
                    <a:pt x="255" y="170"/>
                  </a:lnTo>
                  <a:lnTo>
                    <a:pt x="311" y="170"/>
                  </a:lnTo>
                  <a:lnTo>
                    <a:pt x="283" y="142"/>
                  </a:lnTo>
                  <a:lnTo>
                    <a:pt x="340" y="142"/>
                  </a:lnTo>
                  <a:lnTo>
                    <a:pt x="453" y="57"/>
                  </a:lnTo>
                  <a:lnTo>
                    <a:pt x="425" y="29"/>
                  </a:lnTo>
                  <a:lnTo>
                    <a:pt x="453" y="0"/>
                  </a:lnTo>
                  <a:lnTo>
                    <a:pt x="538" y="57"/>
                  </a:lnTo>
                  <a:lnTo>
                    <a:pt x="510" y="85"/>
                  </a:lnTo>
                  <a:lnTo>
                    <a:pt x="482" y="85"/>
                  </a:lnTo>
                  <a:lnTo>
                    <a:pt x="453" y="170"/>
                  </a:lnTo>
                  <a:lnTo>
                    <a:pt x="482" y="199"/>
                  </a:lnTo>
                  <a:lnTo>
                    <a:pt x="510" y="199"/>
                  </a:lnTo>
                  <a:lnTo>
                    <a:pt x="595" y="256"/>
                  </a:lnTo>
                  <a:lnTo>
                    <a:pt x="680" y="227"/>
                  </a:lnTo>
                  <a:lnTo>
                    <a:pt x="765" y="142"/>
                  </a:lnTo>
                  <a:lnTo>
                    <a:pt x="850" y="227"/>
                  </a:lnTo>
                  <a:lnTo>
                    <a:pt x="878" y="170"/>
                  </a:lnTo>
                  <a:lnTo>
                    <a:pt x="878" y="114"/>
                  </a:lnTo>
                  <a:lnTo>
                    <a:pt x="963" y="114"/>
                  </a:lnTo>
                  <a:lnTo>
                    <a:pt x="935" y="284"/>
                  </a:lnTo>
                  <a:lnTo>
                    <a:pt x="878" y="341"/>
                  </a:lnTo>
                  <a:lnTo>
                    <a:pt x="822" y="511"/>
                  </a:lnTo>
                  <a:lnTo>
                    <a:pt x="907" y="624"/>
                  </a:lnTo>
                  <a:lnTo>
                    <a:pt x="878" y="652"/>
                  </a:lnTo>
                  <a:lnTo>
                    <a:pt x="822" y="624"/>
                  </a:lnTo>
                  <a:lnTo>
                    <a:pt x="822" y="596"/>
                  </a:lnTo>
                  <a:lnTo>
                    <a:pt x="737" y="624"/>
                  </a:lnTo>
                  <a:lnTo>
                    <a:pt x="652" y="539"/>
                  </a:lnTo>
                  <a:lnTo>
                    <a:pt x="623" y="454"/>
                  </a:lnTo>
                  <a:lnTo>
                    <a:pt x="595" y="426"/>
                  </a:lnTo>
                  <a:lnTo>
                    <a:pt x="510" y="426"/>
                  </a:lnTo>
                  <a:lnTo>
                    <a:pt x="453" y="454"/>
                  </a:lnTo>
                  <a:lnTo>
                    <a:pt x="425" y="397"/>
                  </a:lnTo>
                  <a:lnTo>
                    <a:pt x="396" y="397"/>
                  </a:lnTo>
                  <a:lnTo>
                    <a:pt x="283" y="284"/>
                  </a:lnTo>
                  <a:lnTo>
                    <a:pt x="283" y="312"/>
                  </a:lnTo>
                  <a:lnTo>
                    <a:pt x="255" y="312"/>
                  </a:lnTo>
                  <a:lnTo>
                    <a:pt x="255" y="369"/>
                  </a:lnTo>
                  <a:lnTo>
                    <a:pt x="198" y="341"/>
                  </a:lnTo>
                  <a:lnTo>
                    <a:pt x="141" y="42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4" name="Freeform 738">
              <a:extLst>
                <a:ext uri="{FF2B5EF4-FFF2-40B4-BE49-F238E27FC236}">
                  <a16:creationId xmlns:a16="http://schemas.microsoft.com/office/drawing/2014/main" id="{C2AB2D76-2175-423A-B2E1-15D5F2AEC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1" y="1947"/>
              <a:ext cx="283" cy="340"/>
            </a:xfrm>
            <a:custGeom>
              <a:avLst/>
              <a:gdLst>
                <a:gd name="T0" fmla="*/ 85 w 283"/>
                <a:gd name="T1" fmla="*/ 340 h 340"/>
                <a:gd name="T2" fmla="*/ 85 w 283"/>
                <a:gd name="T3" fmla="*/ 227 h 340"/>
                <a:gd name="T4" fmla="*/ 28 w 283"/>
                <a:gd name="T5" fmla="*/ 227 h 340"/>
                <a:gd name="T6" fmla="*/ 28 w 283"/>
                <a:gd name="T7" fmla="*/ 170 h 340"/>
                <a:gd name="T8" fmla="*/ 0 w 283"/>
                <a:gd name="T9" fmla="*/ 141 h 340"/>
                <a:gd name="T10" fmla="*/ 28 w 283"/>
                <a:gd name="T11" fmla="*/ 28 h 340"/>
                <a:gd name="T12" fmla="*/ 85 w 283"/>
                <a:gd name="T13" fmla="*/ 56 h 340"/>
                <a:gd name="T14" fmla="*/ 141 w 283"/>
                <a:gd name="T15" fmla="*/ 0 h 340"/>
                <a:gd name="T16" fmla="*/ 227 w 283"/>
                <a:gd name="T17" fmla="*/ 56 h 340"/>
                <a:gd name="T18" fmla="*/ 255 w 283"/>
                <a:gd name="T19" fmla="*/ 56 h 340"/>
                <a:gd name="T20" fmla="*/ 255 w 283"/>
                <a:gd name="T21" fmla="*/ 113 h 340"/>
                <a:gd name="T22" fmla="*/ 227 w 283"/>
                <a:gd name="T23" fmla="*/ 170 h 340"/>
                <a:gd name="T24" fmla="*/ 283 w 283"/>
                <a:gd name="T25" fmla="*/ 227 h 340"/>
                <a:gd name="T26" fmla="*/ 198 w 283"/>
                <a:gd name="T27" fmla="*/ 283 h 340"/>
                <a:gd name="T28" fmla="*/ 198 w 283"/>
                <a:gd name="T29" fmla="*/ 312 h 340"/>
                <a:gd name="T30" fmla="*/ 85 w 283"/>
                <a:gd name="T31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3" h="340">
                  <a:moveTo>
                    <a:pt x="85" y="340"/>
                  </a:moveTo>
                  <a:lnTo>
                    <a:pt x="85" y="227"/>
                  </a:lnTo>
                  <a:lnTo>
                    <a:pt x="28" y="227"/>
                  </a:lnTo>
                  <a:lnTo>
                    <a:pt x="28" y="170"/>
                  </a:lnTo>
                  <a:lnTo>
                    <a:pt x="0" y="141"/>
                  </a:lnTo>
                  <a:lnTo>
                    <a:pt x="28" y="28"/>
                  </a:lnTo>
                  <a:lnTo>
                    <a:pt x="85" y="56"/>
                  </a:lnTo>
                  <a:lnTo>
                    <a:pt x="141" y="0"/>
                  </a:lnTo>
                  <a:lnTo>
                    <a:pt x="227" y="56"/>
                  </a:lnTo>
                  <a:lnTo>
                    <a:pt x="255" y="56"/>
                  </a:lnTo>
                  <a:lnTo>
                    <a:pt x="255" y="113"/>
                  </a:lnTo>
                  <a:lnTo>
                    <a:pt x="227" y="170"/>
                  </a:lnTo>
                  <a:lnTo>
                    <a:pt x="283" y="227"/>
                  </a:lnTo>
                  <a:lnTo>
                    <a:pt x="198" y="283"/>
                  </a:lnTo>
                  <a:lnTo>
                    <a:pt x="198" y="312"/>
                  </a:lnTo>
                  <a:lnTo>
                    <a:pt x="85" y="34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5" name="Freeform 739">
              <a:extLst>
                <a:ext uri="{FF2B5EF4-FFF2-40B4-BE49-F238E27FC236}">
                  <a16:creationId xmlns:a16="http://schemas.microsoft.com/office/drawing/2014/main" id="{C02493CA-3488-4DCB-A287-F32AE0E3FAE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" y="1635"/>
              <a:ext cx="1361" cy="1417"/>
            </a:xfrm>
            <a:custGeom>
              <a:avLst/>
              <a:gdLst>
                <a:gd name="T0" fmla="*/ 1247 w 1361"/>
                <a:gd name="T1" fmla="*/ 992 h 1417"/>
                <a:gd name="T2" fmla="*/ 1219 w 1361"/>
                <a:gd name="T3" fmla="*/ 1219 h 1417"/>
                <a:gd name="T4" fmla="*/ 1134 w 1361"/>
                <a:gd name="T5" fmla="*/ 1304 h 1417"/>
                <a:gd name="T6" fmla="*/ 1049 w 1361"/>
                <a:gd name="T7" fmla="*/ 1332 h 1417"/>
                <a:gd name="T8" fmla="*/ 992 w 1361"/>
                <a:gd name="T9" fmla="*/ 1361 h 1417"/>
                <a:gd name="T10" fmla="*/ 935 w 1361"/>
                <a:gd name="T11" fmla="*/ 1389 h 1417"/>
                <a:gd name="T12" fmla="*/ 879 w 1361"/>
                <a:gd name="T13" fmla="*/ 1361 h 1417"/>
                <a:gd name="T14" fmla="*/ 822 w 1361"/>
                <a:gd name="T15" fmla="*/ 1304 h 1417"/>
                <a:gd name="T16" fmla="*/ 850 w 1361"/>
                <a:gd name="T17" fmla="*/ 1191 h 1417"/>
                <a:gd name="T18" fmla="*/ 850 w 1361"/>
                <a:gd name="T19" fmla="*/ 1134 h 1417"/>
                <a:gd name="T20" fmla="*/ 907 w 1361"/>
                <a:gd name="T21" fmla="*/ 964 h 1417"/>
                <a:gd name="T22" fmla="*/ 709 w 1361"/>
                <a:gd name="T23" fmla="*/ 964 h 1417"/>
                <a:gd name="T24" fmla="*/ 652 w 1361"/>
                <a:gd name="T25" fmla="*/ 935 h 1417"/>
                <a:gd name="T26" fmla="*/ 652 w 1361"/>
                <a:gd name="T27" fmla="*/ 1077 h 1417"/>
                <a:gd name="T28" fmla="*/ 567 w 1361"/>
                <a:gd name="T29" fmla="*/ 1134 h 1417"/>
                <a:gd name="T30" fmla="*/ 510 w 1361"/>
                <a:gd name="T31" fmla="*/ 1162 h 1417"/>
                <a:gd name="T32" fmla="*/ 425 w 1361"/>
                <a:gd name="T33" fmla="*/ 1077 h 1417"/>
                <a:gd name="T34" fmla="*/ 567 w 1361"/>
                <a:gd name="T35" fmla="*/ 1049 h 1417"/>
                <a:gd name="T36" fmla="*/ 567 w 1361"/>
                <a:gd name="T37" fmla="*/ 964 h 1417"/>
                <a:gd name="T38" fmla="*/ 453 w 1361"/>
                <a:gd name="T39" fmla="*/ 850 h 1417"/>
                <a:gd name="T40" fmla="*/ 425 w 1361"/>
                <a:gd name="T41" fmla="*/ 765 h 1417"/>
                <a:gd name="T42" fmla="*/ 510 w 1361"/>
                <a:gd name="T43" fmla="*/ 624 h 1417"/>
                <a:gd name="T44" fmla="*/ 539 w 1361"/>
                <a:gd name="T45" fmla="*/ 482 h 1417"/>
                <a:gd name="T46" fmla="*/ 539 w 1361"/>
                <a:gd name="T47" fmla="*/ 368 h 1417"/>
                <a:gd name="T48" fmla="*/ 340 w 1361"/>
                <a:gd name="T49" fmla="*/ 340 h 1417"/>
                <a:gd name="T50" fmla="*/ 340 w 1361"/>
                <a:gd name="T51" fmla="*/ 539 h 1417"/>
                <a:gd name="T52" fmla="*/ 340 w 1361"/>
                <a:gd name="T53" fmla="*/ 737 h 1417"/>
                <a:gd name="T54" fmla="*/ 312 w 1361"/>
                <a:gd name="T55" fmla="*/ 652 h 1417"/>
                <a:gd name="T56" fmla="*/ 142 w 1361"/>
                <a:gd name="T57" fmla="*/ 624 h 1417"/>
                <a:gd name="T58" fmla="*/ 28 w 1361"/>
                <a:gd name="T59" fmla="*/ 624 h 1417"/>
                <a:gd name="T60" fmla="*/ 0 w 1361"/>
                <a:gd name="T61" fmla="*/ 510 h 1417"/>
                <a:gd name="T62" fmla="*/ 0 w 1361"/>
                <a:gd name="T63" fmla="*/ 482 h 1417"/>
                <a:gd name="T64" fmla="*/ 113 w 1361"/>
                <a:gd name="T65" fmla="*/ 368 h 1417"/>
                <a:gd name="T66" fmla="*/ 198 w 1361"/>
                <a:gd name="T67" fmla="*/ 198 h 1417"/>
                <a:gd name="T68" fmla="*/ 312 w 1361"/>
                <a:gd name="T69" fmla="*/ 85 h 1417"/>
                <a:gd name="T70" fmla="*/ 340 w 1361"/>
                <a:gd name="T71" fmla="*/ 0 h 1417"/>
                <a:gd name="T72" fmla="*/ 510 w 1361"/>
                <a:gd name="T73" fmla="*/ 170 h 1417"/>
                <a:gd name="T74" fmla="*/ 680 w 1361"/>
                <a:gd name="T75" fmla="*/ 170 h 1417"/>
                <a:gd name="T76" fmla="*/ 879 w 1361"/>
                <a:gd name="T77" fmla="*/ 312 h 1417"/>
                <a:gd name="T78" fmla="*/ 964 w 1361"/>
                <a:gd name="T79" fmla="*/ 340 h 1417"/>
                <a:gd name="T80" fmla="*/ 1077 w 1361"/>
                <a:gd name="T81" fmla="*/ 539 h 1417"/>
                <a:gd name="T82" fmla="*/ 1106 w 1361"/>
                <a:gd name="T83" fmla="*/ 765 h 1417"/>
                <a:gd name="T84" fmla="*/ 1361 w 1361"/>
                <a:gd name="T85" fmla="*/ 879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61" h="1417">
                  <a:moveTo>
                    <a:pt x="1361" y="879"/>
                  </a:moveTo>
                  <a:lnTo>
                    <a:pt x="1276" y="935"/>
                  </a:lnTo>
                  <a:lnTo>
                    <a:pt x="1247" y="992"/>
                  </a:lnTo>
                  <a:lnTo>
                    <a:pt x="1219" y="1106"/>
                  </a:lnTo>
                  <a:lnTo>
                    <a:pt x="1247" y="1191"/>
                  </a:lnTo>
                  <a:lnTo>
                    <a:pt x="1219" y="1219"/>
                  </a:lnTo>
                  <a:lnTo>
                    <a:pt x="1247" y="1247"/>
                  </a:lnTo>
                  <a:lnTo>
                    <a:pt x="1162" y="1304"/>
                  </a:lnTo>
                  <a:lnTo>
                    <a:pt x="1134" y="1304"/>
                  </a:lnTo>
                  <a:lnTo>
                    <a:pt x="1077" y="1361"/>
                  </a:lnTo>
                  <a:lnTo>
                    <a:pt x="1020" y="1361"/>
                  </a:lnTo>
                  <a:lnTo>
                    <a:pt x="1049" y="1332"/>
                  </a:lnTo>
                  <a:lnTo>
                    <a:pt x="1020" y="1276"/>
                  </a:lnTo>
                  <a:lnTo>
                    <a:pt x="992" y="1276"/>
                  </a:lnTo>
                  <a:lnTo>
                    <a:pt x="992" y="1361"/>
                  </a:lnTo>
                  <a:lnTo>
                    <a:pt x="935" y="1304"/>
                  </a:lnTo>
                  <a:lnTo>
                    <a:pt x="879" y="1304"/>
                  </a:lnTo>
                  <a:lnTo>
                    <a:pt x="935" y="1389"/>
                  </a:lnTo>
                  <a:lnTo>
                    <a:pt x="879" y="1417"/>
                  </a:lnTo>
                  <a:lnTo>
                    <a:pt x="850" y="1389"/>
                  </a:lnTo>
                  <a:lnTo>
                    <a:pt x="879" y="1361"/>
                  </a:lnTo>
                  <a:lnTo>
                    <a:pt x="794" y="1361"/>
                  </a:lnTo>
                  <a:lnTo>
                    <a:pt x="794" y="1332"/>
                  </a:lnTo>
                  <a:lnTo>
                    <a:pt x="822" y="1304"/>
                  </a:lnTo>
                  <a:lnTo>
                    <a:pt x="794" y="1276"/>
                  </a:lnTo>
                  <a:lnTo>
                    <a:pt x="765" y="1162"/>
                  </a:lnTo>
                  <a:lnTo>
                    <a:pt x="850" y="1191"/>
                  </a:lnTo>
                  <a:lnTo>
                    <a:pt x="794" y="1134"/>
                  </a:lnTo>
                  <a:lnTo>
                    <a:pt x="822" y="1077"/>
                  </a:lnTo>
                  <a:lnTo>
                    <a:pt x="850" y="1134"/>
                  </a:lnTo>
                  <a:lnTo>
                    <a:pt x="907" y="1077"/>
                  </a:lnTo>
                  <a:lnTo>
                    <a:pt x="879" y="1049"/>
                  </a:lnTo>
                  <a:lnTo>
                    <a:pt x="907" y="964"/>
                  </a:lnTo>
                  <a:lnTo>
                    <a:pt x="850" y="964"/>
                  </a:lnTo>
                  <a:lnTo>
                    <a:pt x="765" y="1077"/>
                  </a:lnTo>
                  <a:lnTo>
                    <a:pt x="709" y="964"/>
                  </a:lnTo>
                  <a:lnTo>
                    <a:pt x="737" y="879"/>
                  </a:lnTo>
                  <a:lnTo>
                    <a:pt x="652" y="879"/>
                  </a:lnTo>
                  <a:lnTo>
                    <a:pt x="652" y="935"/>
                  </a:lnTo>
                  <a:lnTo>
                    <a:pt x="624" y="964"/>
                  </a:lnTo>
                  <a:lnTo>
                    <a:pt x="680" y="992"/>
                  </a:lnTo>
                  <a:lnTo>
                    <a:pt x="652" y="1077"/>
                  </a:lnTo>
                  <a:lnTo>
                    <a:pt x="624" y="1077"/>
                  </a:lnTo>
                  <a:lnTo>
                    <a:pt x="680" y="1134"/>
                  </a:lnTo>
                  <a:lnTo>
                    <a:pt x="567" y="1134"/>
                  </a:lnTo>
                  <a:lnTo>
                    <a:pt x="539" y="1106"/>
                  </a:lnTo>
                  <a:lnTo>
                    <a:pt x="510" y="1106"/>
                  </a:lnTo>
                  <a:lnTo>
                    <a:pt x="510" y="1162"/>
                  </a:lnTo>
                  <a:lnTo>
                    <a:pt x="453" y="1191"/>
                  </a:lnTo>
                  <a:lnTo>
                    <a:pt x="482" y="1106"/>
                  </a:lnTo>
                  <a:lnTo>
                    <a:pt x="425" y="1077"/>
                  </a:lnTo>
                  <a:lnTo>
                    <a:pt x="453" y="992"/>
                  </a:lnTo>
                  <a:lnTo>
                    <a:pt x="510" y="1049"/>
                  </a:lnTo>
                  <a:lnTo>
                    <a:pt x="567" y="1049"/>
                  </a:lnTo>
                  <a:lnTo>
                    <a:pt x="567" y="992"/>
                  </a:lnTo>
                  <a:lnTo>
                    <a:pt x="595" y="992"/>
                  </a:lnTo>
                  <a:lnTo>
                    <a:pt x="567" y="964"/>
                  </a:lnTo>
                  <a:lnTo>
                    <a:pt x="539" y="879"/>
                  </a:lnTo>
                  <a:lnTo>
                    <a:pt x="482" y="907"/>
                  </a:lnTo>
                  <a:lnTo>
                    <a:pt x="453" y="850"/>
                  </a:lnTo>
                  <a:lnTo>
                    <a:pt x="368" y="879"/>
                  </a:lnTo>
                  <a:lnTo>
                    <a:pt x="368" y="822"/>
                  </a:lnTo>
                  <a:lnTo>
                    <a:pt x="425" y="765"/>
                  </a:lnTo>
                  <a:lnTo>
                    <a:pt x="397" y="709"/>
                  </a:lnTo>
                  <a:lnTo>
                    <a:pt x="397" y="652"/>
                  </a:lnTo>
                  <a:lnTo>
                    <a:pt x="510" y="624"/>
                  </a:lnTo>
                  <a:lnTo>
                    <a:pt x="510" y="595"/>
                  </a:lnTo>
                  <a:lnTo>
                    <a:pt x="595" y="539"/>
                  </a:lnTo>
                  <a:lnTo>
                    <a:pt x="539" y="482"/>
                  </a:lnTo>
                  <a:lnTo>
                    <a:pt x="567" y="425"/>
                  </a:lnTo>
                  <a:lnTo>
                    <a:pt x="567" y="368"/>
                  </a:lnTo>
                  <a:lnTo>
                    <a:pt x="539" y="368"/>
                  </a:lnTo>
                  <a:lnTo>
                    <a:pt x="453" y="312"/>
                  </a:lnTo>
                  <a:lnTo>
                    <a:pt x="397" y="368"/>
                  </a:lnTo>
                  <a:lnTo>
                    <a:pt x="340" y="340"/>
                  </a:lnTo>
                  <a:lnTo>
                    <a:pt x="312" y="453"/>
                  </a:lnTo>
                  <a:lnTo>
                    <a:pt x="340" y="482"/>
                  </a:lnTo>
                  <a:lnTo>
                    <a:pt x="340" y="539"/>
                  </a:lnTo>
                  <a:lnTo>
                    <a:pt x="397" y="539"/>
                  </a:lnTo>
                  <a:lnTo>
                    <a:pt x="397" y="595"/>
                  </a:lnTo>
                  <a:lnTo>
                    <a:pt x="340" y="737"/>
                  </a:lnTo>
                  <a:lnTo>
                    <a:pt x="312" y="737"/>
                  </a:lnTo>
                  <a:lnTo>
                    <a:pt x="283" y="709"/>
                  </a:lnTo>
                  <a:lnTo>
                    <a:pt x="312" y="652"/>
                  </a:lnTo>
                  <a:lnTo>
                    <a:pt x="255" y="680"/>
                  </a:lnTo>
                  <a:lnTo>
                    <a:pt x="198" y="624"/>
                  </a:lnTo>
                  <a:lnTo>
                    <a:pt x="142" y="624"/>
                  </a:lnTo>
                  <a:lnTo>
                    <a:pt x="85" y="624"/>
                  </a:lnTo>
                  <a:lnTo>
                    <a:pt x="57" y="652"/>
                  </a:lnTo>
                  <a:lnTo>
                    <a:pt x="28" y="624"/>
                  </a:lnTo>
                  <a:lnTo>
                    <a:pt x="28" y="595"/>
                  </a:lnTo>
                  <a:lnTo>
                    <a:pt x="0" y="567"/>
                  </a:lnTo>
                  <a:lnTo>
                    <a:pt x="0" y="510"/>
                  </a:lnTo>
                  <a:lnTo>
                    <a:pt x="57" y="539"/>
                  </a:lnTo>
                  <a:lnTo>
                    <a:pt x="57" y="510"/>
                  </a:lnTo>
                  <a:lnTo>
                    <a:pt x="0" y="482"/>
                  </a:lnTo>
                  <a:lnTo>
                    <a:pt x="57" y="453"/>
                  </a:lnTo>
                  <a:lnTo>
                    <a:pt x="85" y="312"/>
                  </a:lnTo>
                  <a:lnTo>
                    <a:pt x="113" y="368"/>
                  </a:lnTo>
                  <a:lnTo>
                    <a:pt x="170" y="340"/>
                  </a:lnTo>
                  <a:lnTo>
                    <a:pt x="142" y="255"/>
                  </a:lnTo>
                  <a:lnTo>
                    <a:pt x="198" y="198"/>
                  </a:lnTo>
                  <a:lnTo>
                    <a:pt x="198" y="142"/>
                  </a:lnTo>
                  <a:lnTo>
                    <a:pt x="255" y="57"/>
                  </a:lnTo>
                  <a:lnTo>
                    <a:pt x="312" y="85"/>
                  </a:lnTo>
                  <a:lnTo>
                    <a:pt x="312" y="28"/>
                  </a:lnTo>
                  <a:lnTo>
                    <a:pt x="340" y="28"/>
                  </a:lnTo>
                  <a:lnTo>
                    <a:pt x="340" y="0"/>
                  </a:lnTo>
                  <a:lnTo>
                    <a:pt x="453" y="113"/>
                  </a:lnTo>
                  <a:lnTo>
                    <a:pt x="482" y="113"/>
                  </a:lnTo>
                  <a:lnTo>
                    <a:pt x="510" y="170"/>
                  </a:lnTo>
                  <a:lnTo>
                    <a:pt x="567" y="142"/>
                  </a:lnTo>
                  <a:lnTo>
                    <a:pt x="652" y="142"/>
                  </a:lnTo>
                  <a:lnTo>
                    <a:pt x="680" y="170"/>
                  </a:lnTo>
                  <a:lnTo>
                    <a:pt x="709" y="255"/>
                  </a:lnTo>
                  <a:lnTo>
                    <a:pt x="794" y="340"/>
                  </a:lnTo>
                  <a:lnTo>
                    <a:pt x="879" y="312"/>
                  </a:lnTo>
                  <a:lnTo>
                    <a:pt x="879" y="340"/>
                  </a:lnTo>
                  <a:lnTo>
                    <a:pt x="935" y="368"/>
                  </a:lnTo>
                  <a:lnTo>
                    <a:pt x="964" y="340"/>
                  </a:lnTo>
                  <a:lnTo>
                    <a:pt x="1020" y="425"/>
                  </a:lnTo>
                  <a:lnTo>
                    <a:pt x="1106" y="482"/>
                  </a:lnTo>
                  <a:lnTo>
                    <a:pt x="1077" y="539"/>
                  </a:lnTo>
                  <a:lnTo>
                    <a:pt x="1077" y="652"/>
                  </a:lnTo>
                  <a:lnTo>
                    <a:pt x="1106" y="680"/>
                  </a:lnTo>
                  <a:lnTo>
                    <a:pt x="1106" y="765"/>
                  </a:lnTo>
                  <a:lnTo>
                    <a:pt x="1191" y="822"/>
                  </a:lnTo>
                  <a:lnTo>
                    <a:pt x="1219" y="794"/>
                  </a:lnTo>
                  <a:lnTo>
                    <a:pt x="1361" y="87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6" name="Freeform 740">
              <a:extLst>
                <a:ext uri="{FF2B5EF4-FFF2-40B4-BE49-F238E27FC236}">
                  <a16:creationId xmlns:a16="http://schemas.microsoft.com/office/drawing/2014/main" id="{AC78A23A-2D42-4E18-83F9-8C2CDA26ED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8" y="2485"/>
              <a:ext cx="482" cy="341"/>
            </a:xfrm>
            <a:custGeom>
              <a:avLst/>
              <a:gdLst>
                <a:gd name="T0" fmla="*/ 28 w 482"/>
                <a:gd name="T1" fmla="*/ 341 h 341"/>
                <a:gd name="T2" fmla="*/ 0 w 482"/>
                <a:gd name="T3" fmla="*/ 256 h 341"/>
                <a:gd name="T4" fmla="*/ 28 w 482"/>
                <a:gd name="T5" fmla="*/ 142 h 341"/>
                <a:gd name="T6" fmla="*/ 57 w 482"/>
                <a:gd name="T7" fmla="*/ 85 h 341"/>
                <a:gd name="T8" fmla="*/ 142 w 482"/>
                <a:gd name="T9" fmla="*/ 29 h 341"/>
                <a:gd name="T10" fmla="*/ 198 w 482"/>
                <a:gd name="T11" fmla="*/ 57 h 341"/>
                <a:gd name="T12" fmla="*/ 397 w 482"/>
                <a:gd name="T13" fmla="*/ 0 h 341"/>
                <a:gd name="T14" fmla="*/ 425 w 482"/>
                <a:gd name="T15" fmla="*/ 142 h 341"/>
                <a:gd name="T16" fmla="*/ 482 w 482"/>
                <a:gd name="T17" fmla="*/ 199 h 341"/>
                <a:gd name="T18" fmla="*/ 454 w 482"/>
                <a:gd name="T19" fmla="*/ 284 h 341"/>
                <a:gd name="T20" fmla="*/ 397 w 482"/>
                <a:gd name="T21" fmla="*/ 284 h 341"/>
                <a:gd name="T22" fmla="*/ 340 w 482"/>
                <a:gd name="T23" fmla="*/ 312 h 341"/>
                <a:gd name="T24" fmla="*/ 283 w 482"/>
                <a:gd name="T25" fmla="*/ 284 h 341"/>
                <a:gd name="T26" fmla="*/ 142 w 482"/>
                <a:gd name="T27" fmla="*/ 341 h 341"/>
                <a:gd name="T28" fmla="*/ 85 w 482"/>
                <a:gd name="T29" fmla="*/ 284 h 341"/>
                <a:gd name="T30" fmla="*/ 28 w 482"/>
                <a:gd name="T3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82" h="341">
                  <a:moveTo>
                    <a:pt x="28" y="341"/>
                  </a:moveTo>
                  <a:lnTo>
                    <a:pt x="0" y="256"/>
                  </a:lnTo>
                  <a:lnTo>
                    <a:pt x="28" y="142"/>
                  </a:lnTo>
                  <a:lnTo>
                    <a:pt x="57" y="85"/>
                  </a:lnTo>
                  <a:lnTo>
                    <a:pt x="142" y="29"/>
                  </a:lnTo>
                  <a:lnTo>
                    <a:pt x="198" y="57"/>
                  </a:lnTo>
                  <a:lnTo>
                    <a:pt x="397" y="0"/>
                  </a:lnTo>
                  <a:lnTo>
                    <a:pt x="425" y="142"/>
                  </a:lnTo>
                  <a:lnTo>
                    <a:pt x="482" y="199"/>
                  </a:lnTo>
                  <a:lnTo>
                    <a:pt x="454" y="284"/>
                  </a:lnTo>
                  <a:lnTo>
                    <a:pt x="397" y="284"/>
                  </a:lnTo>
                  <a:lnTo>
                    <a:pt x="340" y="312"/>
                  </a:lnTo>
                  <a:lnTo>
                    <a:pt x="283" y="284"/>
                  </a:lnTo>
                  <a:lnTo>
                    <a:pt x="142" y="341"/>
                  </a:lnTo>
                  <a:lnTo>
                    <a:pt x="85" y="284"/>
                  </a:lnTo>
                  <a:lnTo>
                    <a:pt x="28" y="341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" name="Freeform 741">
              <a:extLst>
                <a:ext uri="{FF2B5EF4-FFF2-40B4-BE49-F238E27FC236}">
                  <a16:creationId xmlns:a16="http://schemas.microsoft.com/office/drawing/2014/main" id="{315A47FD-1827-4D06-9FC7-43AB56809B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4" y="2996"/>
              <a:ext cx="482" cy="311"/>
            </a:xfrm>
            <a:custGeom>
              <a:avLst/>
              <a:gdLst>
                <a:gd name="T0" fmla="*/ 425 w 482"/>
                <a:gd name="T1" fmla="*/ 198 h 311"/>
                <a:gd name="T2" fmla="*/ 453 w 482"/>
                <a:gd name="T3" fmla="*/ 141 h 311"/>
                <a:gd name="T4" fmla="*/ 425 w 482"/>
                <a:gd name="T5" fmla="*/ 113 h 311"/>
                <a:gd name="T6" fmla="*/ 425 w 482"/>
                <a:gd name="T7" fmla="*/ 56 h 311"/>
                <a:gd name="T8" fmla="*/ 482 w 482"/>
                <a:gd name="T9" fmla="*/ 28 h 311"/>
                <a:gd name="T10" fmla="*/ 453 w 482"/>
                <a:gd name="T11" fmla="*/ 0 h 311"/>
                <a:gd name="T12" fmla="*/ 368 w 482"/>
                <a:gd name="T13" fmla="*/ 28 h 311"/>
                <a:gd name="T14" fmla="*/ 312 w 482"/>
                <a:gd name="T15" fmla="*/ 0 h 311"/>
                <a:gd name="T16" fmla="*/ 227 w 482"/>
                <a:gd name="T17" fmla="*/ 170 h 311"/>
                <a:gd name="T18" fmla="*/ 142 w 482"/>
                <a:gd name="T19" fmla="*/ 170 h 311"/>
                <a:gd name="T20" fmla="*/ 113 w 482"/>
                <a:gd name="T21" fmla="*/ 198 h 311"/>
                <a:gd name="T22" fmla="*/ 170 w 482"/>
                <a:gd name="T23" fmla="*/ 226 h 311"/>
                <a:gd name="T24" fmla="*/ 113 w 482"/>
                <a:gd name="T25" fmla="*/ 283 h 311"/>
                <a:gd name="T26" fmla="*/ 57 w 482"/>
                <a:gd name="T27" fmla="*/ 255 h 311"/>
                <a:gd name="T28" fmla="*/ 0 w 482"/>
                <a:gd name="T29" fmla="*/ 283 h 311"/>
                <a:gd name="T30" fmla="*/ 113 w 482"/>
                <a:gd name="T31" fmla="*/ 311 h 311"/>
                <a:gd name="T32" fmla="*/ 198 w 482"/>
                <a:gd name="T33" fmla="*/ 283 h 311"/>
                <a:gd name="T34" fmla="*/ 255 w 482"/>
                <a:gd name="T35" fmla="*/ 226 h 311"/>
                <a:gd name="T36" fmla="*/ 255 w 482"/>
                <a:gd name="T37" fmla="*/ 198 h 311"/>
                <a:gd name="T38" fmla="*/ 340 w 482"/>
                <a:gd name="T39" fmla="*/ 198 h 311"/>
                <a:gd name="T40" fmla="*/ 340 w 482"/>
                <a:gd name="T41" fmla="*/ 170 h 311"/>
                <a:gd name="T42" fmla="*/ 397 w 482"/>
                <a:gd name="T43" fmla="*/ 170 h 311"/>
                <a:gd name="T44" fmla="*/ 397 w 482"/>
                <a:gd name="T45" fmla="*/ 141 h 311"/>
                <a:gd name="T46" fmla="*/ 425 w 482"/>
                <a:gd name="T47" fmla="*/ 198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82" h="311">
                  <a:moveTo>
                    <a:pt x="425" y="198"/>
                  </a:moveTo>
                  <a:lnTo>
                    <a:pt x="453" y="141"/>
                  </a:lnTo>
                  <a:lnTo>
                    <a:pt x="425" y="113"/>
                  </a:lnTo>
                  <a:lnTo>
                    <a:pt x="425" y="56"/>
                  </a:lnTo>
                  <a:lnTo>
                    <a:pt x="482" y="28"/>
                  </a:lnTo>
                  <a:lnTo>
                    <a:pt x="453" y="0"/>
                  </a:lnTo>
                  <a:lnTo>
                    <a:pt x="368" y="28"/>
                  </a:lnTo>
                  <a:lnTo>
                    <a:pt x="312" y="0"/>
                  </a:lnTo>
                  <a:lnTo>
                    <a:pt x="227" y="170"/>
                  </a:lnTo>
                  <a:lnTo>
                    <a:pt x="142" y="170"/>
                  </a:lnTo>
                  <a:lnTo>
                    <a:pt x="113" y="198"/>
                  </a:lnTo>
                  <a:lnTo>
                    <a:pt x="170" y="226"/>
                  </a:lnTo>
                  <a:lnTo>
                    <a:pt x="113" y="283"/>
                  </a:lnTo>
                  <a:lnTo>
                    <a:pt x="57" y="255"/>
                  </a:lnTo>
                  <a:lnTo>
                    <a:pt x="0" y="283"/>
                  </a:lnTo>
                  <a:lnTo>
                    <a:pt x="113" y="311"/>
                  </a:lnTo>
                  <a:lnTo>
                    <a:pt x="198" y="283"/>
                  </a:lnTo>
                  <a:lnTo>
                    <a:pt x="255" y="226"/>
                  </a:lnTo>
                  <a:lnTo>
                    <a:pt x="255" y="198"/>
                  </a:lnTo>
                  <a:lnTo>
                    <a:pt x="340" y="198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141"/>
                  </a:lnTo>
                  <a:lnTo>
                    <a:pt x="425" y="19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0" name="Freeform 742">
              <a:extLst>
                <a:ext uri="{FF2B5EF4-FFF2-40B4-BE49-F238E27FC236}">
                  <a16:creationId xmlns:a16="http://schemas.microsoft.com/office/drawing/2014/main" id="{ECFE016B-44F2-4F26-8F9F-DB8B5C4F2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5" y="3676"/>
              <a:ext cx="113" cy="142"/>
            </a:xfrm>
            <a:custGeom>
              <a:avLst/>
              <a:gdLst>
                <a:gd name="T0" fmla="*/ 0 w 113"/>
                <a:gd name="T1" fmla="*/ 0 h 142"/>
                <a:gd name="T2" fmla="*/ 28 w 113"/>
                <a:gd name="T3" fmla="*/ 85 h 142"/>
                <a:gd name="T4" fmla="*/ 85 w 113"/>
                <a:gd name="T5" fmla="*/ 142 h 142"/>
                <a:gd name="T6" fmla="*/ 113 w 113"/>
                <a:gd name="T7" fmla="*/ 85 h 142"/>
                <a:gd name="T8" fmla="*/ 85 w 113"/>
                <a:gd name="T9" fmla="*/ 28 h 142"/>
                <a:gd name="T10" fmla="*/ 0 w 113"/>
                <a:gd name="T11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42">
                  <a:moveTo>
                    <a:pt x="0" y="0"/>
                  </a:moveTo>
                  <a:lnTo>
                    <a:pt x="28" y="85"/>
                  </a:lnTo>
                  <a:lnTo>
                    <a:pt x="85" y="142"/>
                  </a:lnTo>
                  <a:lnTo>
                    <a:pt x="113" y="85"/>
                  </a:lnTo>
                  <a:lnTo>
                    <a:pt x="85" y="28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1" name="Freeform 743">
              <a:extLst>
                <a:ext uri="{FF2B5EF4-FFF2-40B4-BE49-F238E27FC236}">
                  <a16:creationId xmlns:a16="http://schemas.microsoft.com/office/drawing/2014/main" id="{88CB066E-9DC4-4448-8E1A-BBED30F9E5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6" y="5434"/>
              <a:ext cx="113" cy="113"/>
            </a:xfrm>
            <a:custGeom>
              <a:avLst/>
              <a:gdLst>
                <a:gd name="T0" fmla="*/ 113 w 113"/>
                <a:gd name="T1" fmla="*/ 0 h 113"/>
                <a:gd name="T2" fmla="*/ 57 w 113"/>
                <a:gd name="T3" fmla="*/ 0 h 113"/>
                <a:gd name="T4" fmla="*/ 0 w 113"/>
                <a:gd name="T5" fmla="*/ 85 h 113"/>
                <a:gd name="T6" fmla="*/ 28 w 113"/>
                <a:gd name="T7" fmla="*/ 113 h 113"/>
                <a:gd name="T8" fmla="*/ 85 w 113"/>
                <a:gd name="T9" fmla="*/ 85 h 113"/>
                <a:gd name="T10" fmla="*/ 113 w 113"/>
                <a:gd name="T11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13">
                  <a:moveTo>
                    <a:pt x="113" y="0"/>
                  </a:moveTo>
                  <a:lnTo>
                    <a:pt x="57" y="0"/>
                  </a:lnTo>
                  <a:lnTo>
                    <a:pt x="0" y="85"/>
                  </a:lnTo>
                  <a:lnTo>
                    <a:pt x="28" y="113"/>
                  </a:lnTo>
                  <a:lnTo>
                    <a:pt x="85" y="85"/>
                  </a:lnTo>
                  <a:lnTo>
                    <a:pt x="113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2" name="Freeform 744">
              <a:extLst>
                <a:ext uri="{FF2B5EF4-FFF2-40B4-BE49-F238E27FC236}">
                  <a16:creationId xmlns:a16="http://schemas.microsoft.com/office/drawing/2014/main" id="{AD8521F4-D41E-4E80-8C34-805935E570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4" y="4952"/>
              <a:ext cx="114" cy="142"/>
            </a:xfrm>
            <a:custGeom>
              <a:avLst/>
              <a:gdLst>
                <a:gd name="T0" fmla="*/ 114 w 114"/>
                <a:gd name="T1" fmla="*/ 113 h 142"/>
                <a:gd name="T2" fmla="*/ 57 w 114"/>
                <a:gd name="T3" fmla="*/ 142 h 142"/>
                <a:gd name="T4" fmla="*/ 57 w 114"/>
                <a:gd name="T5" fmla="*/ 85 h 142"/>
                <a:gd name="T6" fmla="*/ 0 w 114"/>
                <a:gd name="T7" fmla="*/ 28 h 142"/>
                <a:gd name="T8" fmla="*/ 57 w 114"/>
                <a:gd name="T9" fmla="*/ 0 h 142"/>
                <a:gd name="T10" fmla="*/ 114 w 114"/>
                <a:gd name="T11" fmla="*/ 28 h 142"/>
                <a:gd name="T12" fmla="*/ 114 w 114"/>
                <a:gd name="T13" fmla="*/ 11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42">
                  <a:moveTo>
                    <a:pt x="114" y="113"/>
                  </a:moveTo>
                  <a:lnTo>
                    <a:pt x="57" y="142"/>
                  </a:lnTo>
                  <a:lnTo>
                    <a:pt x="57" y="85"/>
                  </a:lnTo>
                  <a:lnTo>
                    <a:pt x="0" y="28"/>
                  </a:lnTo>
                  <a:lnTo>
                    <a:pt x="57" y="0"/>
                  </a:lnTo>
                  <a:lnTo>
                    <a:pt x="114" y="28"/>
                  </a:lnTo>
                  <a:lnTo>
                    <a:pt x="114" y="11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3" name="Freeform 745">
              <a:extLst>
                <a:ext uri="{FF2B5EF4-FFF2-40B4-BE49-F238E27FC236}">
                  <a16:creationId xmlns:a16="http://schemas.microsoft.com/office/drawing/2014/main" id="{1F3F683D-E3CF-477B-B074-88320F99A3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4725"/>
              <a:ext cx="114" cy="142"/>
            </a:xfrm>
            <a:custGeom>
              <a:avLst/>
              <a:gdLst>
                <a:gd name="T0" fmla="*/ 85 w 114"/>
                <a:gd name="T1" fmla="*/ 142 h 142"/>
                <a:gd name="T2" fmla="*/ 0 w 114"/>
                <a:gd name="T3" fmla="*/ 0 h 142"/>
                <a:gd name="T4" fmla="*/ 114 w 114"/>
                <a:gd name="T5" fmla="*/ 28 h 142"/>
                <a:gd name="T6" fmla="*/ 114 w 114"/>
                <a:gd name="T7" fmla="*/ 113 h 142"/>
                <a:gd name="T8" fmla="*/ 85 w 114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42">
                  <a:moveTo>
                    <a:pt x="85" y="142"/>
                  </a:moveTo>
                  <a:lnTo>
                    <a:pt x="0" y="0"/>
                  </a:lnTo>
                  <a:lnTo>
                    <a:pt x="114" y="28"/>
                  </a:lnTo>
                  <a:lnTo>
                    <a:pt x="114" y="113"/>
                  </a:lnTo>
                  <a:lnTo>
                    <a:pt x="85" y="14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4" name="Freeform 746">
              <a:extLst>
                <a:ext uri="{FF2B5EF4-FFF2-40B4-BE49-F238E27FC236}">
                  <a16:creationId xmlns:a16="http://schemas.microsoft.com/office/drawing/2014/main" id="{B8BB96B0-48F8-4190-8E63-F2813F3D3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3478"/>
              <a:ext cx="1333" cy="1984"/>
            </a:xfrm>
            <a:custGeom>
              <a:avLst/>
              <a:gdLst>
                <a:gd name="T0" fmla="*/ 255 w 1333"/>
                <a:gd name="T1" fmla="*/ 1927 h 1984"/>
                <a:gd name="T2" fmla="*/ 369 w 1333"/>
                <a:gd name="T3" fmla="*/ 1842 h 1984"/>
                <a:gd name="T4" fmla="*/ 454 w 1333"/>
                <a:gd name="T5" fmla="*/ 1757 h 1984"/>
                <a:gd name="T6" fmla="*/ 567 w 1333"/>
                <a:gd name="T7" fmla="*/ 1530 h 1984"/>
                <a:gd name="T8" fmla="*/ 596 w 1333"/>
                <a:gd name="T9" fmla="*/ 1389 h 1984"/>
                <a:gd name="T10" fmla="*/ 510 w 1333"/>
                <a:gd name="T11" fmla="*/ 1389 h 1984"/>
                <a:gd name="T12" fmla="*/ 567 w 1333"/>
                <a:gd name="T13" fmla="*/ 1332 h 1984"/>
                <a:gd name="T14" fmla="*/ 652 w 1333"/>
                <a:gd name="T15" fmla="*/ 1275 h 1984"/>
                <a:gd name="T16" fmla="*/ 652 w 1333"/>
                <a:gd name="T17" fmla="*/ 1389 h 1984"/>
                <a:gd name="T18" fmla="*/ 737 w 1333"/>
                <a:gd name="T19" fmla="*/ 1304 h 1984"/>
                <a:gd name="T20" fmla="*/ 851 w 1333"/>
                <a:gd name="T21" fmla="*/ 1105 h 1984"/>
                <a:gd name="T22" fmla="*/ 737 w 1333"/>
                <a:gd name="T23" fmla="*/ 1190 h 1984"/>
                <a:gd name="T24" fmla="*/ 596 w 1333"/>
                <a:gd name="T25" fmla="*/ 1219 h 1984"/>
                <a:gd name="T26" fmla="*/ 681 w 1333"/>
                <a:gd name="T27" fmla="*/ 1162 h 1984"/>
                <a:gd name="T28" fmla="*/ 624 w 1333"/>
                <a:gd name="T29" fmla="*/ 1105 h 1984"/>
                <a:gd name="T30" fmla="*/ 596 w 1333"/>
                <a:gd name="T31" fmla="*/ 1020 h 1984"/>
                <a:gd name="T32" fmla="*/ 482 w 1333"/>
                <a:gd name="T33" fmla="*/ 1020 h 1984"/>
                <a:gd name="T34" fmla="*/ 539 w 1333"/>
                <a:gd name="T35" fmla="*/ 907 h 1984"/>
                <a:gd name="T36" fmla="*/ 454 w 1333"/>
                <a:gd name="T37" fmla="*/ 850 h 1984"/>
                <a:gd name="T38" fmla="*/ 425 w 1333"/>
                <a:gd name="T39" fmla="*/ 737 h 1984"/>
                <a:gd name="T40" fmla="*/ 369 w 1333"/>
                <a:gd name="T41" fmla="*/ 708 h 1984"/>
                <a:gd name="T42" fmla="*/ 312 w 1333"/>
                <a:gd name="T43" fmla="*/ 708 h 1984"/>
                <a:gd name="T44" fmla="*/ 199 w 1333"/>
                <a:gd name="T45" fmla="*/ 708 h 1984"/>
                <a:gd name="T46" fmla="*/ 170 w 1333"/>
                <a:gd name="T47" fmla="*/ 652 h 1984"/>
                <a:gd name="T48" fmla="*/ 114 w 1333"/>
                <a:gd name="T49" fmla="*/ 595 h 1984"/>
                <a:gd name="T50" fmla="*/ 29 w 1333"/>
                <a:gd name="T51" fmla="*/ 425 h 1984"/>
                <a:gd name="T52" fmla="*/ 57 w 1333"/>
                <a:gd name="T53" fmla="*/ 311 h 1984"/>
                <a:gd name="T54" fmla="*/ 170 w 1333"/>
                <a:gd name="T55" fmla="*/ 283 h 1984"/>
                <a:gd name="T56" fmla="*/ 312 w 1333"/>
                <a:gd name="T57" fmla="*/ 226 h 1984"/>
                <a:gd name="T58" fmla="*/ 284 w 1333"/>
                <a:gd name="T59" fmla="*/ 85 h 1984"/>
                <a:gd name="T60" fmla="*/ 482 w 1333"/>
                <a:gd name="T61" fmla="*/ 0 h 1984"/>
                <a:gd name="T62" fmla="*/ 596 w 1333"/>
                <a:gd name="T63" fmla="*/ 28 h 1984"/>
                <a:gd name="T64" fmla="*/ 567 w 1333"/>
                <a:gd name="T65" fmla="*/ 283 h 1984"/>
                <a:gd name="T66" fmla="*/ 539 w 1333"/>
                <a:gd name="T67" fmla="*/ 170 h 1984"/>
                <a:gd name="T68" fmla="*/ 510 w 1333"/>
                <a:gd name="T69" fmla="*/ 85 h 1984"/>
                <a:gd name="T70" fmla="*/ 482 w 1333"/>
                <a:gd name="T71" fmla="*/ 311 h 1984"/>
                <a:gd name="T72" fmla="*/ 539 w 1333"/>
                <a:gd name="T73" fmla="*/ 425 h 1984"/>
                <a:gd name="T74" fmla="*/ 482 w 1333"/>
                <a:gd name="T75" fmla="*/ 425 h 1984"/>
                <a:gd name="T76" fmla="*/ 510 w 1333"/>
                <a:gd name="T77" fmla="*/ 510 h 1984"/>
                <a:gd name="T78" fmla="*/ 624 w 1333"/>
                <a:gd name="T79" fmla="*/ 680 h 1984"/>
                <a:gd name="T80" fmla="*/ 681 w 1333"/>
                <a:gd name="T81" fmla="*/ 737 h 1984"/>
                <a:gd name="T82" fmla="*/ 766 w 1333"/>
                <a:gd name="T83" fmla="*/ 850 h 1984"/>
                <a:gd name="T84" fmla="*/ 879 w 1333"/>
                <a:gd name="T85" fmla="*/ 793 h 1984"/>
                <a:gd name="T86" fmla="*/ 964 w 1333"/>
                <a:gd name="T87" fmla="*/ 765 h 1984"/>
                <a:gd name="T88" fmla="*/ 1077 w 1333"/>
                <a:gd name="T89" fmla="*/ 737 h 1984"/>
                <a:gd name="T90" fmla="*/ 1163 w 1333"/>
                <a:gd name="T91" fmla="*/ 737 h 1984"/>
                <a:gd name="T92" fmla="*/ 1248 w 1333"/>
                <a:gd name="T93" fmla="*/ 737 h 1984"/>
                <a:gd name="T94" fmla="*/ 1333 w 1333"/>
                <a:gd name="T95" fmla="*/ 793 h 1984"/>
                <a:gd name="T96" fmla="*/ 1304 w 1333"/>
                <a:gd name="T97" fmla="*/ 935 h 1984"/>
                <a:gd name="T98" fmla="*/ 1248 w 1333"/>
                <a:gd name="T99" fmla="*/ 992 h 1984"/>
                <a:gd name="T100" fmla="*/ 1163 w 1333"/>
                <a:gd name="T101" fmla="*/ 1105 h 1984"/>
                <a:gd name="T102" fmla="*/ 1106 w 1333"/>
                <a:gd name="T103" fmla="*/ 1162 h 1984"/>
                <a:gd name="T104" fmla="*/ 1106 w 1333"/>
                <a:gd name="T105" fmla="*/ 1247 h 1984"/>
                <a:gd name="T106" fmla="*/ 1049 w 1333"/>
                <a:gd name="T107" fmla="*/ 1275 h 1984"/>
                <a:gd name="T108" fmla="*/ 992 w 1333"/>
                <a:gd name="T109" fmla="*/ 1332 h 1984"/>
                <a:gd name="T110" fmla="*/ 851 w 1333"/>
                <a:gd name="T111" fmla="*/ 1559 h 1984"/>
                <a:gd name="T112" fmla="*/ 737 w 1333"/>
                <a:gd name="T113" fmla="*/ 1616 h 1984"/>
                <a:gd name="T114" fmla="*/ 681 w 1333"/>
                <a:gd name="T115" fmla="*/ 1729 h 1984"/>
                <a:gd name="T116" fmla="*/ 510 w 1333"/>
                <a:gd name="T117" fmla="*/ 1871 h 1984"/>
                <a:gd name="T118" fmla="*/ 425 w 1333"/>
                <a:gd name="T119" fmla="*/ 1899 h 1984"/>
                <a:gd name="T120" fmla="*/ 340 w 1333"/>
                <a:gd name="T121" fmla="*/ 1927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33" h="1984">
                  <a:moveTo>
                    <a:pt x="284" y="1984"/>
                  </a:moveTo>
                  <a:lnTo>
                    <a:pt x="255" y="1927"/>
                  </a:lnTo>
                  <a:lnTo>
                    <a:pt x="340" y="1842"/>
                  </a:lnTo>
                  <a:lnTo>
                    <a:pt x="369" y="1842"/>
                  </a:lnTo>
                  <a:lnTo>
                    <a:pt x="454" y="1786"/>
                  </a:lnTo>
                  <a:lnTo>
                    <a:pt x="454" y="1757"/>
                  </a:lnTo>
                  <a:lnTo>
                    <a:pt x="482" y="1729"/>
                  </a:lnTo>
                  <a:lnTo>
                    <a:pt x="567" y="1530"/>
                  </a:lnTo>
                  <a:lnTo>
                    <a:pt x="596" y="1530"/>
                  </a:lnTo>
                  <a:lnTo>
                    <a:pt x="596" y="1389"/>
                  </a:lnTo>
                  <a:lnTo>
                    <a:pt x="539" y="1445"/>
                  </a:lnTo>
                  <a:lnTo>
                    <a:pt x="510" y="1389"/>
                  </a:lnTo>
                  <a:lnTo>
                    <a:pt x="510" y="1332"/>
                  </a:lnTo>
                  <a:lnTo>
                    <a:pt x="567" y="1332"/>
                  </a:lnTo>
                  <a:lnTo>
                    <a:pt x="596" y="1275"/>
                  </a:lnTo>
                  <a:lnTo>
                    <a:pt x="652" y="1275"/>
                  </a:lnTo>
                  <a:lnTo>
                    <a:pt x="624" y="1360"/>
                  </a:lnTo>
                  <a:lnTo>
                    <a:pt x="652" y="1389"/>
                  </a:lnTo>
                  <a:lnTo>
                    <a:pt x="709" y="1304"/>
                  </a:lnTo>
                  <a:lnTo>
                    <a:pt x="737" y="1304"/>
                  </a:lnTo>
                  <a:lnTo>
                    <a:pt x="766" y="1219"/>
                  </a:lnTo>
                  <a:lnTo>
                    <a:pt x="851" y="1105"/>
                  </a:lnTo>
                  <a:lnTo>
                    <a:pt x="794" y="1049"/>
                  </a:lnTo>
                  <a:lnTo>
                    <a:pt x="737" y="1190"/>
                  </a:lnTo>
                  <a:lnTo>
                    <a:pt x="652" y="1247"/>
                  </a:lnTo>
                  <a:lnTo>
                    <a:pt x="596" y="1219"/>
                  </a:lnTo>
                  <a:lnTo>
                    <a:pt x="596" y="1190"/>
                  </a:lnTo>
                  <a:lnTo>
                    <a:pt x="681" y="1162"/>
                  </a:lnTo>
                  <a:lnTo>
                    <a:pt x="652" y="1105"/>
                  </a:lnTo>
                  <a:lnTo>
                    <a:pt x="624" y="1105"/>
                  </a:lnTo>
                  <a:lnTo>
                    <a:pt x="539" y="1105"/>
                  </a:lnTo>
                  <a:lnTo>
                    <a:pt x="596" y="1020"/>
                  </a:lnTo>
                  <a:lnTo>
                    <a:pt x="539" y="1049"/>
                  </a:lnTo>
                  <a:lnTo>
                    <a:pt x="482" y="1020"/>
                  </a:lnTo>
                  <a:lnTo>
                    <a:pt x="539" y="963"/>
                  </a:lnTo>
                  <a:lnTo>
                    <a:pt x="539" y="907"/>
                  </a:lnTo>
                  <a:lnTo>
                    <a:pt x="482" y="907"/>
                  </a:lnTo>
                  <a:lnTo>
                    <a:pt x="454" y="850"/>
                  </a:lnTo>
                  <a:lnTo>
                    <a:pt x="397" y="850"/>
                  </a:lnTo>
                  <a:lnTo>
                    <a:pt x="425" y="737"/>
                  </a:lnTo>
                  <a:lnTo>
                    <a:pt x="369" y="737"/>
                  </a:lnTo>
                  <a:lnTo>
                    <a:pt x="369" y="708"/>
                  </a:lnTo>
                  <a:lnTo>
                    <a:pt x="340" y="737"/>
                  </a:lnTo>
                  <a:lnTo>
                    <a:pt x="312" y="708"/>
                  </a:lnTo>
                  <a:lnTo>
                    <a:pt x="284" y="793"/>
                  </a:lnTo>
                  <a:lnTo>
                    <a:pt x="199" y="708"/>
                  </a:lnTo>
                  <a:lnTo>
                    <a:pt x="199" y="680"/>
                  </a:lnTo>
                  <a:lnTo>
                    <a:pt x="170" y="652"/>
                  </a:lnTo>
                  <a:lnTo>
                    <a:pt x="142" y="680"/>
                  </a:lnTo>
                  <a:lnTo>
                    <a:pt x="114" y="595"/>
                  </a:lnTo>
                  <a:lnTo>
                    <a:pt x="0" y="482"/>
                  </a:lnTo>
                  <a:lnTo>
                    <a:pt x="29" y="425"/>
                  </a:lnTo>
                  <a:lnTo>
                    <a:pt x="0" y="340"/>
                  </a:lnTo>
                  <a:lnTo>
                    <a:pt x="57" y="311"/>
                  </a:lnTo>
                  <a:lnTo>
                    <a:pt x="114" y="340"/>
                  </a:lnTo>
                  <a:lnTo>
                    <a:pt x="170" y="283"/>
                  </a:lnTo>
                  <a:lnTo>
                    <a:pt x="312" y="255"/>
                  </a:lnTo>
                  <a:lnTo>
                    <a:pt x="312" y="226"/>
                  </a:lnTo>
                  <a:lnTo>
                    <a:pt x="284" y="198"/>
                  </a:lnTo>
                  <a:lnTo>
                    <a:pt x="284" y="85"/>
                  </a:lnTo>
                  <a:lnTo>
                    <a:pt x="425" y="56"/>
                  </a:lnTo>
                  <a:lnTo>
                    <a:pt x="482" y="0"/>
                  </a:lnTo>
                  <a:lnTo>
                    <a:pt x="539" y="0"/>
                  </a:lnTo>
                  <a:lnTo>
                    <a:pt x="596" y="28"/>
                  </a:lnTo>
                  <a:lnTo>
                    <a:pt x="596" y="226"/>
                  </a:lnTo>
                  <a:lnTo>
                    <a:pt x="567" y="283"/>
                  </a:lnTo>
                  <a:lnTo>
                    <a:pt x="510" y="226"/>
                  </a:lnTo>
                  <a:lnTo>
                    <a:pt x="539" y="170"/>
                  </a:lnTo>
                  <a:lnTo>
                    <a:pt x="510" y="141"/>
                  </a:lnTo>
                  <a:lnTo>
                    <a:pt x="510" y="85"/>
                  </a:lnTo>
                  <a:lnTo>
                    <a:pt x="482" y="113"/>
                  </a:lnTo>
                  <a:lnTo>
                    <a:pt x="482" y="311"/>
                  </a:lnTo>
                  <a:lnTo>
                    <a:pt x="596" y="368"/>
                  </a:lnTo>
                  <a:lnTo>
                    <a:pt x="539" y="425"/>
                  </a:lnTo>
                  <a:lnTo>
                    <a:pt x="510" y="396"/>
                  </a:lnTo>
                  <a:lnTo>
                    <a:pt x="482" y="425"/>
                  </a:lnTo>
                  <a:lnTo>
                    <a:pt x="539" y="482"/>
                  </a:lnTo>
                  <a:lnTo>
                    <a:pt x="510" y="510"/>
                  </a:lnTo>
                  <a:lnTo>
                    <a:pt x="567" y="623"/>
                  </a:lnTo>
                  <a:lnTo>
                    <a:pt x="624" y="680"/>
                  </a:lnTo>
                  <a:lnTo>
                    <a:pt x="596" y="765"/>
                  </a:lnTo>
                  <a:lnTo>
                    <a:pt x="681" y="737"/>
                  </a:lnTo>
                  <a:lnTo>
                    <a:pt x="737" y="793"/>
                  </a:lnTo>
                  <a:lnTo>
                    <a:pt x="766" y="850"/>
                  </a:lnTo>
                  <a:lnTo>
                    <a:pt x="794" y="793"/>
                  </a:lnTo>
                  <a:lnTo>
                    <a:pt x="879" y="793"/>
                  </a:lnTo>
                  <a:lnTo>
                    <a:pt x="907" y="765"/>
                  </a:lnTo>
                  <a:lnTo>
                    <a:pt x="964" y="765"/>
                  </a:lnTo>
                  <a:lnTo>
                    <a:pt x="1021" y="737"/>
                  </a:lnTo>
                  <a:lnTo>
                    <a:pt x="1077" y="737"/>
                  </a:lnTo>
                  <a:lnTo>
                    <a:pt x="1106" y="765"/>
                  </a:lnTo>
                  <a:lnTo>
                    <a:pt x="1163" y="737"/>
                  </a:lnTo>
                  <a:lnTo>
                    <a:pt x="1163" y="765"/>
                  </a:lnTo>
                  <a:lnTo>
                    <a:pt x="1248" y="737"/>
                  </a:lnTo>
                  <a:lnTo>
                    <a:pt x="1276" y="765"/>
                  </a:lnTo>
                  <a:lnTo>
                    <a:pt x="1333" y="793"/>
                  </a:lnTo>
                  <a:lnTo>
                    <a:pt x="1333" y="907"/>
                  </a:lnTo>
                  <a:lnTo>
                    <a:pt x="1304" y="935"/>
                  </a:lnTo>
                  <a:lnTo>
                    <a:pt x="1304" y="1049"/>
                  </a:lnTo>
                  <a:lnTo>
                    <a:pt x="1248" y="992"/>
                  </a:lnTo>
                  <a:lnTo>
                    <a:pt x="1134" y="1020"/>
                  </a:lnTo>
                  <a:lnTo>
                    <a:pt x="1163" y="1105"/>
                  </a:lnTo>
                  <a:lnTo>
                    <a:pt x="1163" y="1162"/>
                  </a:lnTo>
                  <a:lnTo>
                    <a:pt x="1106" y="1162"/>
                  </a:lnTo>
                  <a:lnTo>
                    <a:pt x="1106" y="1190"/>
                  </a:lnTo>
                  <a:lnTo>
                    <a:pt x="1106" y="1247"/>
                  </a:lnTo>
                  <a:lnTo>
                    <a:pt x="1077" y="1219"/>
                  </a:lnTo>
                  <a:lnTo>
                    <a:pt x="1049" y="1275"/>
                  </a:lnTo>
                  <a:lnTo>
                    <a:pt x="992" y="1275"/>
                  </a:lnTo>
                  <a:lnTo>
                    <a:pt x="992" y="1332"/>
                  </a:lnTo>
                  <a:lnTo>
                    <a:pt x="907" y="1530"/>
                  </a:lnTo>
                  <a:lnTo>
                    <a:pt x="851" y="1559"/>
                  </a:lnTo>
                  <a:lnTo>
                    <a:pt x="822" y="1587"/>
                  </a:lnTo>
                  <a:lnTo>
                    <a:pt x="737" y="1616"/>
                  </a:lnTo>
                  <a:lnTo>
                    <a:pt x="681" y="1616"/>
                  </a:lnTo>
                  <a:lnTo>
                    <a:pt x="681" y="1729"/>
                  </a:lnTo>
                  <a:lnTo>
                    <a:pt x="567" y="1814"/>
                  </a:lnTo>
                  <a:lnTo>
                    <a:pt x="510" y="1871"/>
                  </a:lnTo>
                  <a:lnTo>
                    <a:pt x="454" y="1927"/>
                  </a:lnTo>
                  <a:lnTo>
                    <a:pt x="425" y="1899"/>
                  </a:lnTo>
                  <a:lnTo>
                    <a:pt x="369" y="1899"/>
                  </a:lnTo>
                  <a:lnTo>
                    <a:pt x="340" y="1927"/>
                  </a:lnTo>
                  <a:lnTo>
                    <a:pt x="284" y="198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5" name="Freeform 747">
              <a:extLst>
                <a:ext uri="{FF2B5EF4-FFF2-40B4-BE49-F238E27FC236}">
                  <a16:creationId xmlns:a16="http://schemas.microsoft.com/office/drawing/2014/main" id="{55EDA2D1-0C55-4A13-935F-1300E49D1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9" y="3960"/>
              <a:ext cx="284" cy="311"/>
            </a:xfrm>
            <a:custGeom>
              <a:avLst/>
              <a:gdLst>
                <a:gd name="T0" fmla="*/ 227 w 284"/>
                <a:gd name="T1" fmla="*/ 113 h 311"/>
                <a:gd name="T2" fmla="*/ 284 w 284"/>
                <a:gd name="T3" fmla="*/ 170 h 311"/>
                <a:gd name="T4" fmla="*/ 284 w 284"/>
                <a:gd name="T5" fmla="*/ 226 h 311"/>
                <a:gd name="T6" fmla="*/ 227 w 284"/>
                <a:gd name="T7" fmla="*/ 311 h 311"/>
                <a:gd name="T8" fmla="*/ 171 w 284"/>
                <a:gd name="T9" fmla="*/ 255 h 311"/>
                <a:gd name="T10" fmla="*/ 86 w 284"/>
                <a:gd name="T11" fmla="*/ 283 h 311"/>
                <a:gd name="T12" fmla="*/ 114 w 284"/>
                <a:gd name="T13" fmla="*/ 198 h 311"/>
                <a:gd name="T14" fmla="*/ 57 w 284"/>
                <a:gd name="T15" fmla="*/ 141 h 311"/>
                <a:gd name="T16" fmla="*/ 0 w 284"/>
                <a:gd name="T17" fmla="*/ 28 h 311"/>
                <a:gd name="T18" fmla="*/ 29 w 284"/>
                <a:gd name="T19" fmla="*/ 0 h 311"/>
                <a:gd name="T20" fmla="*/ 86 w 284"/>
                <a:gd name="T21" fmla="*/ 28 h 311"/>
                <a:gd name="T22" fmla="*/ 199 w 284"/>
                <a:gd name="T23" fmla="*/ 113 h 311"/>
                <a:gd name="T24" fmla="*/ 199 w 284"/>
                <a:gd name="T25" fmla="*/ 170 h 311"/>
                <a:gd name="T26" fmla="*/ 227 w 284"/>
                <a:gd name="T27" fmla="*/ 113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4" h="311">
                  <a:moveTo>
                    <a:pt x="227" y="113"/>
                  </a:moveTo>
                  <a:lnTo>
                    <a:pt x="284" y="170"/>
                  </a:lnTo>
                  <a:lnTo>
                    <a:pt x="284" y="226"/>
                  </a:lnTo>
                  <a:lnTo>
                    <a:pt x="227" y="311"/>
                  </a:lnTo>
                  <a:lnTo>
                    <a:pt x="171" y="255"/>
                  </a:lnTo>
                  <a:lnTo>
                    <a:pt x="86" y="283"/>
                  </a:lnTo>
                  <a:lnTo>
                    <a:pt x="114" y="198"/>
                  </a:lnTo>
                  <a:lnTo>
                    <a:pt x="57" y="141"/>
                  </a:lnTo>
                  <a:lnTo>
                    <a:pt x="0" y="28"/>
                  </a:lnTo>
                  <a:lnTo>
                    <a:pt x="29" y="0"/>
                  </a:lnTo>
                  <a:lnTo>
                    <a:pt x="86" y="28"/>
                  </a:lnTo>
                  <a:lnTo>
                    <a:pt x="199" y="113"/>
                  </a:lnTo>
                  <a:lnTo>
                    <a:pt x="199" y="170"/>
                  </a:lnTo>
                  <a:lnTo>
                    <a:pt x="227" y="11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6" name="Freeform 749">
              <a:extLst>
                <a:ext uri="{FF2B5EF4-FFF2-40B4-BE49-F238E27FC236}">
                  <a16:creationId xmlns:a16="http://schemas.microsoft.com/office/drawing/2014/main" id="{9D07E4A9-E0EA-470C-A798-5F68104EE38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" y="3874"/>
              <a:ext cx="284" cy="454"/>
            </a:xfrm>
            <a:custGeom>
              <a:avLst/>
              <a:gdLst>
                <a:gd name="T0" fmla="*/ 284 w 284"/>
                <a:gd name="T1" fmla="*/ 341 h 454"/>
                <a:gd name="T2" fmla="*/ 255 w 284"/>
                <a:gd name="T3" fmla="*/ 199 h 454"/>
                <a:gd name="T4" fmla="*/ 227 w 284"/>
                <a:gd name="T5" fmla="*/ 199 h 454"/>
                <a:gd name="T6" fmla="*/ 170 w 284"/>
                <a:gd name="T7" fmla="*/ 114 h 454"/>
                <a:gd name="T8" fmla="*/ 170 w 284"/>
                <a:gd name="T9" fmla="*/ 86 h 454"/>
                <a:gd name="T10" fmla="*/ 142 w 284"/>
                <a:gd name="T11" fmla="*/ 57 h 454"/>
                <a:gd name="T12" fmla="*/ 142 w 284"/>
                <a:gd name="T13" fmla="*/ 0 h 454"/>
                <a:gd name="T14" fmla="*/ 114 w 284"/>
                <a:gd name="T15" fmla="*/ 0 h 454"/>
                <a:gd name="T16" fmla="*/ 114 w 284"/>
                <a:gd name="T17" fmla="*/ 114 h 454"/>
                <a:gd name="T18" fmla="*/ 85 w 284"/>
                <a:gd name="T19" fmla="*/ 114 h 454"/>
                <a:gd name="T20" fmla="*/ 85 w 284"/>
                <a:gd name="T21" fmla="*/ 199 h 454"/>
                <a:gd name="T22" fmla="*/ 57 w 284"/>
                <a:gd name="T23" fmla="*/ 171 h 454"/>
                <a:gd name="T24" fmla="*/ 29 w 284"/>
                <a:gd name="T25" fmla="*/ 114 h 454"/>
                <a:gd name="T26" fmla="*/ 0 w 284"/>
                <a:gd name="T27" fmla="*/ 114 h 454"/>
                <a:gd name="T28" fmla="*/ 0 w 284"/>
                <a:gd name="T29" fmla="*/ 199 h 454"/>
                <a:gd name="T30" fmla="*/ 57 w 284"/>
                <a:gd name="T31" fmla="*/ 256 h 454"/>
                <a:gd name="T32" fmla="*/ 57 w 284"/>
                <a:gd name="T33" fmla="*/ 312 h 454"/>
                <a:gd name="T34" fmla="*/ 0 w 284"/>
                <a:gd name="T35" fmla="*/ 397 h 454"/>
                <a:gd name="T36" fmla="*/ 29 w 284"/>
                <a:gd name="T37" fmla="*/ 454 h 454"/>
                <a:gd name="T38" fmla="*/ 57 w 284"/>
                <a:gd name="T39" fmla="*/ 397 h 454"/>
                <a:gd name="T40" fmla="*/ 142 w 284"/>
                <a:gd name="T41" fmla="*/ 397 h 454"/>
                <a:gd name="T42" fmla="*/ 170 w 284"/>
                <a:gd name="T43" fmla="*/ 369 h 454"/>
                <a:gd name="T44" fmla="*/ 227 w 284"/>
                <a:gd name="T45" fmla="*/ 369 h 454"/>
                <a:gd name="T46" fmla="*/ 284 w 284"/>
                <a:gd name="T47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4" h="454">
                  <a:moveTo>
                    <a:pt x="284" y="341"/>
                  </a:moveTo>
                  <a:lnTo>
                    <a:pt x="255" y="199"/>
                  </a:lnTo>
                  <a:lnTo>
                    <a:pt x="227" y="199"/>
                  </a:lnTo>
                  <a:lnTo>
                    <a:pt x="170" y="114"/>
                  </a:lnTo>
                  <a:lnTo>
                    <a:pt x="170" y="86"/>
                  </a:lnTo>
                  <a:lnTo>
                    <a:pt x="142" y="57"/>
                  </a:lnTo>
                  <a:lnTo>
                    <a:pt x="142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85" y="114"/>
                  </a:lnTo>
                  <a:lnTo>
                    <a:pt x="85" y="199"/>
                  </a:lnTo>
                  <a:lnTo>
                    <a:pt x="57" y="171"/>
                  </a:lnTo>
                  <a:lnTo>
                    <a:pt x="29" y="114"/>
                  </a:lnTo>
                  <a:lnTo>
                    <a:pt x="0" y="114"/>
                  </a:lnTo>
                  <a:lnTo>
                    <a:pt x="0" y="199"/>
                  </a:lnTo>
                  <a:lnTo>
                    <a:pt x="57" y="256"/>
                  </a:lnTo>
                  <a:lnTo>
                    <a:pt x="57" y="312"/>
                  </a:lnTo>
                  <a:lnTo>
                    <a:pt x="0" y="397"/>
                  </a:lnTo>
                  <a:lnTo>
                    <a:pt x="29" y="454"/>
                  </a:lnTo>
                  <a:lnTo>
                    <a:pt x="57" y="397"/>
                  </a:lnTo>
                  <a:lnTo>
                    <a:pt x="142" y="397"/>
                  </a:lnTo>
                  <a:lnTo>
                    <a:pt x="170" y="369"/>
                  </a:lnTo>
                  <a:lnTo>
                    <a:pt x="227" y="369"/>
                  </a:lnTo>
                  <a:lnTo>
                    <a:pt x="284" y="341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7" name="Freeform 750">
              <a:extLst>
                <a:ext uri="{FF2B5EF4-FFF2-40B4-BE49-F238E27FC236}">
                  <a16:creationId xmlns:a16="http://schemas.microsoft.com/office/drawing/2014/main" id="{FFA77C09-E5B1-42E5-BAE5-5DCA3EE43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" y="3449"/>
              <a:ext cx="1304" cy="1106"/>
            </a:xfrm>
            <a:custGeom>
              <a:avLst/>
              <a:gdLst>
                <a:gd name="T0" fmla="*/ 426 w 1304"/>
                <a:gd name="T1" fmla="*/ 1106 h 1106"/>
                <a:gd name="T2" fmla="*/ 539 w 1304"/>
                <a:gd name="T3" fmla="*/ 1078 h 1106"/>
                <a:gd name="T4" fmla="*/ 879 w 1304"/>
                <a:gd name="T5" fmla="*/ 879 h 1106"/>
                <a:gd name="T6" fmla="*/ 1049 w 1304"/>
                <a:gd name="T7" fmla="*/ 879 h 1106"/>
                <a:gd name="T8" fmla="*/ 1021 w 1304"/>
                <a:gd name="T9" fmla="*/ 822 h 1106"/>
                <a:gd name="T10" fmla="*/ 1106 w 1304"/>
                <a:gd name="T11" fmla="*/ 652 h 1106"/>
                <a:gd name="T12" fmla="*/ 1049 w 1304"/>
                <a:gd name="T13" fmla="*/ 539 h 1106"/>
                <a:gd name="T14" fmla="*/ 908 w 1304"/>
                <a:gd name="T15" fmla="*/ 454 h 1106"/>
                <a:gd name="T16" fmla="*/ 1106 w 1304"/>
                <a:gd name="T17" fmla="*/ 312 h 1106"/>
                <a:gd name="T18" fmla="*/ 1163 w 1304"/>
                <a:gd name="T19" fmla="*/ 284 h 1106"/>
                <a:gd name="T20" fmla="*/ 1219 w 1304"/>
                <a:gd name="T21" fmla="*/ 255 h 1106"/>
                <a:gd name="T22" fmla="*/ 1304 w 1304"/>
                <a:gd name="T23" fmla="*/ 85 h 1106"/>
                <a:gd name="T24" fmla="*/ 1049 w 1304"/>
                <a:gd name="T25" fmla="*/ 0 h 1106"/>
                <a:gd name="T26" fmla="*/ 823 w 1304"/>
                <a:gd name="T27" fmla="*/ 0 h 1106"/>
                <a:gd name="T28" fmla="*/ 794 w 1304"/>
                <a:gd name="T29" fmla="*/ 85 h 1106"/>
                <a:gd name="T30" fmla="*/ 709 w 1304"/>
                <a:gd name="T31" fmla="*/ 85 h 1106"/>
                <a:gd name="T32" fmla="*/ 596 w 1304"/>
                <a:gd name="T33" fmla="*/ 142 h 1106"/>
                <a:gd name="T34" fmla="*/ 511 w 1304"/>
                <a:gd name="T35" fmla="*/ 312 h 1106"/>
                <a:gd name="T36" fmla="*/ 482 w 1304"/>
                <a:gd name="T37" fmla="*/ 425 h 1106"/>
                <a:gd name="T38" fmla="*/ 511 w 1304"/>
                <a:gd name="T39" fmla="*/ 539 h 1106"/>
                <a:gd name="T40" fmla="*/ 482 w 1304"/>
                <a:gd name="T41" fmla="*/ 624 h 1106"/>
                <a:gd name="T42" fmla="*/ 369 w 1304"/>
                <a:gd name="T43" fmla="*/ 652 h 1106"/>
                <a:gd name="T44" fmla="*/ 341 w 1304"/>
                <a:gd name="T45" fmla="*/ 596 h 1106"/>
                <a:gd name="T46" fmla="*/ 284 w 1304"/>
                <a:gd name="T47" fmla="*/ 596 h 1106"/>
                <a:gd name="T48" fmla="*/ 170 w 1304"/>
                <a:gd name="T49" fmla="*/ 567 h 1106"/>
                <a:gd name="T50" fmla="*/ 85 w 1304"/>
                <a:gd name="T51" fmla="*/ 511 h 1106"/>
                <a:gd name="T52" fmla="*/ 29 w 1304"/>
                <a:gd name="T53" fmla="*/ 511 h 1106"/>
                <a:gd name="T54" fmla="*/ 0 w 1304"/>
                <a:gd name="T55" fmla="*/ 539 h 1106"/>
                <a:gd name="T56" fmla="*/ 85 w 1304"/>
                <a:gd name="T57" fmla="*/ 624 h 1106"/>
                <a:gd name="T58" fmla="*/ 170 w 1304"/>
                <a:gd name="T59" fmla="*/ 766 h 1106"/>
                <a:gd name="T60" fmla="*/ 256 w 1304"/>
                <a:gd name="T61" fmla="*/ 766 h 1106"/>
                <a:gd name="T62" fmla="*/ 341 w 1304"/>
                <a:gd name="T63" fmla="*/ 766 h 1106"/>
                <a:gd name="T64" fmla="*/ 426 w 1304"/>
                <a:gd name="T65" fmla="*/ 822 h 1106"/>
                <a:gd name="T66" fmla="*/ 397 w 1304"/>
                <a:gd name="T67" fmla="*/ 964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04" h="1106">
                  <a:moveTo>
                    <a:pt x="397" y="1078"/>
                  </a:moveTo>
                  <a:lnTo>
                    <a:pt x="426" y="1106"/>
                  </a:lnTo>
                  <a:lnTo>
                    <a:pt x="454" y="1049"/>
                  </a:lnTo>
                  <a:lnTo>
                    <a:pt x="539" y="1078"/>
                  </a:lnTo>
                  <a:lnTo>
                    <a:pt x="737" y="907"/>
                  </a:lnTo>
                  <a:lnTo>
                    <a:pt x="879" y="879"/>
                  </a:lnTo>
                  <a:lnTo>
                    <a:pt x="964" y="936"/>
                  </a:lnTo>
                  <a:lnTo>
                    <a:pt x="1049" y="879"/>
                  </a:lnTo>
                  <a:lnTo>
                    <a:pt x="1049" y="851"/>
                  </a:lnTo>
                  <a:lnTo>
                    <a:pt x="1021" y="822"/>
                  </a:lnTo>
                  <a:lnTo>
                    <a:pt x="1106" y="737"/>
                  </a:lnTo>
                  <a:lnTo>
                    <a:pt x="1106" y="652"/>
                  </a:lnTo>
                  <a:lnTo>
                    <a:pt x="1049" y="596"/>
                  </a:lnTo>
                  <a:lnTo>
                    <a:pt x="1049" y="539"/>
                  </a:lnTo>
                  <a:lnTo>
                    <a:pt x="1021" y="482"/>
                  </a:lnTo>
                  <a:lnTo>
                    <a:pt x="908" y="454"/>
                  </a:lnTo>
                  <a:lnTo>
                    <a:pt x="1078" y="369"/>
                  </a:lnTo>
                  <a:lnTo>
                    <a:pt x="1106" y="312"/>
                  </a:lnTo>
                  <a:lnTo>
                    <a:pt x="1134" y="312"/>
                  </a:lnTo>
                  <a:lnTo>
                    <a:pt x="1163" y="284"/>
                  </a:lnTo>
                  <a:lnTo>
                    <a:pt x="1219" y="312"/>
                  </a:lnTo>
                  <a:lnTo>
                    <a:pt x="1219" y="255"/>
                  </a:lnTo>
                  <a:lnTo>
                    <a:pt x="1276" y="199"/>
                  </a:lnTo>
                  <a:lnTo>
                    <a:pt x="1304" y="85"/>
                  </a:lnTo>
                  <a:lnTo>
                    <a:pt x="1078" y="57"/>
                  </a:lnTo>
                  <a:lnTo>
                    <a:pt x="1049" y="0"/>
                  </a:lnTo>
                  <a:lnTo>
                    <a:pt x="1021" y="29"/>
                  </a:lnTo>
                  <a:lnTo>
                    <a:pt x="823" y="0"/>
                  </a:lnTo>
                  <a:lnTo>
                    <a:pt x="794" y="29"/>
                  </a:lnTo>
                  <a:lnTo>
                    <a:pt x="794" y="85"/>
                  </a:lnTo>
                  <a:lnTo>
                    <a:pt x="737" y="114"/>
                  </a:lnTo>
                  <a:lnTo>
                    <a:pt x="709" y="85"/>
                  </a:lnTo>
                  <a:lnTo>
                    <a:pt x="624" y="85"/>
                  </a:lnTo>
                  <a:lnTo>
                    <a:pt x="596" y="142"/>
                  </a:lnTo>
                  <a:lnTo>
                    <a:pt x="539" y="170"/>
                  </a:lnTo>
                  <a:lnTo>
                    <a:pt x="511" y="312"/>
                  </a:lnTo>
                  <a:lnTo>
                    <a:pt x="539" y="369"/>
                  </a:lnTo>
                  <a:lnTo>
                    <a:pt x="482" y="425"/>
                  </a:lnTo>
                  <a:lnTo>
                    <a:pt x="539" y="482"/>
                  </a:lnTo>
                  <a:lnTo>
                    <a:pt x="511" y="539"/>
                  </a:lnTo>
                  <a:lnTo>
                    <a:pt x="511" y="596"/>
                  </a:lnTo>
                  <a:lnTo>
                    <a:pt x="482" y="624"/>
                  </a:lnTo>
                  <a:lnTo>
                    <a:pt x="511" y="681"/>
                  </a:lnTo>
                  <a:lnTo>
                    <a:pt x="369" y="652"/>
                  </a:lnTo>
                  <a:lnTo>
                    <a:pt x="369" y="624"/>
                  </a:lnTo>
                  <a:lnTo>
                    <a:pt x="341" y="596"/>
                  </a:lnTo>
                  <a:lnTo>
                    <a:pt x="284" y="624"/>
                  </a:lnTo>
                  <a:lnTo>
                    <a:pt x="284" y="596"/>
                  </a:lnTo>
                  <a:lnTo>
                    <a:pt x="256" y="539"/>
                  </a:lnTo>
                  <a:lnTo>
                    <a:pt x="170" y="567"/>
                  </a:lnTo>
                  <a:lnTo>
                    <a:pt x="170" y="539"/>
                  </a:lnTo>
                  <a:lnTo>
                    <a:pt x="85" y="511"/>
                  </a:lnTo>
                  <a:lnTo>
                    <a:pt x="57" y="454"/>
                  </a:lnTo>
                  <a:lnTo>
                    <a:pt x="29" y="511"/>
                  </a:lnTo>
                  <a:lnTo>
                    <a:pt x="0" y="511"/>
                  </a:lnTo>
                  <a:lnTo>
                    <a:pt x="0" y="539"/>
                  </a:lnTo>
                  <a:lnTo>
                    <a:pt x="57" y="624"/>
                  </a:lnTo>
                  <a:lnTo>
                    <a:pt x="85" y="624"/>
                  </a:lnTo>
                  <a:lnTo>
                    <a:pt x="114" y="766"/>
                  </a:lnTo>
                  <a:lnTo>
                    <a:pt x="170" y="766"/>
                  </a:lnTo>
                  <a:lnTo>
                    <a:pt x="199" y="794"/>
                  </a:lnTo>
                  <a:lnTo>
                    <a:pt x="256" y="766"/>
                  </a:lnTo>
                  <a:lnTo>
                    <a:pt x="256" y="794"/>
                  </a:lnTo>
                  <a:lnTo>
                    <a:pt x="341" y="766"/>
                  </a:lnTo>
                  <a:lnTo>
                    <a:pt x="369" y="794"/>
                  </a:lnTo>
                  <a:lnTo>
                    <a:pt x="426" y="822"/>
                  </a:lnTo>
                  <a:lnTo>
                    <a:pt x="426" y="936"/>
                  </a:lnTo>
                  <a:lnTo>
                    <a:pt x="397" y="964"/>
                  </a:lnTo>
                  <a:lnTo>
                    <a:pt x="397" y="107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8" name="Freeform 752">
              <a:extLst>
                <a:ext uri="{FF2B5EF4-FFF2-40B4-BE49-F238E27FC236}">
                  <a16:creationId xmlns:a16="http://schemas.microsoft.com/office/drawing/2014/main" id="{9D002A0A-3C69-48D1-8EAF-0F57F42EF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" y="3307"/>
              <a:ext cx="681" cy="766"/>
            </a:xfrm>
            <a:custGeom>
              <a:avLst/>
              <a:gdLst>
                <a:gd name="T0" fmla="*/ 340 w 681"/>
                <a:gd name="T1" fmla="*/ 766 h 766"/>
                <a:gd name="T2" fmla="*/ 369 w 681"/>
                <a:gd name="T3" fmla="*/ 738 h 766"/>
                <a:gd name="T4" fmla="*/ 369 w 681"/>
                <a:gd name="T5" fmla="*/ 681 h 766"/>
                <a:gd name="T6" fmla="*/ 397 w 681"/>
                <a:gd name="T7" fmla="*/ 624 h 766"/>
                <a:gd name="T8" fmla="*/ 340 w 681"/>
                <a:gd name="T9" fmla="*/ 567 h 766"/>
                <a:gd name="T10" fmla="*/ 397 w 681"/>
                <a:gd name="T11" fmla="*/ 511 h 766"/>
                <a:gd name="T12" fmla="*/ 369 w 681"/>
                <a:gd name="T13" fmla="*/ 454 h 766"/>
                <a:gd name="T14" fmla="*/ 397 w 681"/>
                <a:gd name="T15" fmla="*/ 312 h 766"/>
                <a:gd name="T16" fmla="*/ 454 w 681"/>
                <a:gd name="T17" fmla="*/ 284 h 766"/>
                <a:gd name="T18" fmla="*/ 482 w 681"/>
                <a:gd name="T19" fmla="*/ 227 h 766"/>
                <a:gd name="T20" fmla="*/ 567 w 681"/>
                <a:gd name="T21" fmla="*/ 227 h 766"/>
                <a:gd name="T22" fmla="*/ 595 w 681"/>
                <a:gd name="T23" fmla="*/ 256 h 766"/>
                <a:gd name="T24" fmla="*/ 652 w 681"/>
                <a:gd name="T25" fmla="*/ 227 h 766"/>
                <a:gd name="T26" fmla="*/ 652 w 681"/>
                <a:gd name="T27" fmla="*/ 171 h 766"/>
                <a:gd name="T28" fmla="*/ 681 w 681"/>
                <a:gd name="T29" fmla="*/ 142 h 766"/>
                <a:gd name="T30" fmla="*/ 624 w 681"/>
                <a:gd name="T31" fmla="*/ 86 h 766"/>
                <a:gd name="T32" fmla="*/ 567 w 681"/>
                <a:gd name="T33" fmla="*/ 86 h 766"/>
                <a:gd name="T34" fmla="*/ 482 w 681"/>
                <a:gd name="T35" fmla="*/ 0 h 766"/>
                <a:gd name="T36" fmla="*/ 369 w 681"/>
                <a:gd name="T37" fmla="*/ 57 h 766"/>
                <a:gd name="T38" fmla="*/ 369 w 681"/>
                <a:gd name="T39" fmla="*/ 29 h 766"/>
                <a:gd name="T40" fmla="*/ 284 w 681"/>
                <a:gd name="T41" fmla="*/ 57 h 766"/>
                <a:gd name="T42" fmla="*/ 255 w 681"/>
                <a:gd name="T43" fmla="*/ 86 h 766"/>
                <a:gd name="T44" fmla="*/ 170 w 681"/>
                <a:gd name="T45" fmla="*/ 114 h 766"/>
                <a:gd name="T46" fmla="*/ 142 w 681"/>
                <a:gd name="T47" fmla="*/ 57 h 766"/>
                <a:gd name="T48" fmla="*/ 85 w 681"/>
                <a:gd name="T49" fmla="*/ 57 h 766"/>
                <a:gd name="T50" fmla="*/ 85 w 681"/>
                <a:gd name="T51" fmla="*/ 142 h 766"/>
                <a:gd name="T52" fmla="*/ 57 w 681"/>
                <a:gd name="T53" fmla="*/ 114 h 766"/>
                <a:gd name="T54" fmla="*/ 0 w 681"/>
                <a:gd name="T55" fmla="*/ 171 h 766"/>
                <a:gd name="T56" fmla="*/ 28 w 681"/>
                <a:gd name="T57" fmla="*/ 199 h 766"/>
                <a:gd name="T58" fmla="*/ 28 w 681"/>
                <a:gd name="T59" fmla="*/ 369 h 766"/>
                <a:gd name="T60" fmla="*/ 114 w 681"/>
                <a:gd name="T61" fmla="*/ 454 h 766"/>
                <a:gd name="T62" fmla="*/ 114 w 681"/>
                <a:gd name="T63" fmla="*/ 482 h 766"/>
                <a:gd name="T64" fmla="*/ 142 w 681"/>
                <a:gd name="T65" fmla="*/ 567 h 766"/>
                <a:gd name="T66" fmla="*/ 199 w 681"/>
                <a:gd name="T67" fmla="*/ 539 h 766"/>
                <a:gd name="T68" fmla="*/ 199 w 681"/>
                <a:gd name="T69" fmla="*/ 567 h 766"/>
                <a:gd name="T70" fmla="*/ 142 w 681"/>
                <a:gd name="T71" fmla="*/ 596 h 766"/>
                <a:gd name="T72" fmla="*/ 142 w 681"/>
                <a:gd name="T73" fmla="*/ 653 h 766"/>
                <a:gd name="T74" fmla="*/ 199 w 681"/>
                <a:gd name="T75" fmla="*/ 653 h 766"/>
                <a:gd name="T76" fmla="*/ 255 w 681"/>
                <a:gd name="T77" fmla="*/ 709 h 766"/>
                <a:gd name="T78" fmla="*/ 284 w 681"/>
                <a:gd name="T79" fmla="*/ 766 h 766"/>
                <a:gd name="T80" fmla="*/ 340 w 681"/>
                <a:gd name="T81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1" h="766">
                  <a:moveTo>
                    <a:pt x="340" y="766"/>
                  </a:moveTo>
                  <a:lnTo>
                    <a:pt x="369" y="738"/>
                  </a:lnTo>
                  <a:lnTo>
                    <a:pt x="369" y="681"/>
                  </a:lnTo>
                  <a:lnTo>
                    <a:pt x="397" y="624"/>
                  </a:lnTo>
                  <a:lnTo>
                    <a:pt x="340" y="567"/>
                  </a:lnTo>
                  <a:lnTo>
                    <a:pt x="397" y="511"/>
                  </a:lnTo>
                  <a:lnTo>
                    <a:pt x="369" y="454"/>
                  </a:lnTo>
                  <a:lnTo>
                    <a:pt x="397" y="312"/>
                  </a:lnTo>
                  <a:lnTo>
                    <a:pt x="454" y="284"/>
                  </a:lnTo>
                  <a:lnTo>
                    <a:pt x="482" y="227"/>
                  </a:lnTo>
                  <a:lnTo>
                    <a:pt x="567" y="227"/>
                  </a:lnTo>
                  <a:lnTo>
                    <a:pt x="595" y="256"/>
                  </a:lnTo>
                  <a:lnTo>
                    <a:pt x="652" y="227"/>
                  </a:lnTo>
                  <a:lnTo>
                    <a:pt x="652" y="171"/>
                  </a:lnTo>
                  <a:lnTo>
                    <a:pt x="681" y="142"/>
                  </a:lnTo>
                  <a:lnTo>
                    <a:pt x="624" y="86"/>
                  </a:lnTo>
                  <a:lnTo>
                    <a:pt x="567" y="86"/>
                  </a:lnTo>
                  <a:lnTo>
                    <a:pt x="482" y="0"/>
                  </a:lnTo>
                  <a:lnTo>
                    <a:pt x="369" y="57"/>
                  </a:lnTo>
                  <a:lnTo>
                    <a:pt x="369" y="29"/>
                  </a:lnTo>
                  <a:lnTo>
                    <a:pt x="284" y="57"/>
                  </a:lnTo>
                  <a:lnTo>
                    <a:pt x="255" y="86"/>
                  </a:lnTo>
                  <a:lnTo>
                    <a:pt x="170" y="114"/>
                  </a:lnTo>
                  <a:lnTo>
                    <a:pt x="142" y="57"/>
                  </a:lnTo>
                  <a:lnTo>
                    <a:pt x="85" y="57"/>
                  </a:lnTo>
                  <a:lnTo>
                    <a:pt x="85" y="142"/>
                  </a:lnTo>
                  <a:lnTo>
                    <a:pt x="57" y="114"/>
                  </a:lnTo>
                  <a:lnTo>
                    <a:pt x="0" y="171"/>
                  </a:lnTo>
                  <a:lnTo>
                    <a:pt x="28" y="199"/>
                  </a:lnTo>
                  <a:lnTo>
                    <a:pt x="28" y="369"/>
                  </a:lnTo>
                  <a:lnTo>
                    <a:pt x="114" y="454"/>
                  </a:lnTo>
                  <a:lnTo>
                    <a:pt x="114" y="482"/>
                  </a:lnTo>
                  <a:lnTo>
                    <a:pt x="142" y="567"/>
                  </a:lnTo>
                  <a:lnTo>
                    <a:pt x="199" y="539"/>
                  </a:lnTo>
                  <a:lnTo>
                    <a:pt x="199" y="567"/>
                  </a:lnTo>
                  <a:lnTo>
                    <a:pt x="142" y="596"/>
                  </a:lnTo>
                  <a:lnTo>
                    <a:pt x="142" y="653"/>
                  </a:lnTo>
                  <a:lnTo>
                    <a:pt x="199" y="653"/>
                  </a:lnTo>
                  <a:lnTo>
                    <a:pt x="255" y="709"/>
                  </a:lnTo>
                  <a:lnTo>
                    <a:pt x="284" y="766"/>
                  </a:lnTo>
                  <a:lnTo>
                    <a:pt x="340" y="76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9" name="Freeform 753">
              <a:extLst>
                <a:ext uri="{FF2B5EF4-FFF2-40B4-BE49-F238E27FC236}">
                  <a16:creationId xmlns:a16="http://schemas.microsoft.com/office/drawing/2014/main" id="{80365C54-531C-4B8C-9B54-A938114F80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2769"/>
              <a:ext cx="482" cy="397"/>
            </a:xfrm>
            <a:custGeom>
              <a:avLst/>
              <a:gdLst>
                <a:gd name="T0" fmla="*/ 482 w 482"/>
                <a:gd name="T1" fmla="*/ 28 h 397"/>
                <a:gd name="T2" fmla="*/ 425 w 482"/>
                <a:gd name="T3" fmla="*/ 0 h 397"/>
                <a:gd name="T4" fmla="*/ 284 w 482"/>
                <a:gd name="T5" fmla="*/ 57 h 397"/>
                <a:gd name="T6" fmla="*/ 227 w 482"/>
                <a:gd name="T7" fmla="*/ 0 h 397"/>
                <a:gd name="T8" fmla="*/ 170 w 482"/>
                <a:gd name="T9" fmla="*/ 57 h 397"/>
                <a:gd name="T10" fmla="*/ 142 w 482"/>
                <a:gd name="T11" fmla="*/ 85 h 397"/>
                <a:gd name="T12" fmla="*/ 170 w 482"/>
                <a:gd name="T13" fmla="*/ 113 h 397"/>
                <a:gd name="T14" fmla="*/ 85 w 482"/>
                <a:gd name="T15" fmla="*/ 170 h 397"/>
                <a:gd name="T16" fmla="*/ 57 w 482"/>
                <a:gd name="T17" fmla="*/ 170 h 397"/>
                <a:gd name="T18" fmla="*/ 0 w 482"/>
                <a:gd name="T19" fmla="*/ 227 h 397"/>
                <a:gd name="T20" fmla="*/ 29 w 482"/>
                <a:gd name="T21" fmla="*/ 227 h 397"/>
                <a:gd name="T22" fmla="*/ 114 w 482"/>
                <a:gd name="T23" fmla="*/ 255 h 397"/>
                <a:gd name="T24" fmla="*/ 57 w 482"/>
                <a:gd name="T25" fmla="*/ 283 h 397"/>
                <a:gd name="T26" fmla="*/ 29 w 482"/>
                <a:gd name="T27" fmla="*/ 340 h 397"/>
                <a:gd name="T28" fmla="*/ 57 w 482"/>
                <a:gd name="T29" fmla="*/ 397 h 397"/>
                <a:gd name="T30" fmla="*/ 114 w 482"/>
                <a:gd name="T31" fmla="*/ 340 h 397"/>
                <a:gd name="T32" fmla="*/ 114 w 482"/>
                <a:gd name="T33" fmla="*/ 312 h 397"/>
                <a:gd name="T34" fmla="*/ 170 w 482"/>
                <a:gd name="T35" fmla="*/ 283 h 397"/>
                <a:gd name="T36" fmla="*/ 170 w 482"/>
                <a:gd name="T37" fmla="*/ 227 h 397"/>
                <a:gd name="T38" fmla="*/ 227 w 482"/>
                <a:gd name="T39" fmla="*/ 255 h 397"/>
                <a:gd name="T40" fmla="*/ 284 w 482"/>
                <a:gd name="T41" fmla="*/ 227 h 397"/>
                <a:gd name="T42" fmla="*/ 312 w 482"/>
                <a:gd name="T43" fmla="*/ 170 h 397"/>
                <a:gd name="T44" fmla="*/ 425 w 482"/>
                <a:gd name="T45" fmla="*/ 198 h 397"/>
                <a:gd name="T46" fmla="*/ 482 w 482"/>
                <a:gd name="T47" fmla="*/ 113 h 397"/>
                <a:gd name="T48" fmla="*/ 482 w 482"/>
                <a:gd name="T49" fmla="*/ 28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2" h="397">
                  <a:moveTo>
                    <a:pt x="482" y="28"/>
                  </a:moveTo>
                  <a:lnTo>
                    <a:pt x="425" y="0"/>
                  </a:lnTo>
                  <a:lnTo>
                    <a:pt x="284" y="57"/>
                  </a:lnTo>
                  <a:lnTo>
                    <a:pt x="227" y="0"/>
                  </a:lnTo>
                  <a:lnTo>
                    <a:pt x="170" y="57"/>
                  </a:lnTo>
                  <a:lnTo>
                    <a:pt x="142" y="85"/>
                  </a:lnTo>
                  <a:lnTo>
                    <a:pt x="170" y="113"/>
                  </a:lnTo>
                  <a:lnTo>
                    <a:pt x="85" y="170"/>
                  </a:lnTo>
                  <a:lnTo>
                    <a:pt x="57" y="170"/>
                  </a:lnTo>
                  <a:lnTo>
                    <a:pt x="0" y="227"/>
                  </a:lnTo>
                  <a:lnTo>
                    <a:pt x="29" y="227"/>
                  </a:lnTo>
                  <a:lnTo>
                    <a:pt x="114" y="255"/>
                  </a:lnTo>
                  <a:lnTo>
                    <a:pt x="57" y="283"/>
                  </a:lnTo>
                  <a:lnTo>
                    <a:pt x="29" y="340"/>
                  </a:lnTo>
                  <a:lnTo>
                    <a:pt x="57" y="397"/>
                  </a:lnTo>
                  <a:lnTo>
                    <a:pt x="114" y="340"/>
                  </a:lnTo>
                  <a:lnTo>
                    <a:pt x="114" y="312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227" y="255"/>
                  </a:lnTo>
                  <a:lnTo>
                    <a:pt x="284" y="227"/>
                  </a:lnTo>
                  <a:lnTo>
                    <a:pt x="312" y="170"/>
                  </a:lnTo>
                  <a:lnTo>
                    <a:pt x="425" y="198"/>
                  </a:lnTo>
                  <a:lnTo>
                    <a:pt x="482" y="113"/>
                  </a:lnTo>
                  <a:lnTo>
                    <a:pt x="482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0" name="Freeform 754">
              <a:extLst>
                <a:ext uri="{FF2B5EF4-FFF2-40B4-BE49-F238E27FC236}">
                  <a16:creationId xmlns:a16="http://schemas.microsoft.com/office/drawing/2014/main" id="{192D2A6E-0BA3-4E11-B4FA-E1953BFB6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0" y="2882"/>
              <a:ext cx="680" cy="539"/>
            </a:xfrm>
            <a:custGeom>
              <a:avLst/>
              <a:gdLst>
                <a:gd name="T0" fmla="*/ 0 w 680"/>
                <a:gd name="T1" fmla="*/ 114 h 539"/>
                <a:gd name="T2" fmla="*/ 28 w 680"/>
                <a:gd name="T3" fmla="*/ 57 h 539"/>
                <a:gd name="T4" fmla="*/ 141 w 680"/>
                <a:gd name="T5" fmla="*/ 85 h 539"/>
                <a:gd name="T6" fmla="*/ 198 w 680"/>
                <a:gd name="T7" fmla="*/ 0 h 539"/>
                <a:gd name="T8" fmla="*/ 226 w 680"/>
                <a:gd name="T9" fmla="*/ 0 h 539"/>
                <a:gd name="T10" fmla="*/ 283 w 680"/>
                <a:gd name="T11" fmla="*/ 85 h 539"/>
                <a:gd name="T12" fmla="*/ 425 w 680"/>
                <a:gd name="T13" fmla="*/ 142 h 539"/>
                <a:gd name="T14" fmla="*/ 482 w 680"/>
                <a:gd name="T15" fmla="*/ 199 h 539"/>
                <a:gd name="T16" fmla="*/ 510 w 680"/>
                <a:gd name="T17" fmla="*/ 284 h 539"/>
                <a:gd name="T18" fmla="*/ 567 w 680"/>
                <a:gd name="T19" fmla="*/ 340 h 539"/>
                <a:gd name="T20" fmla="*/ 623 w 680"/>
                <a:gd name="T21" fmla="*/ 340 h 539"/>
                <a:gd name="T22" fmla="*/ 623 w 680"/>
                <a:gd name="T23" fmla="*/ 397 h 539"/>
                <a:gd name="T24" fmla="*/ 680 w 680"/>
                <a:gd name="T25" fmla="*/ 425 h 539"/>
                <a:gd name="T26" fmla="*/ 567 w 680"/>
                <a:gd name="T27" fmla="*/ 482 h 539"/>
                <a:gd name="T28" fmla="*/ 567 w 680"/>
                <a:gd name="T29" fmla="*/ 454 h 539"/>
                <a:gd name="T30" fmla="*/ 482 w 680"/>
                <a:gd name="T31" fmla="*/ 482 h 539"/>
                <a:gd name="T32" fmla="*/ 453 w 680"/>
                <a:gd name="T33" fmla="*/ 511 h 539"/>
                <a:gd name="T34" fmla="*/ 368 w 680"/>
                <a:gd name="T35" fmla="*/ 539 h 539"/>
                <a:gd name="T36" fmla="*/ 340 w 680"/>
                <a:gd name="T37" fmla="*/ 482 h 539"/>
                <a:gd name="T38" fmla="*/ 283 w 680"/>
                <a:gd name="T39" fmla="*/ 482 h 539"/>
                <a:gd name="T40" fmla="*/ 283 w 680"/>
                <a:gd name="T41" fmla="*/ 340 h 539"/>
                <a:gd name="T42" fmla="*/ 170 w 680"/>
                <a:gd name="T43" fmla="*/ 255 h 539"/>
                <a:gd name="T44" fmla="*/ 113 w 680"/>
                <a:gd name="T45" fmla="*/ 255 h 539"/>
                <a:gd name="T46" fmla="*/ 85 w 680"/>
                <a:gd name="T47" fmla="*/ 170 h 539"/>
                <a:gd name="T48" fmla="*/ 0 w 680"/>
                <a:gd name="T49" fmla="*/ 114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0" h="539">
                  <a:moveTo>
                    <a:pt x="0" y="114"/>
                  </a:moveTo>
                  <a:lnTo>
                    <a:pt x="28" y="57"/>
                  </a:lnTo>
                  <a:lnTo>
                    <a:pt x="141" y="85"/>
                  </a:lnTo>
                  <a:lnTo>
                    <a:pt x="198" y="0"/>
                  </a:lnTo>
                  <a:lnTo>
                    <a:pt x="226" y="0"/>
                  </a:lnTo>
                  <a:lnTo>
                    <a:pt x="283" y="85"/>
                  </a:lnTo>
                  <a:lnTo>
                    <a:pt x="425" y="142"/>
                  </a:lnTo>
                  <a:lnTo>
                    <a:pt x="482" y="199"/>
                  </a:lnTo>
                  <a:lnTo>
                    <a:pt x="510" y="284"/>
                  </a:lnTo>
                  <a:lnTo>
                    <a:pt x="567" y="340"/>
                  </a:lnTo>
                  <a:lnTo>
                    <a:pt x="623" y="340"/>
                  </a:lnTo>
                  <a:lnTo>
                    <a:pt x="623" y="397"/>
                  </a:lnTo>
                  <a:lnTo>
                    <a:pt x="680" y="425"/>
                  </a:lnTo>
                  <a:lnTo>
                    <a:pt x="567" y="482"/>
                  </a:lnTo>
                  <a:lnTo>
                    <a:pt x="567" y="454"/>
                  </a:lnTo>
                  <a:lnTo>
                    <a:pt x="482" y="482"/>
                  </a:lnTo>
                  <a:lnTo>
                    <a:pt x="453" y="511"/>
                  </a:lnTo>
                  <a:lnTo>
                    <a:pt x="368" y="539"/>
                  </a:lnTo>
                  <a:lnTo>
                    <a:pt x="340" y="482"/>
                  </a:lnTo>
                  <a:lnTo>
                    <a:pt x="283" y="482"/>
                  </a:lnTo>
                  <a:lnTo>
                    <a:pt x="283" y="340"/>
                  </a:lnTo>
                  <a:lnTo>
                    <a:pt x="170" y="255"/>
                  </a:lnTo>
                  <a:lnTo>
                    <a:pt x="113" y="255"/>
                  </a:lnTo>
                  <a:lnTo>
                    <a:pt x="85" y="170"/>
                  </a:lnTo>
                  <a:lnTo>
                    <a:pt x="0" y="11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" name="Freeform 755">
              <a:extLst>
                <a:ext uri="{FF2B5EF4-FFF2-40B4-BE49-F238E27FC236}">
                  <a16:creationId xmlns:a16="http://schemas.microsoft.com/office/drawing/2014/main" id="{84CF5015-2C85-434A-82F5-A9BAEB1CD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1" y="2826"/>
              <a:ext cx="822" cy="992"/>
            </a:xfrm>
            <a:custGeom>
              <a:avLst/>
              <a:gdLst>
                <a:gd name="T0" fmla="*/ 198 w 822"/>
                <a:gd name="T1" fmla="*/ 992 h 992"/>
                <a:gd name="T2" fmla="*/ 255 w 822"/>
                <a:gd name="T3" fmla="*/ 963 h 992"/>
                <a:gd name="T4" fmla="*/ 312 w 822"/>
                <a:gd name="T5" fmla="*/ 992 h 992"/>
                <a:gd name="T6" fmla="*/ 368 w 822"/>
                <a:gd name="T7" fmla="*/ 935 h 992"/>
                <a:gd name="T8" fmla="*/ 510 w 822"/>
                <a:gd name="T9" fmla="*/ 907 h 992"/>
                <a:gd name="T10" fmla="*/ 510 w 822"/>
                <a:gd name="T11" fmla="*/ 878 h 992"/>
                <a:gd name="T12" fmla="*/ 482 w 822"/>
                <a:gd name="T13" fmla="*/ 850 h 992"/>
                <a:gd name="T14" fmla="*/ 482 w 822"/>
                <a:gd name="T15" fmla="*/ 737 h 992"/>
                <a:gd name="T16" fmla="*/ 623 w 822"/>
                <a:gd name="T17" fmla="*/ 708 h 992"/>
                <a:gd name="T18" fmla="*/ 680 w 822"/>
                <a:gd name="T19" fmla="*/ 652 h 992"/>
                <a:gd name="T20" fmla="*/ 737 w 822"/>
                <a:gd name="T21" fmla="*/ 652 h 992"/>
                <a:gd name="T22" fmla="*/ 822 w 822"/>
                <a:gd name="T23" fmla="*/ 652 h 992"/>
                <a:gd name="T24" fmla="*/ 822 w 822"/>
                <a:gd name="T25" fmla="*/ 567 h 992"/>
                <a:gd name="T26" fmla="*/ 794 w 822"/>
                <a:gd name="T27" fmla="*/ 538 h 992"/>
                <a:gd name="T28" fmla="*/ 794 w 822"/>
                <a:gd name="T29" fmla="*/ 481 h 992"/>
                <a:gd name="T30" fmla="*/ 708 w 822"/>
                <a:gd name="T31" fmla="*/ 425 h 992"/>
                <a:gd name="T32" fmla="*/ 680 w 822"/>
                <a:gd name="T33" fmla="*/ 453 h 992"/>
                <a:gd name="T34" fmla="*/ 595 w 822"/>
                <a:gd name="T35" fmla="*/ 396 h 992"/>
                <a:gd name="T36" fmla="*/ 538 w 822"/>
                <a:gd name="T37" fmla="*/ 481 h 992"/>
                <a:gd name="T38" fmla="*/ 538 w 822"/>
                <a:gd name="T39" fmla="*/ 510 h 992"/>
                <a:gd name="T40" fmla="*/ 510 w 822"/>
                <a:gd name="T41" fmla="*/ 538 h 992"/>
                <a:gd name="T42" fmla="*/ 482 w 822"/>
                <a:gd name="T43" fmla="*/ 481 h 992"/>
                <a:gd name="T44" fmla="*/ 482 w 822"/>
                <a:gd name="T45" fmla="*/ 453 h 992"/>
                <a:gd name="T46" fmla="*/ 453 w 822"/>
                <a:gd name="T47" fmla="*/ 425 h 992"/>
                <a:gd name="T48" fmla="*/ 510 w 822"/>
                <a:gd name="T49" fmla="*/ 311 h 992"/>
                <a:gd name="T50" fmla="*/ 567 w 822"/>
                <a:gd name="T51" fmla="*/ 283 h 992"/>
                <a:gd name="T52" fmla="*/ 510 w 822"/>
                <a:gd name="T53" fmla="*/ 226 h 992"/>
                <a:gd name="T54" fmla="*/ 453 w 822"/>
                <a:gd name="T55" fmla="*/ 255 h 992"/>
                <a:gd name="T56" fmla="*/ 425 w 822"/>
                <a:gd name="T57" fmla="*/ 255 h 992"/>
                <a:gd name="T58" fmla="*/ 453 w 822"/>
                <a:gd name="T59" fmla="*/ 198 h 992"/>
                <a:gd name="T60" fmla="*/ 453 w 822"/>
                <a:gd name="T61" fmla="*/ 113 h 992"/>
                <a:gd name="T62" fmla="*/ 397 w 822"/>
                <a:gd name="T63" fmla="*/ 141 h 992"/>
                <a:gd name="T64" fmla="*/ 397 w 822"/>
                <a:gd name="T65" fmla="*/ 113 h 992"/>
                <a:gd name="T66" fmla="*/ 227 w 822"/>
                <a:gd name="T67" fmla="*/ 0 h 992"/>
                <a:gd name="T68" fmla="*/ 198 w 822"/>
                <a:gd name="T69" fmla="*/ 28 h 992"/>
                <a:gd name="T70" fmla="*/ 198 w 822"/>
                <a:gd name="T71" fmla="*/ 56 h 992"/>
                <a:gd name="T72" fmla="*/ 170 w 822"/>
                <a:gd name="T73" fmla="*/ 113 h 992"/>
                <a:gd name="T74" fmla="*/ 198 w 822"/>
                <a:gd name="T75" fmla="*/ 113 h 992"/>
                <a:gd name="T76" fmla="*/ 141 w 822"/>
                <a:gd name="T77" fmla="*/ 141 h 992"/>
                <a:gd name="T78" fmla="*/ 170 w 822"/>
                <a:gd name="T79" fmla="*/ 170 h 992"/>
                <a:gd name="T80" fmla="*/ 141 w 822"/>
                <a:gd name="T81" fmla="*/ 198 h 992"/>
                <a:gd name="T82" fmla="*/ 141 w 822"/>
                <a:gd name="T83" fmla="*/ 311 h 992"/>
                <a:gd name="T84" fmla="*/ 113 w 822"/>
                <a:gd name="T85" fmla="*/ 311 h 992"/>
                <a:gd name="T86" fmla="*/ 85 w 822"/>
                <a:gd name="T87" fmla="*/ 368 h 992"/>
                <a:gd name="T88" fmla="*/ 113 w 822"/>
                <a:gd name="T89" fmla="*/ 425 h 992"/>
                <a:gd name="T90" fmla="*/ 85 w 822"/>
                <a:gd name="T91" fmla="*/ 538 h 992"/>
                <a:gd name="T92" fmla="*/ 28 w 822"/>
                <a:gd name="T93" fmla="*/ 567 h 992"/>
                <a:gd name="T94" fmla="*/ 0 w 822"/>
                <a:gd name="T95" fmla="*/ 737 h 992"/>
                <a:gd name="T96" fmla="*/ 56 w 822"/>
                <a:gd name="T97" fmla="*/ 765 h 992"/>
                <a:gd name="T98" fmla="*/ 28 w 822"/>
                <a:gd name="T99" fmla="*/ 793 h 992"/>
                <a:gd name="T100" fmla="*/ 56 w 822"/>
                <a:gd name="T101" fmla="*/ 907 h 992"/>
                <a:gd name="T102" fmla="*/ 85 w 822"/>
                <a:gd name="T103" fmla="*/ 850 h 992"/>
                <a:gd name="T104" fmla="*/ 113 w 822"/>
                <a:gd name="T105" fmla="*/ 850 h 992"/>
                <a:gd name="T106" fmla="*/ 141 w 822"/>
                <a:gd name="T107" fmla="*/ 878 h 992"/>
                <a:gd name="T108" fmla="*/ 170 w 822"/>
                <a:gd name="T109" fmla="*/ 878 h 992"/>
                <a:gd name="T110" fmla="*/ 141 w 822"/>
                <a:gd name="T111" fmla="*/ 935 h 992"/>
                <a:gd name="T112" fmla="*/ 198 w 822"/>
                <a:gd name="T113" fmla="*/ 992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22" h="992">
                  <a:moveTo>
                    <a:pt x="198" y="992"/>
                  </a:moveTo>
                  <a:lnTo>
                    <a:pt x="255" y="963"/>
                  </a:lnTo>
                  <a:lnTo>
                    <a:pt x="312" y="992"/>
                  </a:lnTo>
                  <a:lnTo>
                    <a:pt x="368" y="935"/>
                  </a:lnTo>
                  <a:lnTo>
                    <a:pt x="510" y="907"/>
                  </a:lnTo>
                  <a:lnTo>
                    <a:pt x="510" y="878"/>
                  </a:lnTo>
                  <a:lnTo>
                    <a:pt x="482" y="850"/>
                  </a:lnTo>
                  <a:lnTo>
                    <a:pt x="482" y="737"/>
                  </a:lnTo>
                  <a:lnTo>
                    <a:pt x="623" y="708"/>
                  </a:lnTo>
                  <a:lnTo>
                    <a:pt x="680" y="652"/>
                  </a:lnTo>
                  <a:lnTo>
                    <a:pt x="737" y="652"/>
                  </a:lnTo>
                  <a:lnTo>
                    <a:pt x="822" y="652"/>
                  </a:lnTo>
                  <a:lnTo>
                    <a:pt x="822" y="567"/>
                  </a:lnTo>
                  <a:lnTo>
                    <a:pt x="794" y="538"/>
                  </a:lnTo>
                  <a:lnTo>
                    <a:pt x="794" y="481"/>
                  </a:lnTo>
                  <a:lnTo>
                    <a:pt x="708" y="425"/>
                  </a:lnTo>
                  <a:lnTo>
                    <a:pt x="680" y="453"/>
                  </a:lnTo>
                  <a:lnTo>
                    <a:pt x="595" y="396"/>
                  </a:lnTo>
                  <a:lnTo>
                    <a:pt x="538" y="481"/>
                  </a:lnTo>
                  <a:lnTo>
                    <a:pt x="538" y="510"/>
                  </a:lnTo>
                  <a:lnTo>
                    <a:pt x="510" y="538"/>
                  </a:lnTo>
                  <a:lnTo>
                    <a:pt x="482" y="481"/>
                  </a:lnTo>
                  <a:lnTo>
                    <a:pt x="482" y="453"/>
                  </a:lnTo>
                  <a:lnTo>
                    <a:pt x="453" y="425"/>
                  </a:lnTo>
                  <a:lnTo>
                    <a:pt x="510" y="311"/>
                  </a:lnTo>
                  <a:lnTo>
                    <a:pt x="567" y="283"/>
                  </a:lnTo>
                  <a:lnTo>
                    <a:pt x="510" y="226"/>
                  </a:lnTo>
                  <a:lnTo>
                    <a:pt x="453" y="255"/>
                  </a:lnTo>
                  <a:lnTo>
                    <a:pt x="425" y="255"/>
                  </a:lnTo>
                  <a:lnTo>
                    <a:pt x="453" y="198"/>
                  </a:lnTo>
                  <a:lnTo>
                    <a:pt x="453" y="113"/>
                  </a:lnTo>
                  <a:lnTo>
                    <a:pt x="397" y="141"/>
                  </a:lnTo>
                  <a:lnTo>
                    <a:pt x="397" y="113"/>
                  </a:lnTo>
                  <a:lnTo>
                    <a:pt x="227" y="0"/>
                  </a:lnTo>
                  <a:lnTo>
                    <a:pt x="198" y="28"/>
                  </a:lnTo>
                  <a:lnTo>
                    <a:pt x="198" y="56"/>
                  </a:lnTo>
                  <a:lnTo>
                    <a:pt x="170" y="113"/>
                  </a:lnTo>
                  <a:lnTo>
                    <a:pt x="198" y="113"/>
                  </a:lnTo>
                  <a:lnTo>
                    <a:pt x="141" y="141"/>
                  </a:lnTo>
                  <a:lnTo>
                    <a:pt x="170" y="170"/>
                  </a:lnTo>
                  <a:lnTo>
                    <a:pt x="141" y="198"/>
                  </a:lnTo>
                  <a:lnTo>
                    <a:pt x="141" y="311"/>
                  </a:lnTo>
                  <a:lnTo>
                    <a:pt x="113" y="311"/>
                  </a:lnTo>
                  <a:lnTo>
                    <a:pt x="85" y="368"/>
                  </a:lnTo>
                  <a:lnTo>
                    <a:pt x="113" y="425"/>
                  </a:lnTo>
                  <a:lnTo>
                    <a:pt x="85" y="538"/>
                  </a:lnTo>
                  <a:lnTo>
                    <a:pt x="28" y="567"/>
                  </a:lnTo>
                  <a:lnTo>
                    <a:pt x="0" y="737"/>
                  </a:lnTo>
                  <a:lnTo>
                    <a:pt x="56" y="765"/>
                  </a:lnTo>
                  <a:lnTo>
                    <a:pt x="28" y="793"/>
                  </a:lnTo>
                  <a:lnTo>
                    <a:pt x="56" y="907"/>
                  </a:lnTo>
                  <a:lnTo>
                    <a:pt x="85" y="850"/>
                  </a:lnTo>
                  <a:lnTo>
                    <a:pt x="113" y="850"/>
                  </a:lnTo>
                  <a:lnTo>
                    <a:pt x="141" y="878"/>
                  </a:lnTo>
                  <a:lnTo>
                    <a:pt x="170" y="878"/>
                  </a:lnTo>
                  <a:lnTo>
                    <a:pt x="141" y="935"/>
                  </a:lnTo>
                  <a:lnTo>
                    <a:pt x="198" y="99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" name="Freeform 756">
              <a:extLst>
                <a:ext uri="{FF2B5EF4-FFF2-40B4-BE49-F238E27FC236}">
                  <a16:creationId xmlns:a16="http://schemas.microsoft.com/office/drawing/2014/main" id="{8AAC8FCF-B52B-4178-90D5-753905298E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0" y="3903"/>
              <a:ext cx="822" cy="1105"/>
            </a:xfrm>
            <a:custGeom>
              <a:avLst/>
              <a:gdLst>
                <a:gd name="T0" fmla="*/ 142 w 822"/>
                <a:gd name="T1" fmla="*/ 198 h 1105"/>
                <a:gd name="T2" fmla="*/ 142 w 822"/>
                <a:gd name="T3" fmla="*/ 283 h 1105"/>
                <a:gd name="T4" fmla="*/ 57 w 822"/>
                <a:gd name="T5" fmla="*/ 368 h 1105"/>
                <a:gd name="T6" fmla="*/ 85 w 822"/>
                <a:gd name="T7" fmla="*/ 397 h 1105"/>
                <a:gd name="T8" fmla="*/ 85 w 822"/>
                <a:gd name="T9" fmla="*/ 425 h 1105"/>
                <a:gd name="T10" fmla="*/ 255 w 822"/>
                <a:gd name="T11" fmla="*/ 425 h 1105"/>
                <a:gd name="T12" fmla="*/ 284 w 822"/>
                <a:gd name="T13" fmla="*/ 482 h 1105"/>
                <a:gd name="T14" fmla="*/ 255 w 822"/>
                <a:gd name="T15" fmla="*/ 538 h 1105"/>
                <a:gd name="T16" fmla="*/ 284 w 822"/>
                <a:gd name="T17" fmla="*/ 652 h 1105"/>
                <a:gd name="T18" fmla="*/ 340 w 822"/>
                <a:gd name="T19" fmla="*/ 624 h 1105"/>
                <a:gd name="T20" fmla="*/ 369 w 822"/>
                <a:gd name="T21" fmla="*/ 680 h 1105"/>
                <a:gd name="T22" fmla="*/ 340 w 822"/>
                <a:gd name="T23" fmla="*/ 794 h 1105"/>
                <a:gd name="T24" fmla="*/ 114 w 822"/>
                <a:gd name="T25" fmla="*/ 992 h 1105"/>
                <a:gd name="T26" fmla="*/ 29 w 822"/>
                <a:gd name="T27" fmla="*/ 964 h 1105"/>
                <a:gd name="T28" fmla="*/ 29 w 822"/>
                <a:gd name="T29" fmla="*/ 1020 h 1105"/>
                <a:gd name="T30" fmla="*/ 0 w 822"/>
                <a:gd name="T31" fmla="*/ 1105 h 1105"/>
                <a:gd name="T32" fmla="*/ 170 w 822"/>
                <a:gd name="T33" fmla="*/ 1077 h 1105"/>
                <a:gd name="T34" fmla="*/ 511 w 822"/>
                <a:gd name="T35" fmla="*/ 850 h 1105"/>
                <a:gd name="T36" fmla="*/ 539 w 822"/>
                <a:gd name="T37" fmla="*/ 765 h 1105"/>
                <a:gd name="T38" fmla="*/ 624 w 822"/>
                <a:gd name="T39" fmla="*/ 794 h 1105"/>
                <a:gd name="T40" fmla="*/ 624 w 822"/>
                <a:gd name="T41" fmla="*/ 737 h 1105"/>
                <a:gd name="T42" fmla="*/ 681 w 822"/>
                <a:gd name="T43" fmla="*/ 652 h 1105"/>
                <a:gd name="T44" fmla="*/ 766 w 822"/>
                <a:gd name="T45" fmla="*/ 624 h 1105"/>
                <a:gd name="T46" fmla="*/ 794 w 822"/>
                <a:gd name="T47" fmla="*/ 567 h 1105"/>
                <a:gd name="T48" fmla="*/ 681 w 822"/>
                <a:gd name="T49" fmla="*/ 595 h 1105"/>
                <a:gd name="T50" fmla="*/ 624 w 822"/>
                <a:gd name="T51" fmla="*/ 567 h 1105"/>
                <a:gd name="T52" fmla="*/ 624 w 822"/>
                <a:gd name="T53" fmla="*/ 482 h 1105"/>
                <a:gd name="T54" fmla="*/ 681 w 822"/>
                <a:gd name="T55" fmla="*/ 482 h 1105"/>
                <a:gd name="T56" fmla="*/ 737 w 822"/>
                <a:gd name="T57" fmla="*/ 283 h 1105"/>
                <a:gd name="T58" fmla="*/ 737 w 822"/>
                <a:gd name="T59" fmla="*/ 170 h 1105"/>
                <a:gd name="T60" fmla="*/ 822 w 822"/>
                <a:gd name="T61" fmla="*/ 57 h 1105"/>
                <a:gd name="T62" fmla="*/ 737 w 822"/>
                <a:gd name="T63" fmla="*/ 0 h 1105"/>
                <a:gd name="T64" fmla="*/ 567 w 822"/>
                <a:gd name="T65" fmla="*/ 57 h 1105"/>
                <a:gd name="T66" fmla="*/ 511 w 822"/>
                <a:gd name="T67" fmla="*/ 28 h 1105"/>
                <a:gd name="T68" fmla="*/ 255 w 822"/>
                <a:gd name="T69" fmla="*/ 198 h 1105"/>
                <a:gd name="T70" fmla="*/ 142 w 822"/>
                <a:gd name="T71" fmla="*/ 198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22" h="1105">
                  <a:moveTo>
                    <a:pt x="142" y="198"/>
                  </a:moveTo>
                  <a:lnTo>
                    <a:pt x="142" y="283"/>
                  </a:lnTo>
                  <a:lnTo>
                    <a:pt x="57" y="368"/>
                  </a:lnTo>
                  <a:lnTo>
                    <a:pt x="85" y="397"/>
                  </a:lnTo>
                  <a:lnTo>
                    <a:pt x="85" y="425"/>
                  </a:lnTo>
                  <a:lnTo>
                    <a:pt x="255" y="425"/>
                  </a:lnTo>
                  <a:lnTo>
                    <a:pt x="284" y="482"/>
                  </a:lnTo>
                  <a:lnTo>
                    <a:pt x="255" y="538"/>
                  </a:lnTo>
                  <a:lnTo>
                    <a:pt x="284" y="652"/>
                  </a:lnTo>
                  <a:lnTo>
                    <a:pt x="340" y="624"/>
                  </a:lnTo>
                  <a:lnTo>
                    <a:pt x="369" y="680"/>
                  </a:lnTo>
                  <a:lnTo>
                    <a:pt x="340" y="794"/>
                  </a:lnTo>
                  <a:lnTo>
                    <a:pt x="114" y="992"/>
                  </a:lnTo>
                  <a:lnTo>
                    <a:pt x="29" y="964"/>
                  </a:lnTo>
                  <a:lnTo>
                    <a:pt x="29" y="1020"/>
                  </a:lnTo>
                  <a:lnTo>
                    <a:pt x="0" y="1105"/>
                  </a:lnTo>
                  <a:lnTo>
                    <a:pt x="170" y="1077"/>
                  </a:lnTo>
                  <a:lnTo>
                    <a:pt x="511" y="850"/>
                  </a:lnTo>
                  <a:lnTo>
                    <a:pt x="539" y="765"/>
                  </a:lnTo>
                  <a:lnTo>
                    <a:pt x="624" y="794"/>
                  </a:lnTo>
                  <a:lnTo>
                    <a:pt x="624" y="737"/>
                  </a:lnTo>
                  <a:lnTo>
                    <a:pt x="681" y="652"/>
                  </a:lnTo>
                  <a:lnTo>
                    <a:pt x="766" y="624"/>
                  </a:lnTo>
                  <a:lnTo>
                    <a:pt x="794" y="567"/>
                  </a:lnTo>
                  <a:lnTo>
                    <a:pt x="681" y="595"/>
                  </a:lnTo>
                  <a:lnTo>
                    <a:pt x="624" y="567"/>
                  </a:lnTo>
                  <a:lnTo>
                    <a:pt x="624" y="482"/>
                  </a:lnTo>
                  <a:lnTo>
                    <a:pt x="681" y="482"/>
                  </a:lnTo>
                  <a:lnTo>
                    <a:pt x="737" y="283"/>
                  </a:lnTo>
                  <a:lnTo>
                    <a:pt x="737" y="170"/>
                  </a:lnTo>
                  <a:lnTo>
                    <a:pt x="822" y="57"/>
                  </a:lnTo>
                  <a:lnTo>
                    <a:pt x="737" y="0"/>
                  </a:lnTo>
                  <a:lnTo>
                    <a:pt x="567" y="57"/>
                  </a:lnTo>
                  <a:lnTo>
                    <a:pt x="511" y="28"/>
                  </a:lnTo>
                  <a:lnTo>
                    <a:pt x="255" y="198"/>
                  </a:lnTo>
                  <a:lnTo>
                    <a:pt x="142" y="19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3" name="Freeform 757">
              <a:extLst>
                <a:ext uri="{FF2B5EF4-FFF2-40B4-BE49-F238E27FC236}">
                  <a16:creationId xmlns:a16="http://schemas.microsoft.com/office/drawing/2014/main" id="{984FE7F5-AB84-4969-9DC8-202F723F3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4" y="3960"/>
              <a:ext cx="454" cy="652"/>
            </a:xfrm>
            <a:custGeom>
              <a:avLst/>
              <a:gdLst>
                <a:gd name="T0" fmla="*/ 57 w 454"/>
                <a:gd name="T1" fmla="*/ 595 h 652"/>
                <a:gd name="T2" fmla="*/ 142 w 454"/>
                <a:gd name="T3" fmla="*/ 567 h 652"/>
                <a:gd name="T4" fmla="*/ 170 w 454"/>
                <a:gd name="T5" fmla="*/ 510 h 652"/>
                <a:gd name="T6" fmla="*/ 57 w 454"/>
                <a:gd name="T7" fmla="*/ 538 h 652"/>
                <a:gd name="T8" fmla="*/ 0 w 454"/>
                <a:gd name="T9" fmla="*/ 510 h 652"/>
                <a:gd name="T10" fmla="*/ 0 w 454"/>
                <a:gd name="T11" fmla="*/ 425 h 652"/>
                <a:gd name="T12" fmla="*/ 57 w 454"/>
                <a:gd name="T13" fmla="*/ 425 h 652"/>
                <a:gd name="T14" fmla="*/ 113 w 454"/>
                <a:gd name="T15" fmla="*/ 226 h 652"/>
                <a:gd name="T16" fmla="*/ 113 w 454"/>
                <a:gd name="T17" fmla="*/ 113 h 652"/>
                <a:gd name="T18" fmla="*/ 198 w 454"/>
                <a:gd name="T19" fmla="*/ 0 h 652"/>
                <a:gd name="T20" fmla="*/ 283 w 454"/>
                <a:gd name="T21" fmla="*/ 85 h 652"/>
                <a:gd name="T22" fmla="*/ 454 w 454"/>
                <a:gd name="T23" fmla="*/ 453 h 652"/>
                <a:gd name="T24" fmla="*/ 397 w 454"/>
                <a:gd name="T25" fmla="*/ 538 h 652"/>
                <a:gd name="T26" fmla="*/ 425 w 454"/>
                <a:gd name="T27" fmla="*/ 652 h 652"/>
                <a:gd name="T28" fmla="*/ 340 w 454"/>
                <a:gd name="T29" fmla="*/ 595 h 652"/>
                <a:gd name="T30" fmla="*/ 312 w 454"/>
                <a:gd name="T31" fmla="*/ 652 h 652"/>
                <a:gd name="T32" fmla="*/ 283 w 454"/>
                <a:gd name="T33" fmla="*/ 595 h 652"/>
                <a:gd name="T34" fmla="*/ 198 w 454"/>
                <a:gd name="T35" fmla="*/ 623 h 652"/>
                <a:gd name="T36" fmla="*/ 57 w 454"/>
                <a:gd name="T37" fmla="*/ 595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4" h="652">
                  <a:moveTo>
                    <a:pt x="57" y="595"/>
                  </a:moveTo>
                  <a:lnTo>
                    <a:pt x="142" y="567"/>
                  </a:lnTo>
                  <a:lnTo>
                    <a:pt x="170" y="510"/>
                  </a:lnTo>
                  <a:lnTo>
                    <a:pt x="57" y="538"/>
                  </a:lnTo>
                  <a:lnTo>
                    <a:pt x="0" y="510"/>
                  </a:lnTo>
                  <a:lnTo>
                    <a:pt x="0" y="425"/>
                  </a:lnTo>
                  <a:lnTo>
                    <a:pt x="57" y="425"/>
                  </a:lnTo>
                  <a:lnTo>
                    <a:pt x="113" y="226"/>
                  </a:lnTo>
                  <a:lnTo>
                    <a:pt x="113" y="113"/>
                  </a:lnTo>
                  <a:lnTo>
                    <a:pt x="198" y="0"/>
                  </a:lnTo>
                  <a:lnTo>
                    <a:pt x="283" y="85"/>
                  </a:lnTo>
                  <a:lnTo>
                    <a:pt x="454" y="453"/>
                  </a:lnTo>
                  <a:lnTo>
                    <a:pt x="397" y="538"/>
                  </a:lnTo>
                  <a:lnTo>
                    <a:pt x="425" y="652"/>
                  </a:lnTo>
                  <a:lnTo>
                    <a:pt x="340" y="595"/>
                  </a:lnTo>
                  <a:lnTo>
                    <a:pt x="312" y="652"/>
                  </a:lnTo>
                  <a:lnTo>
                    <a:pt x="283" y="595"/>
                  </a:lnTo>
                  <a:lnTo>
                    <a:pt x="198" y="623"/>
                  </a:lnTo>
                  <a:lnTo>
                    <a:pt x="57" y="59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4" name="Freeform 758">
              <a:extLst>
                <a:ext uri="{FF2B5EF4-FFF2-40B4-BE49-F238E27FC236}">
                  <a16:creationId xmlns:a16="http://schemas.microsoft.com/office/drawing/2014/main" id="{9CDB7F55-C3DC-4A6F-9B59-D829933CB2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0" y="4555"/>
              <a:ext cx="1049" cy="794"/>
            </a:xfrm>
            <a:custGeom>
              <a:avLst/>
              <a:gdLst>
                <a:gd name="T0" fmla="*/ 0 w 1049"/>
                <a:gd name="T1" fmla="*/ 453 h 794"/>
                <a:gd name="T2" fmla="*/ 170 w 1049"/>
                <a:gd name="T3" fmla="*/ 425 h 794"/>
                <a:gd name="T4" fmla="*/ 511 w 1049"/>
                <a:gd name="T5" fmla="*/ 198 h 794"/>
                <a:gd name="T6" fmla="*/ 539 w 1049"/>
                <a:gd name="T7" fmla="*/ 113 h 794"/>
                <a:gd name="T8" fmla="*/ 624 w 1049"/>
                <a:gd name="T9" fmla="*/ 142 h 794"/>
                <a:gd name="T10" fmla="*/ 624 w 1049"/>
                <a:gd name="T11" fmla="*/ 85 h 794"/>
                <a:gd name="T12" fmla="*/ 681 w 1049"/>
                <a:gd name="T13" fmla="*/ 0 h 794"/>
                <a:gd name="T14" fmla="*/ 822 w 1049"/>
                <a:gd name="T15" fmla="*/ 28 h 794"/>
                <a:gd name="T16" fmla="*/ 907 w 1049"/>
                <a:gd name="T17" fmla="*/ 0 h 794"/>
                <a:gd name="T18" fmla="*/ 936 w 1049"/>
                <a:gd name="T19" fmla="*/ 57 h 794"/>
                <a:gd name="T20" fmla="*/ 964 w 1049"/>
                <a:gd name="T21" fmla="*/ 0 h 794"/>
                <a:gd name="T22" fmla="*/ 1049 w 1049"/>
                <a:gd name="T23" fmla="*/ 57 h 794"/>
                <a:gd name="T24" fmla="*/ 936 w 1049"/>
                <a:gd name="T25" fmla="*/ 170 h 794"/>
                <a:gd name="T26" fmla="*/ 936 w 1049"/>
                <a:gd name="T27" fmla="*/ 227 h 794"/>
                <a:gd name="T28" fmla="*/ 964 w 1049"/>
                <a:gd name="T29" fmla="*/ 255 h 794"/>
                <a:gd name="T30" fmla="*/ 936 w 1049"/>
                <a:gd name="T31" fmla="*/ 397 h 794"/>
                <a:gd name="T32" fmla="*/ 822 w 1049"/>
                <a:gd name="T33" fmla="*/ 397 h 794"/>
                <a:gd name="T34" fmla="*/ 794 w 1049"/>
                <a:gd name="T35" fmla="*/ 453 h 794"/>
                <a:gd name="T36" fmla="*/ 709 w 1049"/>
                <a:gd name="T37" fmla="*/ 482 h 794"/>
                <a:gd name="T38" fmla="*/ 624 w 1049"/>
                <a:gd name="T39" fmla="*/ 453 h 794"/>
                <a:gd name="T40" fmla="*/ 567 w 1049"/>
                <a:gd name="T41" fmla="*/ 482 h 794"/>
                <a:gd name="T42" fmla="*/ 596 w 1049"/>
                <a:gd name="T43" fmla="*/ 510 h 794"/>
                <a:gd name="T44" fmla="*/ 567 w 1049"/>
                <a:gd name="T45" fmla="*/ 539 h 794"/>
                <a:gd name="T46" fmla="*/ 567 w 1049"/>
                <a:gd name="T47" fmla="*/ 567 h 794"/>
                <a:gd name="T48" fmla="*/ 539 w 1049"/>
                <a:gd name="T49" fmla="*/ 595 h 794"/>
                <a:gd name="T50" fmla="*/ 511 w 1049"/>
                <a:gd name="T51" fmla="*/ 595 h 794"/>
                <a:gd name="T52" fmla="*/ 482 w 1049"/>
                <a:gd name="T53" fmla="*/ 595 h 794"/>
                <a:gd name="T54" fmla="*/ 454 w 1049"/>
                <a:gd name="T55" fmla="*/ 680 h 794"/>
                <a:gd name="T56" fmla="*/ 340 w 1049"/>
                <a:gd name="T57" fmla="*/ 709 h 794"/>
                <a:gd name="T58" fmla="*/ 284 w 1049"/>
                <a:gd name="T59" fmla="*/ 652 h 794"/>
                <a:gd name="T60" fmla="*/ 255 w 1049"/>
                <a:gd name="T61" fmla="*/ 680 h 794"/>
                <a:gd name="T62" fmla="*/ 312 w 1049"/>
                <a:gd name="T63" fmla="*/ 737 h 794"/>
                <a:gd name="T64" fmla="*/ 227 w 1049"/>
                <a:gd name="T65" fmla="*/ 794 h 794"/>
                <a:gd name="T66" fmla="*/ 170 w 1049"/>
                <a:gd name="T67" fmla="*/ 794 h 794"/>
                <a:gd name="T68" fmla="*/ 170 w 1049"/>
                <a:gd name="T69" fmla="*/ 737 h 794"/>
                <a:gd name="T70" fmla="*/ 199 w 1049"/>
                <a:gd name="T71" fmla="*/ 680 h 794"/>
                <a:gd name="T72" fmla="*/ 170 w 1049"/>
                <a:gd name="T73" fmla="*/ 595 h 794"/>
                <a:gd name="T74" fmla="*/ 114 w 1049"/>
                <a:gd name="T75" fmla="*/ 567 h 794"/>
                <a:gd name="T76" fmla="*/ 57 w 1049"/>
                <a:gd name="T77" fmla="*/ 567 h 794"/>
                <a:gd name="T78" fmla="*/ 0 w 1049"/>
                <a:gd name="T79" fmla="*/ 45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49" h="794">
                  <a:moveTo>
                    <a:pt x="0" y="453"/>
                  </a:moveTo>
                  <a:lnTo>
                    <a:pt x="170" y="425"/>
                  </a:lnTo>
                  <a:lnTo>
                    <a:pt x="511" y="198"/>
                  </a:lnTo>
                  <a:lnTo>
                    <a:pt x="539" y="113"/>
                  </a:lnTo>
                  <a:lnTo>
                    <a:pt x="624" y="142"/>
                  </a:lnTo>
                  <a:lnTo>
                    <a:pt x="624" y="85"/>
                  </a:lnTo>
                  <a:lnTo>
                    <a:pt x="681" y="0"/>
                  </a:lnTo>
                  <a:lnTo>
                    <a:pt x="822" y="28"/>
                  </a:lnTo>
                  <a:lnTo>
                    <a:pt x="907" y="0"/>
                  </a:lnTo>
                  <a:lnTo>
                    <a:pt x="936" y="57"/>
                  </a:lnTo>
                  <a:lnTo>
                    <a:pt x="964" y="0"/>
                  </a:lnTo>
                  <a:lnTo>
                    <a:pt x="1049" y="57"/>
                  </a:lnTo>
                  <a:lnTo>
                    <a:pt x="936" y="170"/>
                  </a:lnTo>
                  <a:lnTo>
                    <a:pt x="936" y="227"/>
                  </a:lnTo>
                  <a:lnTo>
                    <a:pt x="964" y="255"/>
                  </a:lnTo>
                  <a:lnTo>
                    <a:pt x="936" y="397"/>
                  </a:lnTo>
                  <a:lnTo>
                    <a:pt x="822" y="397"/>
                  </a:lnTo>
                  <a:lnTo>
                    <a:pt x="794" y="453"/>
                  </a:lnTo>
                  <a:lnTo>
                    <a:pt x="709" y="482"/>
                  </a:lnTo>
                  <a:lnTo>
                    <a:pt x="624" y="453"/>
                  </a:lnTo>
                  <a:lnTo>
                    <a:pt x="567" y="482"/>
                  </a:lnTo>
                  <a:lnTo>
                    <a:pt x="596" y="510"/>
                  </a:lnTo>
                  <a:lnTo>
                    <a:pt x="567" y="539"/>
                  </a:lnTo>
                  <a:lnTo>
                    <a:pt x="567" y="567"/>
                  </a:lnTo>
                  <a:lnTo>
                    <a:pt x="539" y="595"/>
                  </a:lnTo>
                  <a:lnTo>
                    <a:pt x="511" y="595"/>
                  </a:lnTo>
                  <a:lnTo>
                    <a:pt x="482" y="595"/>
                  </a:lnTo>
                  <a:lnTo>
                    <a:pt x="454" y="680"/>
                  </a:lnTo>
                  <a:lnTo>
                    <a:pt x="340" y="709"/>
                  </a:lnTo>
                  <a:lnTo>
                    <a:pt x="284" y="652"/>
                  </a:lnTo>
                  <a:lnTo>
                    <a:pt x="255" y="680"/>
                  </a:lnTo>
                  <a:lnTo>
                    <a:pt x="312" y="737"/>
                  </a:lnTo>
                  <a:lnTo>
                    <a:pt x="227" y="794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199" y="680"/>
                  </a:lnTo>
                  <a:lnTo>
                    <a:pt x="170" y="595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0" y="45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617D06B5-B5E9-493B-8C00-CC36536698E7}"/>
              </a:ext>
            </a:extLst>
          </p:cNvPr>
          <p:cNvGrpSpPr/>
          <p:nvPr/>
        </p:nvGrpSpPr>
        <p:grpSpPr>
          <a:xfrm>
            <a:off x="811729" y="1189670"/>
            <a:ext cx="2522926" cy="1668884"/>
            <a:chOff x="1189835" y="2587539"/>
            <a:chExt cx="3517525" cy="2326799"/>
          </a:xfrm>
        </p:grpSpPr>
        <p:sp>
          <p:nvSpPr>
            <p:cNvPr id="54" name="楕円 3">
              <a:extLst>
                <a:ext uri="{FF2B5EF4-FFF2-40B4-BE49-F238E27FC236}">
                  <a16:creationId xmlns:a16="http://schemas.microsoft.com/office/drawing/2014/main" id="{7760CFA5-0BCB-4528-B289-54F0E635BE17}"/>
                </a:ext>
              </a:extLst>
            </p:cNvPr>
            <p:cNvSpPr/>
            <p:nvPr/>
          </p:nvSpPr>
          <p:spPr>
            <a:xfrm flipV="1">
              <a:off x="2337456" y="4439804"/>
              <a:ext cx="980016" cy="474534"/>
            </a:xfrm>
            <a:custGeom>
              <a:avLst/>
              <a:gdLst>
                <a:gd name="connsiteX0" fmla="*/ 0 w 3321170"/>
                <a:gd name="connsiteY0" fmla="*/ 948906 h 1897811"/>
                <a:gd name="connsiteX1" fmla="*/ 1660585 w 3321170"/>
                <a:gd name="connsiteY1" fmla="*/ 0 h 1897811"/>
                <a:gd name="connsiteX2" fmla="*/ 3321170 w 3321170"/>
                <a:gd name="connsiteY2" fmla="*/ 948906 h 1897811"/>
                <a:gd name="connsiteX3" fmla="*/ 1660585 w 3321170"/>
                <a:gd name="connsiteY3" fmla="*/ 1897812 h 1897811"/>
                <a:gd name="connsiteX4" fmla="*/ 0 w 3321170"/>
                <a:gd name="connsiteY4" fmla="*/ 948906 h 1897811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536167"/>
                <a:gd name="connsiteX1" fmla="*/ 1660585 w 3321170"/>
                <a:gd name="connsiteY1" fmla="*/ 0 h 2536167"/>
                <a:gd name="connsiteX2" fmla="*/ 3321170 w 3321170"/>
                <a:gd name="connsiteY2" fmla="*/ 948906 h 2536167"/>
                <a:gd name="connsiteX3" fmla="*/ 1651958 w 3321170"/>
                <a:gd name="connsiteY3" fmla="*/ 2536167 h 2536167"/>
                <a:gd name="connsiteX4" fmla="*/ 0 w 3321170"/>
                <a:gd name="connsiteY4" fmla="*/ 948906 h 2536167"/>
                <a:gd name="connsiteX0" fmla="*/ 578 w 3322037"/>
                <a:gd name="connsiteY0" fmla="*/ 948906 h 2537574"/>
                <a:gd name="connsiteX1" fmla="*/ 1661163 w 3322037"/>
                <a:gd name="connsiteY1" fmla="*/ 0 h 2537574"/>
                <a:gd name="connsiteX2" fmla="*/ 3321748 w 3322037"/>
                <a:gd name="connsiteY2" fmla="*/ 948906 h 2537574"/>
                <a:gd name="connsiteX3" fmla="*/ 1652536 w 3322037"/>
                <a:gd name="connsiteY3" fmla="*/ 2536167 h 2537574"/>
                <a:gd name="connsiteX4" fmla="*/ 578 w 3322037"/>
                <a:gd name="connsiteY4" fmla="*/ 948906 h 2537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2037" h="2537574">
                  <a:moveTo>
                    <a:pt x="578" y="948906"/>
                  </a:moveTo>
                  <a:cubicBezTo>
                    <a:pt x="578" y="424840"/>
                    <a:pt x="744047" y="0"/>
                    <a:pt x="1661163" y="0"/>
                  </a:cubicBezTo>
                  <a:cubicBezTo>
                    <a:pt x="2578279" y="0"/>
                    <a:pt x="3321748" y="424840"/>
                    <a:pt x="3321748" y="948906"/>
                  </a:cubicBezTo>
                  <a:cubicBezTo>
                    <a:pt x="3321748" y="1472972"/>
                    <a:pt x="3384851" y="2582459"/>
                    <a:pt x="1652536" y="2536167"/>
                  </a:cubicBezTo>
                  <a:cubicBezTo>
                    <a:pt x="-79779" y="2489875"/>
                    <a:pt x="578" y="1472972"/>
                    <a:pt x="578" y="94890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5B9BD5">
                    <a:lumMod val="40000"/>
                    <a:lumOff val="60000"/>
                  </a:srgbClr>
                </a:gs>
                <a:gs pos="50000">
                  <a:srgbClr val="5B9BD5">
                    <a:lumMod val="20000"/>
                    <a:lumOff val="80000"/>
                  </a:srgbClr>
                </a:gs>
                <a:gs pos="100000">
                  <a:srgbClr val="5B9BD5">
                    <a:lumMod val="60000"/>
                    <a:lumOff val="40000"/>
                  </a:srgbClr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08B1D98B-D243-4DD5-A0B5-C2E2772232DF}"/>
                </a:ext>
              </a:extLst>
            </p:cNvPr>
            <p:cNvSpPr/>
            <p:nvPr/>
          </p:nvSpPr>
          <p:spPr>
            <a:xfrm>
              <a:off x="1579294" y="3973628"/>
              <a:ext cx="2496341" cy="887975"/>
            </a:xfrm>
            <a:custGeom>
              <a:avLst/>
              <a:gdLst>
                <a:gd name="connsiteX0" fmla="*/ 0 w 2496341"/>
                <a:gd name="connsiteY0" fmla="*/ 0 h 887975"/>
                <a:gd name="connsiteX1" fmla="*/ 2496341 w 2496341"/>
                <a:gd name="connsiteY1" fmla="*/ 0 h 887975"/>
                <a:gd name="connsiteX2" fmla="*/ 2496341 w 2496341"/>
                <a:gd name="connsiteY2" fmla="*/ 184162 h 887975"/>
                <a:gd name="connsiteX3" fmla="*/ 2376016 w 2496341"/>
                <a:gd name="connsiteY3" fmla="*/ 298165 h 887975"/>
                <a:gd name="connsiteX4" fmla="*/ 1268361 w 2496341"/>
                <a:gd name="connsiteY4" fmla="*/ 887934 h 887975"/>
                <a:gd name="connsiteX5" fmla="*/ 24609 w 2496341"/>
                <a:gd name="connsiteY5" fmla="*/ 178905 h 887975"/>
                <a:gd name="connsiteX6" fmla="*/ 0 w 2496341"/>
                <a:gd name="connsiteY6" fmla="*/ 161224 h 887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96341" h="887975">
                  <a:moveTo>
                    <a:pt x="0" y="0"/>
                  </a:moveTo>
                  <a:lnTo>
                    <a:pt x="2496341" y="0"/>
                  </a:lnTo>
                  <a:lnTo>
                    <a:pt x="2496341" y="184162"/>
                  </a:lnTo>
                  <a:lnTo>
                    <a:pt x="2376016" y="298165"/>
                  </a:lnTo>
                  <a:cubicBezTo>
                    <a:pt x="2087141" y="602043"/>
                    <a:pt x="1949180" y="891953"/>
                    <a:pt x="1268361" y="887934"/>
                  </a:cubicBezTo>
                  <a:cubicBezTo>
                    <a:pt x="474072" y="883246"/>
                    <a:pt x="551078" y="582861"/>
                    <a:pt x="24609" y="178905"/>
                  </a:cubicBezTo>
                  <a:lnTo>
                    <a:pt x="0" y="161224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B9BD5">
                    <a:lumMod val="40000"/>
                    <a:lumOff val="60000"/>
                  </a:srgbClr>
                </a:gs>
                <a:gs pos="50000">
                  <a:srgbClr val="5B9BD5">
                    <a:lumMod val="20000"/>
                    <a:lumOff val="80000"/>
                  </a:srgbClr>
                </a:gs>
                <a:gs pos="100000">
                  <a:srgbClr val="5B9BD5">
                    <a:lumMod val="60000"/>
                    <a:lumOff val="40000"/>
                  </a:srgbClr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D48AD7AE-A7B4-43DD-917F-042795456944}"/>
                </a:ext>
              </a:extLst>
            </p:cNvPr>
            <p:cNvSpPr/>
            <p:nvPr/>
          </p:nvSpPr>
          <p:spPr>
            <a:xfrm>
              <a:off x="1189835" y="2587539"/>
              <a:ext cx="3275258" cy="1905000"/>
            </a:xfrm>
            <a:prstGeom prst="ellipse">
              <a:avLst/>
            </a:prstGeom>
            <a:solidFill>
              <a:srgbClr val="5B9BD5">
                <a:lumMod val="20000"/>
                <a:lumOff val="8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E258D7C6-5501-4C3E-A2F9-6FFF508252D8}"/>
                </a:ext>
              </a:extLst>
            </p:cNvPr>
            <p:cNvSpPr/>
            <p:nvPr/>
          </p:nvSpPr>
          <p:spPr>
            <a:xfrm>
              <a:off x="1286031" y="2640135"/>
              <a:ext cx="3082866" cy="1759789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5DC4060E-0A3A-4178-92C0-E3D9E9C9C472}"/>
                </a:ext>
              </a:extLst>
            </p:cNvPr>
            <p:cNvSpPr/>
            <p:nvPr/>
          </p:nvSpPr>
          <p:spPr>
            <a:xfrm>
              <a:off x="1457578" y="2982645"/>
              <a:ext cx="2739772" cy="1366948"/>
            </a:xfrm>
            <a:custGeom>
              <a:avLst/>
              <a:gdLst>
                <a:gd name="connsiteX0" fmla="*/ 1534131 w 3068262"/>
                <a:gd name="connsiteY0" fmla="*/ 0 h 1594690"/>
                <a:gd name="connsiteX1" fmla="*/ 3067606 w 3068262"/>
                <a:gd name="connsiteY1" fmla="*/ 789931 h 1594690"/>
                <a:gd name="connsiteX2" fmla="*/ 3068262 w 3068262"/>
                <a:gd name="connsiteY2" fmla="*/ 797345 h 1594690"/>
                <a:gd name="connsiteX3" fmla="*/ 3067606 w 3068262"/>
                <a:gd name="connsiteY3" fmla="*/ 804759 h 1594690"/>
                <a:gd name="connsiteX4" fmla="*/ 1534131 w 3068262"/>
                <a:gd name="connsiteY4" fmla="*/ 1594690 h 1594690"/>
                <a:gd name="connsiteX5" fmla="*/ 656 w 3068262"/>
                <a:gd name="connsiteY5" fmla="*/ 804759 h 1594690"/>
                <a:gd name="connsiteX6" fmla="*/ 0 w 3068262"/>
                <a:gd name="connsiteY6" fmla="*/ 797345 h 1594690"/>
                <a:gd name="connsiteX7" fmla="*/ 656 w 3068262"/>
                <a:gd name="connsiteY7" fmla="*/ 789931 h 1594690"/>
                <a:gd name="connsiteX8" fmla="*/ 1534131 w 3068262"/>
                <a:gd name="connsiteY8" fmla="*/ 0 h 1594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68262" h="1594690">
                  <a:moveTo>
                    <a:pt x="1534131" y="0"/>
                  </a:moveTo>
                  <a:cubicBezTo>
                    <a:pt x="2332234" y="0"/>
                    <a:pt x="2988669" y="346238"/>
                    <a:pt x="3067606" y="789931"/>
                  </a:cubicBezTo>
                  <a:lnTo>
                    <a:pt x="3068262" y="797345"/>
                  </a:lnTo>
                  <a:lnTo>
                    <a:pt x="3067606" y="804759"/>
                  </a:lnTo>
                  <a:cubicBezTo>
                    <a:pt x="2988669" y="1248452"/>
                    <a:pt x="2332234" y="1594690"/>
                    <a:pt x="1534131" y="1594690"/>
                  </a:cubicBezTo>
                  <a:cubicBezTo>
                    <a:pt x="736028" y="1594690"/>
                    <a:pt x="79593" y="1248452"/>
                    <a:pt x="656" y="804759"/>
                  </a:cubicBezTo>
                  <a:lnTo>
                    <a:pt x="0" y="797345"/>
                  </a:lnTo>
                  <a:lnTo>
                    <a:pt x="656" y="789931"/>
                  </a:lnTo>
                  <a:cubicBezTo>
                    <a:pt x="79593" y="346238"/>
                    <a:pt x="736028" y="0"/>
                    <a:pt x="1534131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AC3E4A03-A2DF-459B-9368-F16BD773AAC0}"/>
                </a:ext>
              </a:extLst>
            </p:cNvPr>
            <p:cNvGrpSpPr/>
            <p:nvPr/>
          </p:nvGrpSpPr>
          <p:grpSpPr>
            <a:xfrm>
              <a:off x="1652986" y="3035300"/>
              <a:ext cx="2341169" cy="1239760"/>
              <a:chOff x="5774653" y="1480033"/>
              <a:chExt cx="2748453" cy="1495242"/>
            </a:xfrm>
            <a:solidFill>
              <a:srgbClr val="FFFFCC"/>
            </a:solidFill>
          </p:grpSpPr>
          <p:grpSp>
            <p:nvGrpSpPr>
              <p:cNvPr id="220" name="グループ化 219">
                <a:extLst>
                  <a:ext uri="{FF2B5EF4-FFF2-40B4-BE49-F238E27FC236}">
                    <a16:creationId xmlns:a16="http://schemas.microsoft.com/office/drawing/2014/main" id="{0F421BDE-4C6C-40E1-8278-3896B6402AF1}"/>
                  </a:ext>
                </a:extLst>
              </p:cNvPr>
              <p:cNvGrpSpPr/>
              <p:nvPr/>
            </p:nvGrpSpPr>
            <p:grpSpPr>
              <a:xfrm>
                <a:off x="5862015" y="1480033"/>
                <a:ext cx="2508963" cy="1440742"/>
                <a:chOff x="5043114" y="1539148"/>
                <a:chExt cx="2770464" cy="1902163"/>
              </a:xfrm>
              <a:grpFill/>
            </p:grpSpPr>
            <p:sp>
              <p:nvSpPr>
                <p:cNvPr id="242" name="円: 塗りつぶしなし 241">
                  <a:extLst>
                    <a:ext uri="{FF2B5EF4-FFF2-40B4-BE49-F238E27FC236}">
                      <a16:creationId xmlns:a16="http://schemas.microsoft.com/office/drawing/2014/main" id="{3C4CC933-C0CC-4609-8104-5FCC5C93F256}"/>
                    </a:ext>
                  </a:extLst>
                </p:cNvPr>
                <p:cNvSpPr/>
                <p:nvPr/>
              </p:nvSpPr>
              <p:spPr>
                <a:xfrm>
                  <a:off x="5876571" y="1539148"/>
                  <a:ext cx="1285220" cy="906742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3" name="円: 塗りつぶしなし 242">
                  <a:extLst>
                    <a:ext uri="{FF2B5EF4-FFF2-40B4-BE49-F238E27FC236}">
                      <a16:creationId xmlns:a16="http://schemas.microsoft.com/office/drawing/2014/main" id="{DCFC35CE-FACE-4EE5-9395-B215E3BADA47}"/>
                    </a:ext>
                  </a:extLst>
                </p:cNvPr>
                <p:cNvSpPr/>
                <p:nvPr/>
              </p:nvSpPr>
              <p:spPr>
                <a:xfrm>
                  <a:off x="5383846" y="168093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4" name="円: 塗りつぶしなし 243">
                  <a:extLst>
                    <a:ext uri="{FF2B5EF4-FFF2-40B4-BE49-F238E27FC236}">
                      <a16:creationId xmlns:a16="http://schemas.microsoft.com/office/drawing/2014/main" id="{8BB09698-0138-4518-A3CB-628447466556}"/>
                    </a:ext>
                  </a:extLst>
                </p:cNvPr>
                <p:cNvSpPr/>
                <p:nvPr/>
              </p:nvSpPr>
              <p:spPr>
                <a:xfrm>
                  <a:off x="5631210" y="162245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5" name="円: 塗りつぶしなし 244">
                  <a:extLst>
                    <a:ext uri="{FF2B5EF4-FFF2-40B4-BE49-F238E27FC236}">
                      <a16:creationId xmlns:a16="http://schemas.microsoft.com/office/drawing/2014/main" id="{09025731-BF37-4BF3-889C-26CB86B81953}"/>
                    </a:ext>
                  </a:extLst>
                </p:cNvPr>
                <p:cNvSpPr/>
                <p:nvPr/>
              </p:nvSpPr>
              <p:spPr>
                <a:xfrm>
                  <a:off x="51123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6" name="円: 塗りつぶしなし 245">
                  <a:extLst>
                    <a:ext uri="{FF2B5EF4-FFF2-40B4-BE49-F238E27FC236}">
                      <a16:creationId xmlns:a16="http://schemas.microsoft.com/office/drawing/2014/main" id="{498D6917-6ACA-46E1-9410-71CCD8288274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7" name="円: 塗りつぶしなし 246">
                  <a:extLst>
                    <a:ext uri="{FF2B5EF4-FFF2-40B4-BE49-F238E27FC236}">
                      <a16:creationId xmlns:a16="http://schemas.microsoft.com/office/drawing/2014/main" id="{B5952128-FFEC-4C8A-A6B7-4041117DF1A1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8" name="円: 塗りつぶしなし 247">
                  <a:extLst>
                    <a:ext uri="{FF2B5EF4-FFF2-40B4-BE49-F238E27FC236}">
                      <a16:creationId xmlns:a16="http://schemas.microsoft.com/office/drawing/2014/main" id="{BC5869FE-4136-4332-9930-1DF75CEBDBDA}"/>
                    </a:ext>
                  </a:extLst>
                </p:cNvPr>
                <p:cNvSpPr/>
                <p:nvPr/>
              </p:nvSpPr>
              <p:spPr>
                <a:xfrm>
                  <a:off x="65283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9" name="円: 塗りつぶしなし 248">
                  <a:extLst>
                    <a:ext uri="{FF2B5EF4-FFF2-40B4-BE49-F238E27FC236}">
                      <a16:creationId xmlns:a16="http://schemas.microsoft.com/office/drawing/2014/main" id="{11FF6313-CD48-4DCD-9DC9-220219207AF3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0" name="円: 塗りつぶしなし 249">
                  <a:extLst>
                    <a:ext uri="{FF2B5EF4-FFF2-40B4-BE49-F238E27FC236}">
                      <a16:creationId xmlns:a16="http://schemas.microsoft.com/office/drawing/2014/main" id="{3E143793-0F6B-4797-89A0-23E76DE8A015}"/>
                    </a:ext>
                  </a:extLst>
                </p:cNvPr>
                <p:cNvSpPr/>
                <p:nvPr/>
              </p:nvSpPr>
              <p:spPr>
                <a:xfrm>
                  <a:off x="6394486" y="1975403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1" name="円: 塗りつぶしなし 250">
                  <a:extLst>
                    <a:ext uri="{FF2B5EF4-FFF2-40B4-BE49-F238E27FC236}">
                      <a16:creationId xmlns:a16="http://schemas.microsoft.com/office/drawing/2014/main" id="{BB0914D9-74F6-469A-A969-6023DA62F407}"/>
                    </a:ext>
                  </a:extLst>
                </p:cNvPr>
                <p:cNvSpPr/>
                <p:nvPr/>
              </p:nvSpPr>
              <p:spPr>
                <a:xfrm>
                  <a:off x="5043114" y="2099085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2" name="円: 塗りつぶしなし 251">
                  <a:extLst>
                    <a:ext uri="{FF2B5EF4-FFF2-40B4-BE49-F238E27FC236}">
                      <a16:creationId xmlns:a16="http://schemas.microsoft.com/office/drawing/2014/main" id="{0A471060-38D6-47A9-A72F-D01DBABFCFE9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3" name="円: 塗りつぶしなし 252">
                  <a:extLst>
                    <a:ext uri="{FF2B5EF4-FFF2-40B4-BE49-F238E27FC236}">
                      <a16:creationId xmlns:a16="http://schemas.microsoft.com/office/drawing/2014/main" id="{A4ADA83E-6B89-43CC-A6DC-14AF8296F9FC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4" name="円: 塗りつぶしなし 253">
                  <a:extLst>
                    <a:ext uri="{FF2B5EF4-FFF2-40B4-BE49-F238E27FC236}">
                      <a16:creationId xmlns:a16="http://schemas.microsoft.com/office/drawing/2014/main" id="{1A3A5EBE-8D0A-4549-89B8-898849557A56}"/>
                    </a:ext>
                  </a:extLst>
                </p:cNvPr>
                <p:cNvSpPr/>
                <p:nvPr/>
              </p:nvSpPr>
              <p:spPr>
                <a:xfrm>
                  <a:off x="65283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5" name="円: 塗りつぶしなし 254">
                  <a:extLst>
                    <a:ext uri="{FF2B5EF4-FFF2-40B4-BE49-F238E27FC236}">
                      <a16:creationId xmlns:a16="http://schemas.microsoft.com/office/drawing/2014/main" id="{4FADF600-B6BA-47CD-BFD5-E642F2D23944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6" name="円: 塗りつぶしなし 255">
                  <a:extLst>
                    <a:ext uri="{FF2B5EF4-FFF2-40B4-BE49-F238E27FC236}">
                      <a16:creationId xmlns:a16="http://schemas.microsoft.com/office/drawing/2014/main" id="{0BAD51B5-DA77-4F82-B39F-48FEC3F0A225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7" name="円: 塗りつぶしなし 256">
                  <a:extLst>
                    <a:ext uri="{FF2B5EF4-FFF2-40B4-BE49-F238E27FC236}">
                      <a16:creationId xmlns:a16="http://schemas.microsoft.com/office/drawing/2014/main" id="{136C7AF2-B765-452E-BD6D-FBA78B62CFF5}"/>
                    </a:ext>
                  </a:extLst>
                </p:cNvPr>
                <p:cNvSpPr/>
                <p:nvPr/>
              </p:nvSpPr>
              <p:spPr>
                <a:xfrm>
                  <a:off x="51123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8" name="円: 塗りつぶしなし 257">
                  <a:extLst>
                    <a:ext uri="{FF2B5EF4-FFF2-40B4-BE49-F238E27FC236}">
                      <a16:creationId xmlns:a16="http://schemas.microsoft.com/office/drawing/2014/main" id="{4BF4473A-026C-4D2D-82A1-032E275182C8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9" name="円: 塗りつぶしなし 258">
                  <a:extLst>
                    <a:ext uri="{FF2B5EF4-FFF2-40B4-BE49-F238E27FC236}">
                      <a16:creationId xmlns:a16="http://schemas.microsoft.com/office/drawing/2014/main" id="{44D5F554-481F-4F87-8D64-2010A7A5EBD9}"/>
                    </a:ext>
                  </a:extLst>
                </p:cNvPr>
                <p:cNvSpPr/>
                <p:nvPr/>
              </p:nvSpPr>
              <p:spPr>
                <a:xfrm>
                  <a:off x="5422307" y="2534567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0" name="円: 塗りつぶしなし 259">
                  <a:extLst>
                    <a:ext uri="{FF2B5EF4-FFF2-40B4-BE49-F238E27FC236}">
                      <a16:creationId xmlns:a16="http://schemas.microsoft.com/office/drawing/2014/main" id="{E9D9E7B5-F206-4980-8135-D31CA7E55B86}"/>
                    </a:ext>
                  </a:extLst>
                </p:cNvPr>
                <p:cNvSpPr/>
                <p:nvPr/>
              </p:nvSpPr>
              <p:spPr>
                <a:xfrm>
                  <a:off x="65283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1" name="円: 塗りつぶしなし 260">
                  <a:extLst>
                    <a:ext uri="{FF2B5EF4-FFF2-40B4-BE49-F238E27FC236}">
                      <a16:creationId xmlns:a16="http://schemas.microsoft.com/office/drawing/2014/main" id="{19A17597-47D8-43D9-9276-D16F18B3C265}"/>
                    </a:ext>
                  </a:extLst>
                </p:cNvPr>
                <p:cNvSpPr/>
                <p:nvPr/>
              </p:nvSpPr>
              <p:spPr>
                <a:xfrm>
                  <a:off x="5610734" y="2530178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21" name="グループ化 220">
                <a:extLst>
                  <a:ext uri="{FF2B5EF4-FFF2-40B4-BE49-F238E27FC236}">
                    <a16:creationId xmlns:a16="http://schemas.microsoft.com/office/drawing/2014/main" id="{273574D9-ED00-4E27-857E-377971A873B2}"/>
                  </a:ext>
                </a:extLst>
              </p:cNvPr>
              <p:cNvGrpSpPr/>
              <p:nvPr/>
            </p:nvGrpSpPr>
            <p:grpSpPr>
              <a:xfrm>
                <a:off x="5774653" y="1565626"/>
                <a:ext cx="2748453" cy="1409649"/>
                <a:chOff x="5047200" y="1575810"/>
                <a:chExt cx="2840007" cy="1861112"/>
              </a:xfrm>
              <a:grpFill/>
            </p:grpSpPr>
            <p:sp>
              <p:nvSpPr>
                <p:cNvPr id="222" name="円: 塗りつぶしなし 221">
                  <a:extLst>
                    <a:ext uri="{FF2B5EF4-FFF2-40B4-BE49-F238E27FC236}">
                      <a16:creationId xmlns:a16="http://schemas.microsoft.com/office/drawing/2014/main" id="{6B052068-431D-4E1E-A5D8-BD2F2F8BB479}"/>
                    </a:ext>
                  </a:extLst>
                </p:cNvPr>
                <p:cNvSpPr/>
                <p:nvPr/>
              </p:nvSpPr>
              <p:spPr>
                <a:xfrm>
                  <a:off x="6112294" y="1575810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3" name="円: 塗りつぶしなし 222">
                  <a:extLst>
                    <a:ext uri="{FF2B5EF4-FFF2-40B4-BE49-F238E27FC236}">
                      <a16:creationId xmlns:a16="http://schemas.microsoft.com/office/drawing/2014/main" id="{4BC68CAD-D967-4635-9D52-A97F27EB6A24}"/>
                    </a:ext>
                  </a:extLst>
                </p:cNvPr>
                <p:cNvSpPr/>
                <p:nvPr/>
              </p:nvSpPr>
              <p:spPr>
                <a:xfrm>
                  <a:off x="5413430" y="169672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4" name="円: 塗りつぶしなし 223">
                  <a:extLst>
                    <a:ext uri="{FF2B5EF4-FFF2-40B4-BE49-F238E27FC236}">
                      <a16:creationId xmlns:a16="http://schemas.microsoft.com/office/drawing/2014/main" id="{6C35847B-9824-417B-8FAC-0FB76A41CE4D}"/>
                    </a:ext>
                  </a:extLst>
                </p:cNvPr>
                <p:cNvSpPr/>
                <p:nvPr/>
              </p:nvSpPr>
              <p:spPr>
                <a:xfrm>
                  <a:off x="6534057" y="191131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5" name="円: 塗りつぶしなし 224">
                  <a:extLst>
                    <a:ext uri="{FF2B5EF4-FFF2-40B4-BE49-F238E27FC236}">
                      <a16:creationId xmlns:a16="http://schemas.microsoft.com/office/drawing/2014/main" id="{B87ECEBB-1A01-4B7C-B6BF-27D8166A73E0}"/>
                    </a:ext>
                  </a:extLst>
                </p:cNvPr>
                <p:cNvSpPr/>
                <p:nvPr/>
              </p:nvSpPr>
              <p:spPr>
                <a:xfrm>
                  <a:off x="5180785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6" name="円: 塗りつぶしなし 225">
                  <a:extLst>
                    <a:ext uri="{FF2B5EF4-FFF2-40B4-BE49-F238E27FC236}">
                      <a16:creationId xmlns:a16="http://schemas.microsoft.com/office/drawing/2014/main" id="{F5BD6F8E-8F00-48D1-BD47-606D69797551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7" name="円: 塗りつぶしなし 226">
                  <a:extLst>
                    <a:ext uri="{FF2B5EF4-FFF2-40B4-BE49-F238E27FC236}">
                      <a16:creationId xmlns:a16="http://schemas.microsoft.com/office/drawing/2014/main" id="{B5EDE761-33DA-49E0-89E9-983A90D06330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8" name="円: 塗りつぶしなし 227">
                  <a:extLst>
                    <a:ext uri="{FF2B5EF4-FFF2-40B4-BE49-F238E27FC236}">
                      <a16:creationId xmlns:a16="http://schemas.microsoft.com/office/drawing/2014/main" id="{277E12F5-8AE0-4FAA-B246-24CD70C9B38E}"/>
                    </a:ext>
                  </a:extLst>
                </p:cNvPr>
                <p:cNvSpPr/>
                <p:nvPr/>
              </p:nvSpPr>
              <p:spPr>
                <a:xfrm>
                  <a:off x="6403547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9" name="円: 塗りつぶしなし 228">
                  <a:extLst>
                    <a:ext uri="{FF2B5EF4-FFF2-40B4-BE49-F238E27FC236}">
                      <a16:creationId xmlns:a16="http://schemas.microsoft.com/office/drawing/2014/main" id="{99960BA3-75EB-457E-A123-524969D1BC92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0" name="円: 塗りつぶしなし 229">
                  <a:extLst>
                    <a:ext uri="{FF2B5EF4-FFF2-40B4-BE49-F238E27FC236}">
                      <a16:creationId xmlns:a16="http://schemas.microsoft.com/office/drawing/2014/main" id="{7047A144-C883-4777-B34A-6BA30BFFAF78}"/>
                    </a:ext>
                  </a:extLst>
                </p:cNvPr>
                <p:cNvSpPr/>
                <p:nvPr/>
              </p:nvSpPr>
              <p:spPr>
                <a:xfrm>
                  <a:off x="6302045" y="241896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1" name="円: 塗りつぶしなし 230">
                  <a:extLst>
                    <a:ext uri="{FF2B5EF4-FFF2-40B4-BE49-F238E27FC236}">
                      <a16:creationId xmlns:a16="http://schemas.microsoft.com/office/drawing/2014/main" id="{426327E7-96CC-4A03-B04D-50EB6B9CBCC2}"/>
                    </a:ext>
                  </a:extLst>
                </p:cNvPr>
                <p:cNvSpPr/>
                <p:nvPr/>
              </p:nvSpPr>
              <p:spPr>
                <a:xfrm>
                  <a:off x="5047200" y="204710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2" name="円: 塗りつぶしなし 231">
                  <a:extLst>
                    <a:ext uri="{FF2B5EF4-FFF2-40B4-BE49-F238E27FC236}">
                      <a16:creationId xmlns:a16="http://schemas.microsoft.com/office/drawing/2014/main" id="{6243DE75-B74C-449A-B3C9-97A58F17D993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3" name="円: 塗りつぶしなし 232">
                  <a:extLst>
                    <a:ext uri="{FF2B5EF4-FFF2-40B4-BE49-F238E27FC236}">
                      <a16:creationId xmlns:a16="http://schemas.microsoft.com/office/drawing/2014/main" id="{4542D86A-24D0-4847-93C2-CD19F53F95BD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4" name="円: 塗りつぶしなし 233">
                  <a:extLst>
                    <a:ext uri="{FF2B5EF4-FFF2-40B4-BE49-F238E27FC236}">
                      <a16:creationId xmlns:a16="http://schemas.microsoft.com/office/drawing/2014/main" id="{1427E4BE-B47A-4890-99FA-C770BE6FC86D}"/>
                    </a:ext>
                  </a:extLst>
                </p:cNvPr>
                <p:cNvSpPr/>
                <p:nvPr/>
              </p:nvSpPr>
              <p:spPr>
                <a:xfrm>
                  <a:off x="6601986" y="2054357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5" name="円: 塗りつぶしなし 234">
                  <a:extLst>
                    <a:ext uri="{FF2B5EF4-FFF2-40B4-BE49-F238E27FC236}">
                      <a16:creationId xmlns:a16="http://schemas.microsoft.com/office/drawing/2014/main" id="{455E499D-0EC6-4D3B-8068-E9BDF7EEB9C2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6" name="円: 塗りつぶしなし 235">
                  <a:extLst>
                    <a:ext uri="{FF2B5EF4-FFF2-40B4-BE49-F238E27FC236}">
                      <a16:creationId xmlns:a16="http://schemas.microsoft.com/office/drawing/2014/main" id="{F429353A-218B-4C7C-B413-F5FF784AACB9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7" name="円: 塗りつぶしなし 236">
                  <a:extLst>
                    <a:ext uri="{FF2B5EF4-FFF2-40B4-BE49-F238E27FC236}">
                      <a16:creationId xmlns:a16="http://schemas.microsoft.com/office/drawing/2014/main" id="{1212C947-C1E5-486A-94C4-408DCA3E1228}"/>
                    </a:ext>
                  </a:extLst>
                </p:cNvPr>
                <p:cNvSpPr/>
                <p:nvPr/>
              </p:nvSpPr>
              <p:spPr>
                <a:xfrm>
                  <a:off x="5180785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8" name="円: 塗りつぶしなし 237">
                  <a:extLst>
                    <a:ext uri="{FF2B5EF4-FFF2-40B4-BE49-F238E27FC236}">
                      <a16:creationId xmlns:a16="http://schemas.microsoft.com/office/drawing/2014/main" id="{FE15F3E5-8DCE-45AF-AF1B-A61D15F2CA7A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9" name="円: 塗りつぶしなし 238">
                  <a:extLst>
                    <a:ext uri="{FF2B5EF4-FFF2-40B4-BE49-F238E27FC236}">
                      <a16:creationId xmlns:a16="http://schemas.microsoft.com/office/drawing/2014/main" id="{159AA160-0D59-4415-BCFD-263A7103FB6D}"/>
                    </a:ext>
                  </a:extLst>
                </p:cNvPr>
                <p:cNvSpPr/>
                <p:nvPr/>
              </p:nvSpPr>
              <p:spPr>
                <a:xfrm>
                  <a:off x="55822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0" name="円: 塗りつぶしなし 239">
                  <a:extLst>
                    <a:ext uri="{FF2B5EF4-FFF2-40B4-BE49-F238E27FC236}">
                      <a16:creationId xmlns:a16="http://schemas.microsoft.com/office/drawing/2014/main" id="{529D5B2D-0D20-4B5C-8B91-1A3FE097407A}"/>
                    </a:ext>
                  </a:extLst>
                </p:cNvPr>
                <p:cNvSpPr/>
                <p:nvPr/>
              </p:nvSpPr>
              <p:spPr>
                <a:xfrm>
                  <a:off x="6403547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1" name="円: 塗りつぶしなし 240">
                  <a:extLst>
                    <a:ext uri="{FF2B5EF4-FFF2-40B4-BE49-F238E27FC236}">
                      <a16:creationId xmlns:a16="http://schemas.microsoft.com/office/drawing/2014/main" id="{80D0F513-8E84-4183-847B-97BA75184ADB}"/>
                    </a:ext>
                  </a:extLst>
                </p:cNvPr>
                <p:cNvSpPr/>
                <p:nvPr/>
              </p:nvSpPr>
              <p:spPr>
                <a:xfrm>
                  <a:off x="6034106" y="2530178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23D78E42-DEB4-425C-8504-21363506ADB1}"/>
                </a:ext>
              </a:extLst>
            </p:cNvPr>
            <p:cNvGrpSpPr/>
            <p:nvPr/>
          </p:nvGrpSpPr>
          <p:grpSpPr>
            <a:xfrm>
              <a:off x="3059462" y="3168771"/>
              <a:ext cx="1647898" cy="1076716"/>
              <a:chOff x="3704938" y="1322434"/>
              <a:chExt cx="2000423" cy="1307051"/>
            </a:xfrm>
          </p:grpSpPr>
          <p:grpSp>
            <p:nvGrpSpPr>
              <p:cNvPr id="216" name="グループ化 215">
                <a:extLst>
                  <a:ext uri="{FF2B5EF4-FFF2-40B4-BE49-F238E27FC236}">
                    <a16:creationId xmlns:a16="http://schemas.microsoft.com/office/drawing/2014/main" id="{610F5599-A3AC-4F8A-870B-ABDE95829325}"/>
                  </a:ext>
                </a:extLst>
              </p:cNvPr>
              <p:cNvGrpSpPr/>
              <p:nvPr/>
            </p:nvGrpSpPr>
            <p:grpSpPr>
              <a:xfrm>
                <a:off x="3704938" y="1322434"/>
                <a:ext cx="2000423" cy="1307051"/>
                <a:chOff x="4865320" y="2995386"/>
                <a:chExt cx="1650488" cy="1078409"/>
              </a:xfrm>
            </p:grpSpPr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F0C089F9-FC86-4055-B713-540F4B4BC510}"/>
                    </a:ext>
                  </a:extLst>
                </p:cNvPr>
                <p:cNvSpPr/>
                <p:nvPr/>
              </p:nvSpPr>
              <p:spPr>
                <a:xfrm>
                  <a:off x="4865320" y="2995386"/>
                  <a:ext cx="1650488" cy="1078409"/>
                </a:xfrm>
                <a:custGeom>
                  <a:avLst/>
                  <a:gdLst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37101 w 1522107"/>
                    <a:gd name="connsiteY11" fmla="*/ 487475 h 979137"/>
                    <a:gd name="connsiteX12" fmla="*/ 655697 w 1522107"/>
                    <a:gd name="connsiteY12" fmla="*/ 474733 h 979137"/>
                    <a:gd name="connsiteX13" fmla="*/ 1032660 w 1522107"/>
                    <a:gd name="connsiteY13" fmla="*/ 256518 h 979137"/>
                    <a:gd name="connsiteX14" fmla="*/ 1385554 w 1522107"/>
                    <a:gd name="connsiteY14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55697 w 1522107"/>
                    <a:gd name="connsiteY11" fmla="*/ 474733 h 979137"/>
                    <a:gd name="connsiteX12" fmla="*/ 1032660 w 1522107"/>
                    <a:gd name="connsiteY12" fmla="*/ 256518 h 979137"/>
                    <a:gd name="connsiteX13" fmla="*/ 1385554 w 1522107"/>
                    <a:gd name="connsiteY13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778449 w 1522107"/>
                    <a:gd name="connsiteY4" fmla="*/ 768076 h 979137"/>
                    <a:gd name="connsiteX5" fmla="*/ 468857 w 1522107"/>
                    <a:gd name="connsiteY5" fmla="*/ 956314 h 979137"/>
                    <a:gd name="connsiteX6" fmla="*/ 4398 w 1522107"/>
                    <a:gd name="connsiteY6" fmla="*/ 831252 h 979137"/>
                    <a:gd name="connsiteX7" fmla="*/ 349900 w 1522107"/>
                    <a:gd name="connsiteY7" fmla="*/ 496602 h 979137"/>
                    <a:gd name="connsiteX8" fmla="*/ 512210 w 1522107"/>
                    <a:gd name="connsiteY8" fmla="*/ 473874 h 979137"/>
                    <a:gd name="connsiteX9" fmla="*/ 621086 w 1522107"/>
                    <a:gd name="connsiteY9" fmla="*/ 482431 h 979137"/>
                    <a:gd name="connsiteX10" fmla="*/ 655697 w 1522107"/>
                    <a:gd name="connsiteY10" fmla="*/ 474733 h 979137"/>
                    <a:gd name="connsiteX11" fmla="*/ 1032660 w 1522107"/>
                    <a:gd name="connsiteY11" fmla="*/ 256518 h 979137"/>
                    <a:gd name="connsiteX12" fmla="*/ 1385554 w 1522107"/>
                    <a:gd name="connsiteY12" fmla="*/ 1375 h 979137"/>
                    <a:gd name="connsiteX0" fmla="*/ 1483789 w 1541454"/>
                    <a:gd name="connsiteY0" fmla="*/ 589 h 1080515"/>
                    <a:gd name="connsiteX1" fmla="*/ 1520615 w 1541454"/>
                    <a:gd name="connsiteY1" fmla="*/ 167313 h 1080515"/>
                    <a:gd name="connsiteX2" fmla="*/ 1190929 w 1541454"/>
                    <a:gd name="connsiteY2" fmla="*/ 378572 h 1080515"/>
                    <a:gd name="connsiteX3" fmla="*/ 811842 w 1541454"/>
                    <a:gd name="connsiteY3" fmla="*/ 810506 h 1080515"/>
                    <a:gd name="connsiteX4" fmla="*/ 778449 w 1541454"/>
                    <a:gd name="connsiteY4" fmla="*/ 869454 h 1080515"/>
                    <a:gd name="connsiteX5" fmla="*/ 468857 w 1541454"/>
                    <a:gd name="connsiteY5" fmla="*/ 1057692 h 1080515"/>
                    <a:gd name="connsiteX6" fmla="*/ 4398 w 1541454"/>
                    <a:gd name="connsiteY6" fmla="*/ 932630 h 1080515"/>
                    <a:gd name="connsiteX7" fmla="*/ 349900 w 1541454"/>
                    <a:gd name="connsiteY7" fmla="*/ 597980 h 1080515"/>
                    <a:gd name="connsiteX8" fmla="*/ 512210 w 1541454"/>
                    <a:gd name="connsiteY8" fmla="*/ 575252 h 1080515"/>
                    <a:gd name="connsiteX9" fmla="*/ 621086 w 1541454"/>
                    <a:gd name="connsiteY9" fmla="*/ 583809 h 1080515"/>
                    <a:gd name="connsiteX10" fmla="*/ 655697 w 1541454"/>
                    <a:gd name="connsiteY10" fmla="*/ 576111 h 1080515"/>
                    <a:gd name="connsiteX11" fmla="*/ 1032660 w 1541454"/>
                    <a:gd name="connsiteY11" fmla="*/ 357896 h 1080515"/>
                    <a:gd name="connsiteX12" fmla="*/ 1483789 w 1541454"/>
                    <a:gd name="connsiteY12" fmla="*/ 589 h 1080515"/>
                    <a:gd name="connsiteX0" fmla="*/ 1483789 w 1625783"/>
                    <a:gd name="connsiteY0" fmla="*/ 7467 h 1087393"/>
                    <a:gd name="connsiteX1" fmla="*/ 1610991 w 1625783"/>
                    <a:gd name="connsiteY1" fmla="*/ 142755 h 1087393"/>
                    <a:gd name="connsiteX2" fmla="*/ 1190929 w 1625783"/>
                    <a:gd name="connsiteY2" fmla="*/ 385450 h 1087393"/>
                    <a:gd name="connsiteX3" fmla="*/ 811842 w 1625783"/>
                    <a:gd name="connsiteY3" fmla="*/ 817384 h 1087393"/>
                    <a:gd name="connsiteX4" fmla="*/ 778449 w 1625783"/>
                    <a:gd name="connsiteY4" fmla="*/ 876332 h 1087393"/>
                    <a:gd name="connsiteX5" fmla="*/ 468857 w 1625783"/>
                    <a:gd name="connsiteY5" fmla="*/ 1064570 h 1087393"/>
                    <a:gd name="connsiteX6" fmla="*/ 4398 w 1625783"/>
                    <a:gd name="connsiteY6" fmla="*/ 939508 h 1087393"/>
                    <a:gd name="connsiteX7" fmla="*/ 349900 w 1625783"/>
                    <a:gd name="connsiteY7" fmla="*/ 604858 h 1087393"/>
                    <a:gd name="connsiteX8" fmla="*/ 512210 w 1625783"/>
                    <a:gd name="connsiteY8" fmla="*/ 582130 h 1087393"/>
                    <a:gd name="connsiteX9" fmla="*/ 621086 w 1625783"/>
                    <a:gd name="connsiteY9" fmla="*/ 590687 h 1087393"/>
                    <a:gd name="connsiteX10" fmla="*/ 655697 w 1625783"/>
                    <a:gd name="connsiteY10" fmla="*/ 582989 h 1087393"/>
                    <a:gd name="connsiteX11" fmla="*/ 1032660 w 1625783"/>
                    <a:gd name="connsiteY11" fmla="*/ 364774 h 1087393"/>
                    <a:gd name="connsiteX12" fmla="*/ 1483789 w 1625783"/>
                    <a:gd name="connsiteY12" fmla="*/ 7467 h 1087393"/>
                    <a:gd name="connsiteX0" fmla="*/ 1483789 w 1636925"/>
                    <a:gd name="connsiteY0" fmla="*/ 6918 h 1086844"/>
                    <a:gd name="connsiteX1" fmla="*/ 1610991 w 1636925"/>
                    <a:gd name="connsiteY1" fmla="*/ 142206 h 1086844"/>
                    <a:gd name="connsiteX2" fmla="*/ 1190929 w 1636925"/>
                    <a:gd name="connsiteY2" fmla="*/ 384901 h 1086844"/>
                    <a:gd name="connsiteX3" fmla="*/ 811842 w 1636925"/>
                    <a:gd name="connsiteY3" fmla="*/ 816835 h 1086844"/>
                    <a:gd name="connsiteX4" fmla="*/ 778449 w 1636925"/>
                    <a:gd name="connsiteY4" fmla="*/ 875783 h 1086844"/>
                    <a:gd name="connsiteX5" fmla="*/ 468857 w 1636925"/>
                    <a:gd name="connsiteY5" fmla="*/ 1064021 h 1086844"/>
                    <a:gd name="connsiteX6" fmla="*/ 4398 w 1636925"/>
                    <a:gd name="connsiteY6" fmla="*/ 938959 h 1086844"/>
                    <a:gd name="connsiteX7" fmla="*/ 349900 w 1636925"/>
                    <a:gd name="connsiteY7" fmla="*/ 604309 h 1086844"/>
                    <a:gd name="connsiteX8" fmla="*/ 512210 w 1636925"/>
                    <a:gd name="connsiteY8" fmla="*/ 581581 h 1086844"/>
                    <a:gd name="connsiteX9" fmla="*/ 621086 w 1636925"/>
                    <a:gd name="connsiteY9" fmla="*/ 590138 h 1086844"/>
                    <a:gd name="connsiteX10" fmla="*/ 655697 w 1636925"/>
                    <a:gd name="connsiteY10" fmla="*/ 582440 h 1086844"/>
                    <a:gd name="connsiteX11" fmla="*/ 1032660 w 1636925"/>
                    <a:gd name="connsiteY11" fmla="*/ 364225 h 1086844"/>
                    <a:gd name="connsiteX12" fmla="*/ 1483789 w 1636925"/>
                    <a:gd name="connsiteY12" fmla="*/ 6918 h 1086844"/>
                    <a:gd name="connsiteX0" fmla="*/ 1479859 w 1625099"/>
                    <a:gd name="connsiteY0" fmla="*/ 8030 h 1076167"/>
                    <a:gd name="connsiteX1" fmla="*/ 1610991 w 1625099"/>
                    <a:gd name="connsiteY1" fmla="*/ 131529 h 1076167"/>
                    <a:gd name="connsiteX2" fmla="*/ 1190929 w 1625099"/>
                    <a:gd name="connsiteY2" fmla="*/ 374224 h 1076167"/>
                    <a:gd name="connsiteX3" fmla="*/ 811842 w 1625099"/>
                    <a:gd name="connsiteY3" fmla="*/ 806158 h 1076167"/>
                    <a:gd name="connsiteX4" fmla="*/ 778449 w 1625099"/>
                    <a:gd name="connsiteY4" fmla="*/ 865106 h 1076167"/>
                    <a:gd name="connsiteX5" fmla="*/ 468857 w 1625099"/>
                    <a:gd name="connsiteY5" fmla="*/ 1053344 h 1076167"/>
                    <a:gd name="connsiteX6" fmla="*/ 4398 w 1625099"/>
                    <a:gd name="connsiteY6" fmla="*/ 928282 h 1076167"/>
                    <a:gd name="connsiteX7" fmla="*/ 349900 w 1625099"/>
                    <a:gd name="connsiteY7" fmla="*/ 593632 h 1076167"/>
                    <a:gd name="connsiteX8" fmla="*/ 512210 w 1625099"/>
                    <a:gd name="connsiteY8" fmla="*/ 570904 h 1076167"/>
                    <a:gd name="connsiteX9" fmla="*/ 621086 w 1625099"/>
                    <a:gd name="connsiteY9" fmla="*/ 579461 h 1076167"/>
                    <a:gd name="connsiteX10" fmla="*/ 655697 w 1625099"/>
                    <a:gd name="connsiteY10" fmla="*/ 571763 h 1076167"/>
                    <a:gd name="connsiteX11" fmla="*/ 1032660 w 1625099"/>
                    <a:gd name="connsiteY11" fmla="*/ 353548 h 1076167"/>
                    <a:gd name="connsiteX12" fmla="*/ 1479859 w 1625099"/>
                    <a:gd name="connsiteY12" fmla="*/ 8030 h 1076167"/>
                    <a:gd name="connsiteX0" fmla="*/ 1479859 w 1622785"/>
                    <a:gd name="connsiteY0" fmla="*/ 4442 h 1072579"/>
                    <a:gd name="connsiteX1" fmla="*/ 1610991 w 1622785"/>
                    <a:gd name="connsiteY1" fmla="*/ 127941 h 1072579"/>
                    <a:gd name="connsiteX2" fmla="*/ 1190929 w 1622785"/>
                    <a:gd name="connsiteY2" fmla="*/ 370636 h 1072579"/>
                    <a:gd name="connsiteX3" fmla="*/ 811842 w 1622785"/>
                    <a:gd name="connsiteY3" fmla="*/ 802570 h 1072579"/>
                    <a:gd name="connsiteX4" fmla="*/ 778449 w 1622785"/>
                    <a:gd name="connsiteY4" fmla="*/ 861518 h 1072579"/>
                    <a:gd name="connsiteX5" fmla="*/ 468857 w 1622785"/>
                    <a:gd name="connsiteY5" fmla="*/ 1049756 h 1072579"/>
                    <a:gd name="connsiteX6" fmla="*/ 4398 w 1622785"/>
                    <a:gd name="connsiteY6" fmla="*/ 924694 h 1072579"/>
                    <a:gd name="connsiteX7" fmla="*/ 349900 w 1622785"/>
                    <a:gd name="connsiteY7" fmla="*/ 590044 h 1072579"/>
                    <a:gd name="connsiteX8" fmla="*/ 512210 w 1622785"/>
                    <a:gd name="connsiteY8" fmla="*/ 567316 h 1072579"/>
                    <a:gd name="connsiteX9" fmla="*/ 621086 w 1622785"/>
                    <a:gd name="connsiteY9" fmla="*/ 575873 h 1072579"/>
                    <a:gd name="connsiteX10" fmla="*/ 655697 w 1622785"/>
                    <a:gd name="connsiteY10" fmla="*/ 568175 h 1072579"/>
                    <a:gd name="connsiteX11" fmla="*/ 1032660 w 1622785"/>
                    <a:gd name="connsiteY11" fmla="*/ 349960 h 1072579"/>
                    <a:gd name="connsiteX12" fmla="*/ 1479859 w 1622785"/>
                    <a:gd name="connsiteY12" fmla="*/ 4442 h 1072579"/>
                    <a:gd name="connsiteX0" fmla="*/ 1479859 w 1650488"/>
                    <a:gd name="connsiteY0" fmla="*/ 10037 h 1078174"/>
                    <a:gd name="connsiteX1" fmla="*/ 1638498 w 1650488"/>
                    <a:gd name="connsiteY1" fmla="*/ 117819 h 1078174"/>
                    <a:gd name="connsiteX2" fmla="*/ 1190929 w 1650488"/>
                    <a:gd name="connsiteY2" fmla="*/ 376231 h 1078174"/>
                    <a:gd name="connsiteX3" fmla="*/ 811842 w 1650488"/>
                    <a:gd name="connsiteY3" fmla="*/ 808165 h 1078174"/>
                    <a:gd name="connsiteX4" fmla="*/ 778449 w 1650488"/>
                    <a:gd name="connsiteY4" fmla="*/ 867113 h 1078174"/>
                    <a:gd name="connsiteX5" fmla="*/ 468857 w 1650488"/>
                    <a:gd name="connsiteY5" fmla="*/ 1055351 h 1078174"/>
                    <a:gd name="connsiteX6" fmla="*/ 4398 w 1650488"/>
                    <a:gd name="connsiteY6" fmla="*/ 930289 h 1078174"/>
                    <a:gd name="connsiteX7" fmla="*/ 349900 w 1650488"/>
                    <a:gd name="connsiteY7" fmla="*/ 595639 h 1078174"/>
                    <a:gd name="connsiteX8" fmla="*/ 512210 w 1650488"/>
                    <a:gd name="connsiteY8" fmla="*/ 572911 h 1078174"/>
                    <a:gd name="connsiteX9" fmla="*/ 621086 w 1650488"/>
                    <a:gd name="connsiteY9" fmla="*/ 581468 h 1078174"/>
                    <a:gd name="connsiteX10" fmla="*/ 655697 w 1650488"/>
                    <a:gd name="connsiteY10" fmla="*/ 573770 h 1078174"/>
                    <a:gd name="connsiteX11" fmla="*/ 1032660 w 1650488"/>
                    <a:gd name="connsiteY11" fmla="*/ 355555 h 1078174"/>
                    <a:gd name="connsiteX12" fmla="*/ 1479859 w 1650488"/>
                    <a:gd name="connsiteY12" fmla="*/ 10037 h 1078174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50488" h="1078409">
                      <a:moveTo>
                        <a:pt x="1479859" y="10272"/>
                      </a:moveTo>
                      <a:cubicBezTo>
                        <a:pt x="1580832" y="-30005"/>
                        <a:pt x="1686653" y="57022"/>
                        <a:pt x="1638498" y="118054"/>
                      </a:cubicBezTo>
                      <a:cubicBezTo>
                        <a:pt x="1590343" y="179086"/>
                        <a:pt x="1352417" y="253665"/>
                        <a:pt x="1190929" y="376466"/>
                      </a:cubicBezTo>
                      <a:cubicBezTo>
                        <a:pt x="906156" y="615749"/>
                        <a:pt x="851345" y="733656"/>
                        <a:pt x="811842" y="808400"/>
                      </a:cubicBezTo>
                      <a:lnTo>
                        <a:pt x="778449" y="867348"/>
                      </a:lnTo>
                      <a:cubicBezTo>
                        <a:pt x="721493" y="947322"/>
                        <a:pt x="608647" y="1019413"/>
                        <a:pt x="468857" y="1055586"/>
                      </a:cubicBezTo>
                      <a:cubicBezTo>
                        <a:pt x="245193" y="1113463"/>
                        <a:pt x="37247" y="1057470"/>
                        <a:pt x="4398" y="930524"/>
                      </a:cubicBezTo>
                      <a:cubicBezTo>
                        <a:pt x="-28451" y="803579"/>
                        <a:pt x="126235" y="653750"/>
                        <a:pt x="349900" y="595874"/>
                      </a:cubicBezTo>
                      <a:cubicBezTo>
                        <a:pt x="405816" y="581405"/>
                        <a:pt x="460749" y="574052"/>
                        <a:pt x="512210" y="573146"/>
                      </a:cubicBezTo>
                      <a:cubicBezTo>
                        <a:pt x="550806" y="572467"/>
                        <a:pt x="587448" y="575413"/>
                        <a:pt x="621086" y="581703"/>
                      </a:cubicBezTo>
                      <a:lnTo>
                        <a:pt x="655697" y="574005"/>
                      </a:lnTo>
                      <a:cubicBezTo>
                        <a:pt x="790042" y="534453"/>
                        <a:pt x="940635" y="428296"/>
                        <a:pt x="1032660" y="359719"/>
                      </a:cubicBezTo>
                      <a:cubicBezTo>
                        <a:pt x="1124685" y="291142"/>
                        <a:pt x="1378886" y="50549"/>
                        <a:pt x="1479859" y="10272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9" name="楕円 218">
                  <a:extLst>
                    <a:ext uri="{FF2B5EF4-FFF2-40B4-BE49-F238E27FC236}">
                      <a16:creationId xmlns:a16="http://schemas.microsoft.com/office/drawing/2014/main" id="{AB9748D6-A763-444B-AEC1-EBDD03779ACF}"/>
                    </a:ext>
                  </a:extLst>
                </p:cNvPr>
                <p:cNvSpPr/>
                <p:nvPr/>
              </p:nvSpPr>
              <p:spPr>
                <a:xfrm rot="20572417">
                  <a:off x="4889172" y="3619909"/>
                  <a:ext cx="702156" cy="363448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75000"/>
                      </a:sysClr>
                    </a:gs>
                    <a:gs pos="54000">
                      <a:sysClr val="window" lastClr="FFFFFF"/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0" scaled="1"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E55E1D3C-4CDC-4407-A43E-A6C28D7DBD3F}"/>
                  </a:ext>
                </a:extLst>
              </p:cNvPr>
              <p:cNvSpPr/>
              <p:nvPr/>
            </p:nvSpPr>
            <p:spPr>
              <a:xfrm rot="20572417">
                <a:off x="3738059" y="2128427"/>
                <a:ext cx="742086" cy="406743"/>
              </a:xfrm>
              <a:custGeom>
                <a:avLst/>
                <a:gdLst>
                  <a:gd name="connsiteX0" fmla="*/ 533725 w 742086"/>
                  <a:gd name="connsiteY0" fmla="*/ 42329 h 406743"/>
                  <a:gd name="connsiteX1" fmla="*/ 742086 w 742086"/>
                  <a:gd name="connsiteY1" fmla="*/ 247850 h 406743"/>
                  <a:gd name="connsiteX2" fmla="*/ 704947 w 742086"/>
                  <a:gd name="connsiteY2" fmla="*/ 344325 h 406743"/>
                  <a:gd name="connsiteX3" fmla="*/ 691839 w 742086"/>
                  <a:gd name="connsiteY3" fmla="*/ 356990 h 406743"/>
                  <a:gd name="connsiteX4" fmla="*/ 663422 w 742086"/>
                  <a:gd name="connsiteY4" fmla="*/ 369127 h 406743"/>
                  <a:gd name="connsiteX5" fmla="*/ 425513 w 742086"/>
                  <a:gd name="connsiteY5" fmla="*/ 406743 h 406743"/>
                  <a:gd name="connsiteX6" fmla="*/ 0 w 742086"/>
                  <a:gd name="connsiteY6" fmla="*/ 186490 h 406743"/>
                  <a:gd name="connsiteX7" fmla="*/ 124630 w 742086"/>
                  <a:gd name="connsiteY7" fmla="*/ 30747 h 406743"/>
                  <a:gd name="connsiteX8" fmla="*/ 186331 w 742086"/>
                  <a:gd name="connsiteY8" fmla="*/ 4397 h 406743"/>
                  <a:gd name="connsiteX9" fmla="*/ 269495 w 742086"/>
                  <a:gd name="connsiteY9" fmla="*/ 0 h 406743"/>
                  <a:gd name="connsiteX10" fmla="*/ 533725 w 742086"/>
                  <a:gd name="connsiteY10" fmla="*/ 42329 h 406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42086" h="406743">
                    <a:moveTo>
                      <a:pt x="533725" y="42329"/>
                    </a:moveTo>
                    <a:cubicBezTo>
                      <a:pt x="659435" y="86869"/>
                      <a:pt x="742086" y="162298"/>
                      <a:pt x="742086" y="247850"/>
                    </a:cubicBezTo>
                    <a:cubicBezTo>
                      <a:pt x="742086" y="282071"/>
                      <a:pt x="728862" y="314672"/>
                      <a:pt x="704947" y="344325"/>
                    </a:cubicBezTo>
                    <a:lnTo>
                      <a:pt x="691839" y="356990"/>
                    </a:lnTo>
                    <a:lnTo>
                      <a:pt x="663422" y="369127"/>
                    </a:lnTo>
                    <a:cubicBezTo>
                      <a:pt x="595509" y="392875"/>
                      <a:pt x="513640" y="406743"/>
                      <a:pt x="425513" y="406743"/>
                    </a:cubicBezTo>
                    <a:cubicBezTo>
                      <a:pt x="190510" y="406743"/>
                      <a:pt x="1" y="308131"/>
                      <a:pt x="0" y="186490"/>
                    </a:cubicBezTo>
                    <a:cubicBezTo>
                      <a:pt x="1" y="125669"/>
                      <a:pt x="47628" y="70605"/>
                      <a:pt x="124630" y="30747"/>
                    </a:cubicBezTo>
                    <a:lnTo>
                      <a:pt x="186331" y="4397"/>
                    </a:lnTo>
                    <a:lnTo>
                      <a:pt x="269495" y="0"/>
                    </a:lnTo>
                    <a:cubicBezTo>
                      <a:pt x="367372" y="0"/>
                      <a:pt x="458299" y="15605"/>
                      <a:pt x="533725" y="42329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8E8F12BB-4092-4093-8642-892AD6E93F17}"/>
                </a:ext>
              </a:extLst>
            </p:cNvPr>
            <p:cNvGrpSpPr/>
            <p:nvPr/>
          </p:nvGrpSpPr>
          <p:grpSpPr>
            <a:xfrm>
              <a:off x="1835469" y="2934843"/>
              <a:ext cx="1961198" cy="1246846"/>
              <a:chOff x="4231071" y="1157310"/>
              <a:chExt cx="2279514" cy="1655386"/>
            </a:xfrm>
          </p:grpSpPr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C5C6E93F-0844-4769-BCB9-A61B55EE2B29}"/>
                  </a:ext>
                </a:extLst>
              </p:cNvPr>
              <p:cNvGrpSpPr/>
              <p:nvPr/>
            </p:nvGrpSpPr>
            <p:grpSpPr>
              <a:xfrm rot="3600000">
                <a:off x="4426235" y="1434669"/>
                <a:ext cx="225845" cy="549964"/>
                <a:chOff x="4417655" y="3129610"/>
                <a:chExt cx="340827" cy="829960"/>
              </a:xfrm>
              <a:solidFill>
                <a:srgbClr val="FFFFCC"/>
              </a:solidFill>
            </p:grpSpPr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60EA63EF-3D48-493C-BE31-B0B700D4F88D}"/>
                    </a:ext>
                  </a:extLst>
                </p:cNvPr>
                <p:cNvSpPr/>
                <p:nvPr/>
              </p:nvSpPr>
              <p:spPr>
                <a:xfrm>
                  <a:off x="4566574" y="3129610"/>
                  <a:ext cx="187586" cy="829960"/>
                </a:xfrm>
                <a:custGeom>
                  <a:avLst/>
                  <a:gdLst>
                    <a:gd name="connsiteX0" fmla="*/ 187907 w 255239"/>
                    <a:gd name="connsiteY0" fmla="*/ 0 h 829960"/>
                    <a:gd name="connsiteX1" fmla="*/ 255239 w 255239"/>
                    <a:gd name="connsiteY1" fmla="*/ 0 h 829960"/>
                    <a:gd name="connsiteX2" fmla="*/ 207070 w 255239"/>
                    <a:gd name="connsiteY2" fmla="*/ 45794 h 829960"/>
                    <a:gd name="connsiteX3" fmla="*/ 67332 w 255239"/>
                    <a:gd name="connsiteY3" fmla="*/ 432248 h 829960"/>
                    <a:gd name="connsiteX4" fmla="*/ 207070 w 255239"/>
                    <a:gd name="connsiteY4" fmla="*/ 818703 h 829960"/>
                    <a:gd name="connsiteX5" fmla="*/ 218912 w 255239"/>
                    <a:gd name="connsiteY5" fmla="*/ 829960 h 829960"/>
                    <a:gd name="connsiteX6" fmla="*/ 151580 w 255239"/>
                    <a:gd name="connsiteY6" fmla="*/ 829960 h 829960"/>
                    <a:gd name="connsiteX7" fmla="*/ 139738 w 255239"/>
                    <a:gd name="connsiteY7" fmla="*/ 818703 h 829960"/>
                    <a:gd name="connsiteX8" fmla="*/ 0 w 255239"/>
                    <a:gd name="connsiteY8" fmla="*/ 432248 h 829960"/>
                    <a:gd name="connsiteX9" fmla="*/ 139738 w 255239"/>
                    <a:gd name="connsiteY9" fmla="*/ 45794 h 829960"/>
                    <a:gd name="connsiteX10" fmla="*/ 187907 w 255239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239" h="829960">
                      <a:moveTo>
                        <a:pt x="187907" y="0"/>
                      </a:moveTo>
                      <a:lnTo>
                        <a:pt x="255239" y="0"/>
                      </a:lnTo>
                      <a:lnTo>
                        <a:pt x="207070" y="45794"/>
                      </a:lnTo>
                      <a:cubicBezTo>
                        <a:pt x="117700" y="153216"/>
                        <a:pt x="67332" y="289611"/>
                        <a:pt x="67332" y="432248"/>
                      </a:cubicBezTo>
                      <a:cubicBezTo>
                        <a:pt x="67332" y="574886"/>
                        <a:pt x="117700" y="711280"/>
                        <a:pt x="207070" y="818703"/>
                      </a:cubicBezTo>
                      <a:lnTo>
                        <a:pt x="218912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367005E4-1652-4F73-82DB-8E9E4A156CDA}"/>
                    </a:ext>
                  </a:extLst>
                </p:cNvPr>
                <p:cNvSpPr/>
                <p:nvPr/>
              </p:nvSpPr>
              <p:spPr>
                <a:xfrm>
                  <a:off x="4515159" y="3129610"/>
                  <a:ext cx="241618" cy="829960"/>
                </a:xfrm>
                <a:custGeom>
                  <a:avLst/>
                  <a:gdLst>
                    <a:gd name="connsiteX0" fmla="*/ 187907 w 241618"/>
                    <a:gd name="connsiteY0" fmla="*/ 0 h 829960"/>
                    <a:gd name="connsiteX1" fmla="*/ 241618 w 241618"/>
                    <a:gd name="connsiteY1" fmla="*/ 0 h 829960"/>
                    <a:gd name="connsiteX2" fmla="*/ 193449 w 241618"/>
                    <a:gd name="connsiteY2" fmla="*/ 45794 h 829960"/>
                    <a:gd name="connsiteX3" fmla="*/ 53711 w 241618"/>
                    <a:gd name="connsiteY3" fmla="*/ 432248 h 829960"/>
                    <a:gd name="connsiteX4" fmla="*/ 193449 w 241618"/>
                    <a:gd name="connsiteY4" fmla="*/ 818703 h 829960"/>
                    <a:gd name="connsiteX5" fmla="*/ 205291 w 241618"/>
                    <a:gd name="connsiteY5" fmla="*/ 829960 h 829960"/>
                    <a:gd name="connsiteX6" fmla="*/ 151580 w 241618"/>
                    <a:gd name="connsiteY6" fmla="*/ 829960 h 829960"/>
                    <a:gd name="connsiteX7" fmla="*/ 139738 w 241618"/>
                    <a:gd name="connsiteY7" fmla="*/ 818703 h 829960"/>
                    <a:gd name="connsiteX8" fmla="*/ 0 w 241618"/>
                    <a:gd name="connsiteY8" fmla="*/ 432248 h 829960"/>
                    <a:gd name="connsiteX9" fmla="*/ 139738 w 241618"/>
                    <a:gd name="connsiteY9" fmla="*/ 45794 h 829960"/>
                    <a:gd name="connsiteX10" fmla="*/ 187907 w 241618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1618" h="829960">
                      <a:moveTo>
                        <a:pt x="187907" y="0"/>
                      </a:moveTo>
                      <a:lnTo>
                        <a:pt x="241618" y="0"/>
                      </a:lnTo>
                      <a:lnTo>
                        <a:pt x="193449" y="45794"/>
                      </a:lnTo>
                      <a:cubicBezTo>
                        <a:pt x="104079" y="153216"/>
                        <a:pt x="53711" y="289611"/>
                        <a:pt x="53711" y="432248"/>
                      </a:cubicBezTo>
                      <a:cubicBezTo>
                        <a:pt x="53711" y="574886"/>
                        <a:pt x="104079" y="711280"/>
                        <a:pt x="193449" y="818703"/>
                      </a:cubicBezTo>
                      <a:lnTo>
                        <a:pt x="205291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13" name="グループ化 212">
                  <a:extLst>
                    <a:ext uri="{FF2B5EF4-FFF2-40B4-BE49-F238E27FC236}">
                      <a16:creationId xmlns:a16="http://schemas.microsoft.com/office/drawing/2014/main" id="{6E33D554-F7C4-40F0-BEF0-45762FEE847D}"/>
                    </a:ext>
                  </a:extLst>
                </p:cNvPr>
                <p:cNvGrpSpPr/>
                <p:nvPr/>
              </p:nvGrpSpPr>
              <p:grpSpPr>
                <a:xfrm>
                  <a:off x="4417655" y="3129610"/>
                  <a:ext cx="340827" cy="829960"/>
                  <a:chOff x="4273471" y="3129610"/>
                  <a:chExt cx="389754" cy="829960"/>
                </a:xfrm>
                <a:grpFill/>
              </p:grpSpPr>
              <p:sp>
                <p:nvSpPr>
                  <p:cNvPr id="214" name="フリーフォーム: 図形 213">
                    <a:extLst>
                      <a:ext uri="{FF2B5EF4-FFF2-40B4-BE49-F238E27FC236}">
                        <a16:creationId xmlns:a16="http://schemas.microsoft.com/office/drawing/2014/main" id="{869C3BAC-D898-48F2-AF10-CB93F40093EB}"/>
                      </a:ext>
                    </a:extLst>
                  </p:cNvPr>
                  <p:cNvSpPr/>
                  <p:nvPr/>
                </p:nvSpPr>
                <p:spPr>
                  <a:xfrm>
                    <a:off x="4273471" y="3129610"/>
                    <a:ext cx="324721" cy="829960"/>
                  </a:xfrm>
                  <a:custGeom>
                    <a:avLst/>
                    <a:gdLst>
                      <a:gd name="connsiteX0" fmla="*/ 271010 w 324721"/>
                      <a:gd name="connsiteY0" fmla="*/ 0 h 829960"/>
                      <a:gd name="connsiteX1" fmla="*/ 324721 w 324721"/>
                      <a:gd name="connsiteY1" fmla="*/ 0 h 829960"/>
                      <a:gd name="connsiteX2" fmla="*/ 266828 w 324721"/>
                      <a:gd name="connsiteY2" fmla="*/ 31424 h 829960"/>
                      <a:gd name="connsiteX3" fmla="*/ 53711 w 324721"/>
                      <a:gd name="connsiteY3" fmla="*/ 432248 h 829960"/>
                      <a:gd name="connsiteX4" fmla="*/ 195290 w 324721"/>
                      <a:gd name="connsiteY4" fmla="*/ 774048 h 829960"/>
                      <a:gd name="connsiteX5" fmla="*/ 263056 w 324721"/>
                      <a:gd name="connsiteY5" fmla="*/ 829960 h 829960"/>
                      <a:gd name="connsiteX6" fmla="*/ 209345 w 324721"/>
                      <a:gd name="connsiteY6" fmla="*/ 829960 h 829960"/>
                      <a:gd name="connsiteX7" fmla="*/ 141579 w 324721"/>
                      <a:gd name="connsiteY7" fmla="*/ 774048 h 829960"/>
                      <a:gd name="connsiteX8" fmla="*/ 0 w 324721"/>
                      <a:gd name="connsiteY8" fmla="*/ 432248 h 829960"/>
                      <a:gd name="connsiteX9" fmla="*/ 213117 w 324721"/>
                      <a:gd name="connsiteY9" fmla="*/ 31424 h 829960"/>
                      <a:gd name="connsiteX10" fmla="*/ 271010 w 324721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24721" h="829960">
                        <a:moveTo>
                          <a:pt x="271010" y="0"/>
                        </a:moveTo>
                        <a:lnTo>
                          <a:pt x="324721" y="0"/>
                        </a:lnTo>
                        <a:lnTo>
                          <a:pt x="266828" y="31424"/>
                        </a:lnTo>
                        <a:cubicBezTo>
                          <a:pt x="138249" y="118290"/>
                          <a:pt x="53711" y="265397"/>
                          <a:pt x="53711" y="432248"/>
                        </a:cubicBezTo>
                        <a:cubicBezTo>
                          <a:pt x="53711" y="565729"/>
                          <a:pt x="107815" y="686574"/>
                          <a:pt x="195290" y="774048"/>
                        </a:cubicBezTo>
                        <a:lnTo>
                          <a:pt x="263056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5" name="フリーフォーム: 図形 214">
                    <a:extLst>
                      <a:ext uri="{FF2B5EF4-FFF2-40B4-BE49-F238E27FC236}">
                        <a16:creationId xmlns:a16="http://schemas.microsoft.com/office/drawing/2014/main" id="{D2C0794D-24C0-4680-BE20-364863804D36}"/>
                      </a:ext>
                    </a:extLst>
                  </p:cNvPr>
                  <p:cNvSpPr/>
                  <p:nvPr/>
                </p:nvSpPr>
                <p:spPr>
                  <a:xfrm>
                    <a:off x="4324883" y="3129610"/>
                    <a:ext cx="338342" cy="829960"/>
                  </a:xfrm>
                  <a:custGeom>
                    <a:avLst/>
                    <a:gdLst>
                      <a:gd name="connsiteX0" fmla="*/ 271010 w 338342"/>
                      <a:gd name="connsiteY0" fmla="*/ 0 h 829960"/>
                      <a:gd name="connsiteX1" fmla="*/ 338342 w 338342"/>
                      <a:gd name="connsiteY1" fmla="*/ 0 h 829960"/>
                      <a:gd name="connsiteX2" fmla="*/ 280449 w 338342"/>
                      <a:gd name="connsiteY2" fmla="*/ 31424 h 829960"/>
                      <a:gd name="connsiteX3" fmla="*/ 67332 w 338342"/>
                      <a:gd name="connsiteY3" fmla="*/ 432248 h 829960"/>
                      <a:gd name="connsiteX4" fmla="*/ 208911 w 338342"/>
                      <a:gd name="connsiteY4" fmla="*/ 774048 h 829960"/>
                      <a:gd name="connsiteX5" fmla="*/ 276677 w 338342"/>
                      <a:gd name="connsiteY5" fmla="*/ 829960 h 829960"/>
                      <a:gd name="connsiteX6" fmla="*/ 209345 w 338342"/>
                      <a:gd name="connsiteY6" fmla="*/ 829960 h 829960"/>
                      <a:gd name="connsiteX7" fmla="*/ 141579 w 338342"/>
                      <a:gd name="connsiteY7" fmla="*/ 774048 h 829960"/>
                      <a:gd name="connsiteX8" fmla="*/ 0 w 338342"/>
                      <a:gd name="connsiteY8" fmla="*/ 432248 h 829960"/>
                      <a:gd name="connsiteX9" fmla="*/ 213117 w 338342"/>
                      <a:gd name="connsiteY9" fmla="*/ 31424 h 829960"/>
                      <a:gd name="connsiteX10" fmla="*/ 271010 w 338342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38342" h="829960">
                        <a:moveTo>
                          <a:pt x="271010" y="0"/>
                        </a:moveTo>
                        <a:lnTo>
                          <a:pt x="338342" y="0"/>
                        </a:lnTo>
                        <a:lnTo>
                          <a:pt x="280449" y="31424"/>
                        </a:lnTo>
                        <a:cubicBezTo>
                          <a:pt x="151870" y="118290"/>
                          <a:pt x="67332" y="265397"/>
                          <a:pt x="67332" y="432248"/>
                        </a:cubicBezTo>
                        <a:cubicBezTo>
                          <a:pt x="67332" y="565729"/>
                          <a:pt x="121436" y="686574"/>
                          <a:pt x="208911" y="774048"/>
                        </a:cubicBezTo>
                        <a:lnTo>
                          <a:pt x="276677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47C43361-2C9F-41BC-A84F-38388B843872}"/>
                  </a:ext>
                </a:extLst>
              </p:cNvPr>
              <p:cNvGrpSpPr/>
              <p:nvPr/>
            </p:nvGrpSpPr>
            <p:grpSpPr>
              <a:xfrm rot="5400000">
                <a:off x="5327642" y="981269"/>
                <a:ext cx="197881" cy="549964"/>
                <a:chOff x="4417655" y="3129610"/>
                <a:chExt cx="340827" cy="829960"/>
              </a:xfrm>
              <a:solidFill>
                <a:srgbClr val="FFFFCC"/>
              </a:solidFill>
            </p:grpSpPr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CE19F92A-8363-407E-88EE-2F53E7CF8331}"/>
                    </a:ext>
                  </a:extLst>
                </p:cNvPr>
                <p:cNvSpPr/>
                <p:nvPr/>
              </p:nvSpPr>
              <p:spPr>
                <a:xfrm>
                  <a:off x="4566574" y="3129610"/>
                  <a:ext cx="187586" cy="829960"/>
                </a:xfrm>
                <a:custGeom>
                  <a:avLst/>
                  <a:gdLst>
                    <a:gd name="connsiteX0" fmla="*/ 187907 w 255239"/>
                    <a:gd name="connsiteY0" fmla="*/ 0 h 829960"/>
                    <a:gd name="connsiteX1" fmla="*/ 255239 w 255239"/>
                    <a:gd name="connsiteY1" fmla="*/ 0 h 829960"/>
                    <a:gd name="connsiteX2" fmla="*/ 207070 w 255239"/>
                    <a:gd name="connsiteY2" fmla="*/ 45794 h 829960"/>
                    <a:gd name="connsiteX3" fmla="*/ 67332 w 255239"/>
                    <a:gd name="connsiteY3" fmla="*/ 432248 h 829960"/>
                    <a:gd name="connsiteX4" fmla="*/ 207070 w 255239"/>
                    <a:gd name="connsiteY4" fmla="*/ 818703 h 829960"/>
                    <a:gd name="connsiteX5" fmla="*/ 218912 w 255239"/>
                    <a:gd name="connsiteY5" fmla="*/ 829960 h 829960"/>
                    <a:gd name="connsiteX6" fmla="*/ 151580 w 255239"/>
                    <a:gd name="connsiteY6" fmla="*/ 829960 h 829960"/>
                    <a:gd name="connsiteX7" fmla="*/ 139738 w 255239"/>
                    <a:gd name="connsiteY7" fmla="*/ 818703 h 829960"/>
                    <a:gd name="connsiteX8" fmla="*/ 0 w 255239"/>
                    <a:gd name="connsiteY8" fmla="*/ 432248 h 829960"/>
                    <a:gd name="connsiteX9" fmla="*/ 139738 w 255239"/>
                    <a:gd name="connsiteY9" fmla="*/ 45794 h 829960"/>
                    <a:gd name="connsiteX10" fmla="*/ 187907 w 255239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239" h="829960">
                      <a:moveTo>
                        <a:pt x="187907" y="0"/>
                      </a:moveTo>
                      <a:lnTo>
                        <a:pt x="255239" y="0"/>
                      </a:lnTo>
                      <a:lnTo>
                        <a:pt x="207070" y="45794"/>
                      </a:lnTo>
                      <a:cubicBezTo>
                        <a:pt x="117700" y="153216"/>
                        <a:pt x="67332" y="289611"/>
                        <a:pt x="67332" y="432248"/>
                      </a:cubicBezTo>
                      <a:cubicBezTo>
                        <a:pt x="67332" y="574886"/>
                        <a:pt x="117700" y="711280"/>
                        <a:pt x="207070" y="818703"/>
                      </a:cubicBezTo>
                      <a:lnTo>
                        <a:pt x="218912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19EF9138-220A-4548-994B-866EF0FB9525}"/>
                    </a:ext>
                  </a:extLst>
                </p:cNvPr>
                <p:cNvSpPr/>
                <p:nvPr/>
              </p:nvSpPr>
              <p:spPr>
                <a:xfrm>
                  <a:off x="4515159" y="3129610"/>
                  <a:ext cx="241618" cy="829960"/>
                </a:xfrm>
                <a:custGeom>
                  <a:avLst/>
                  <a:gdLst>
                    <a:gd name="connsiteX0" fmla="*/ 187907 w 241618"/>
                    <a:gd name="connsiteY0" fmla="*/ 0 h 829960"/>
                    <a:gd name="connsiteX1" fmla="*/ 241618 w 241618"/>
                    <a:gd name="connsiteY1" fmla="*/ 0 h 829960"/>
                    <a:gd name="connsiteX2" fmla="*/ 193449 w 241618"/>
                    <a:gd name="connsiteY2" fmla="*/ 45794 h 829960"/>
                    <a:gd name="connsiteX3" fmla="*/ 53711 w 241618"/>
                    <a:gd name="connsiteY3" fmla="*/ 432248 h 829960"/>
                    <a:gd name="connsiteX4" fmla="*/ 193449 w 241618"/>
                    <a:gd name="connsiteY4" fmla="*/ 818703 h 829960"/>
                    <a:gd name="connsiteX5" fmla="*/ 205291 w 241618"/>
                    <a:gd name="connsiteY5" fmla="*/ 829960 h 829960"/>
                    <a:gd name="connsiteX6" fmla="*/ 151580 w 241618"/>
                    <a:gd name="connsiteY6" fmla="*/ 829960 h 829960"/>
                    <a:gd name="connsiteX7" fmla="*/ 139738 w 241618"/>
                    <a:gd name="connsiteY7" fmla="*/ 818703 h 829960"/>
                    <a:gd name="connsiteX8" fmla="*/ 0 w 241618"/>
                    <a:gd name="connsiteY8" fmla="*/ 432248 h 829960"/>
                    <a:gd name="connsiteX9" fmla="*/ 139738 w 241618"/>
                    <a:gd name="connsiteY9" fmla="*/ 45794 h 829960"/>
                    <a:gd name="connsiteX10" fmla="*/ 187907 w 241618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1618" h="829960">
                      <a:moveTo>
                        <a:pt x="187907" y="0"/>
                      </a:moveTo>
                      <a:lnTo>
                        <a:pt x="241618" y="0"/>
                      </a:lnTo>
                      <a:lnTo>
                        <a:pt x="193449" y="45794"/>
                      </a:lnTo>
                      <a:cubicBezTo>
                        <a:pt x="104079" y="153216"/>
                        <a:pt x="53711" y="289611"/>
                        <a:pt x="53711" y="432248"/>
                      </a:cubicBezTo>
                      <a:cubicBezTo>
                        <a:pt x="53711" y="574886"/>
                        <a:pt x="104079" y="711280"/>
                        <a:pt x="193449" y="818703"/>
                      </a:cubicBezTo>
                      <a:lnTo>
                        <a:pt x="205291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08" name="グループ化 207">
                  <a:extLst>
                    <a:ext uri="{FF2B5EF4-FFF2-40B4-BE49-F238E27FC236}">
                      <a16:creationId xmlns:a16="http://schemas.microsoft.com/office/drawing/2014/main" id="{F9136A26-DE8E-4879-9841-B79F19F44413}"/>
                    </a:ext>
                  </a:extLst>
                </p:cNvPr>
                <p:cNvGrpSpPr/>
                <p:nvPr/>
              </p:nvGrpSpPr>
              <p:grpSpPr>
                <a:xfrm>
                  <a:off x="4417655" y="3129610"/>
                  <a:ext cx="340827" cy="829960"/>
                  <a:chOff x="4273471" y="3129610"/>
                  <a:chExt cx="389754" cy="829960"/>
                </a:xfrm>
                <a:grpFill/>
              </p:grpSpPr>
              <p:sp>
                <p:nvSpPr>
                  <p:cNvPr id="209" name="フリーフォーム: 図形 208">
                    <a:extLst>
                      <a:ext uri="{FF2B5EF4-FFF2-40B4-BE49-F238E27FC236}">
                        <a16:creationId xmlns:a16="http://schemas.microsoft.com/office/drawing/2014/main" id="{CDD88C46-2D05-4C66-BAAE-0C69E9249A66}"/>
                      </a:ext>
                    </a:extLst>
                  </p:cNvPr>
                  <p:cNvSpPr/>
                  <p:nvPr/>
                </p:nvSpPr>
                <p:spPr>
                  <a:xfrm>
                    <a:off x="4273471" y="3129610"/>
                    <a:ext cx="324721" cy="829960"/>
                  </a:xfrm>
                  <a:custGeom>
                    <a:avLst/>
                    <a:gdLst>
                      <a:gd name="connsiteX0" fmla="*/ 271010 w 324721"/>
                      <a:gd name="connsiteY0" fmla="*/ 0 h 829960"/>
                      <a:gd name="connsiteX1" fmla="*/ 324721 w 324721"/>
                      <a:gd name="connsiteY1" fmla="*/ 0 h 829960"/>
                      <a:gd name="connsiteX2" fmla="*/ 266828 w 324721"/>
                      <a:gd name="connsiteY2" fmla="*/ 31424 h 829960"/>
                      <a:gd name="connsiteX3" fmla="*/ 53711 w 324721"/>
                      <a:gd name="connsiteY3" fmla="*/ 432248 h 829960"/>
                      <a:gd name="connsiteX4" fmla="*/ 195290 w 324721"/>
                      <a:gd name="connsiteY4" fmla="*/ 774048 h 829960"/>
                      <a:gd name="connsiteX5" fmla="*/ 263056 w 324721"/>
                      <a:gd name="connsiteY5" fmla="*/ 829960 h 829960"/>
                      <a:gd name="connsiteX6" fmla="*/ 209345 w 324721"/>
                      <a:gd name="connsiteY6" fmla="*/ 829960 h 829960"/>
                      <a:gd name="connsiteX7" fmla="*/ 141579 w 324721"/>
                      <a:gd name="connsiteY7" fmla="*/ 774048 h 829960"/>
                      <a:gd name="connsiteX8" fmla="*/ 0 w 324721"/>
                      <a:gd name="connsiteY8" fmla="*/ 432248 h 829960"/>
                      <a:gd name="connsiteX9" fmla="*/ 213117 w 324721"/>
                      <a:gd name="connsiteY9" fmla="*/ 31424 h 829960"/>
                      <a:gd name="connsiteX10" fmla="*/ 271010 w 324721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24721" h="829960">
                        <a:moveTo>
                          <a:pt x="271010" y="0"/>
                        </a:moveTo>
                        <a:lnTo>
                          <a:pt x="324721" y="0"/>
                        </a:lnTo>
                        <a:lnTo>
                          <a:pt x="266828" y="31424"/>
                        </a:lnTo>
                        <a:cubicBezTo>
                          <a:pt x="138249" y="118290"/>
                          <a:pt x="53711" y="265397"/>
                          <a:pt x="53711" y="432248"/>
                        </a:cubicBezTo>
                        <a:cubicBezTo>
                          <a:pt x="53711" y="565729"/>
                          <a:pt x="107815" y="686574"/>
                          <a:pt x="195290" y="774048"/>
                        </a:cubicBezTo>
                        <a:lnTo>
                          <a:pt x="263056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0" name="フリーフォーム: 図形 209">
                    <a:extLst>
                      <a:ext uri="{FF2B5EF4-FFF2-40B4-BE49-F238E27FC236}">
                        <a16:creationId xmlns:a16="http://schemas.microsoft.com/office/drawing/2014/main" id="{FB2EFE7E-D0B6-49C9-AA2F-533696B5359B}"/>
                      </a:ext>
                    </a:extLst>
                  </p:cNvPr>
                  <p:cNvSpPr/>
                  <p:nvPr/>
                </p:nvSpPr>
                <p:spPr>
                  <a:xfrm>
                    <a:off x="4324883" y="3129610"/>
                    <a:ext cx="338342" cy="829960"/>
                  </a:xfrm>
                  <a:custGeom>
                    <a:avLst/>
                    <a:gdLst>
                      <a:gd name="connsiteX0" fmla="*/ 271010 w 338342"/>
                      <a:gd name="connsiteY0" fmla="*/ 0 h 829960"/>
                      <a:gd name="connsiteX1" fmla="*/ 338342 w 338342"/>
                      <a:gd name="connsiteY1" fmla="*/ 0 h 829960"/>
                      <a:gd name="connsiteX2" fmla="*/ 280449 w 338342"/>
                      <a:gd name="connsiteY2" fmla="*/ 31424 h 829960"/>
                      <a:gd name="connsiteX3" fmla="*/ 67332 w 338342"/>
                      <a:gd name="connsiteY3" fmla="*/ 432248 h 829960"/>
                      <a:gd name="connsiteX4" fmla="*/ 208911 w 338342"/>
                      <a:gd name="connsiteY4" fmla="*/ 774048 h 829960"/>
                      <a:gd name="connsiteX5" fmla="*/ 276677 w 338342"/>
                      <a:gd name="connsiteY5" fmla="*/ 829960 h 829960"/>
                      <a:gd name="connsiteX6" fmla="*/ 209345 w 338342"/>
                      <a:gd name="connsiteY6" fmla="*/ 829960 h 829960"/>
                      <a:gd name="connsiteX7" fmla="*/ 141579 w 338342"/>
                      <a:gd name="connsiteY7" fmla="*/ 774048 h 829960"/>
                      <a:gd name="connsiteX8" fmla="*/ 0 w 338342"/>
                      <a:gd name="connsiteY8" fmla="*/ 432248 h 829960"/>
                      <a:gd name="connsiteX9" fmla="*/ 213117 w 338342"/>
                      <a:gd name="connsiteY9" fmla="*/ 31424 h 829960"/>
                      <a:gd name="connsiteX10" fmla="*/ 271010 w 338342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38342" h="829960">
                        <a:moveTo>
                          <a:pt x="271010" y="0"/>
                        </a:moveTo>
                        <a:lnTo>
                          <a:pt x="338342" y="0"/>
                        </a:lnTo>
                        <a:lnTo>
                          <a:pt x="280449" y="31424"/>
                        </a:lnTo>
                        <a:cubicBezTo>
                          <a:pt x="151870" y="118290"/>
                          <a:pt x="67332" y="265397"/>
                          <a:pt x="67332" y="432248"/>
                        </a:cubicBezTo>
                        <a:cubicBezTo>
                          <a:pt x="67332" y="565729"/>
                          <a:pt x="121436" y="686574"/>
                          <a:pt x="208911" y="774048"/>
                        </a:cubicBezTo>
                        <a:lnTo>
                          <a:pt x="276677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43547CFA-9AEF-4C82-BA90-0BD9658D26E1}"/>
                  </a:ext>
                </a:extLst>
              </p:cNvPr>
              <p:cNvSpPr/>
              <p:nvPr/>
            </p:nvSpPr>
            <p:spPr>
              <a:xfrm rot="2204360">
                <a:off x="5459273" y="1411034"/>
                <a:ext cx="431761" cy="123906"/>
              </a:xfrm>
              <a:custGeom>
                <a:avLst/>
                <a:gdLst>
                  <a:gd name="connsiteX0" fmla="*/ 623863 w 631006"/>
                  <a:gd name="connsiteY0" fmla="*/ 0 h 181085"/>
                  <a:gd name="connsiteX1" fmla="*/ 617436 w 631006"/>
                  <a:gd name="connsiteY1" fmla="*/ 21546 h 181085"/>
                  <a:gd name="connsiteX2" fmla="*/ 631006 w 631006"/>
                  <a:gd name="connsiteY2" fmla="*/ 21431 h 181085"/>
                  <a:gd name="connsiteX3" fmla="*/ 583381 w 631006"/>
                  <a:gd name="connsiteY3" fmla="*/ 181085 h 181085"/>
                  <a:gd name="connsiteX4" fmla="*/ 7143 w 631006"/>
                  <a:gd name="connsiteY4" fmla="*/ 181085 h 181085"/>
                  <a:gd name="connsiteX5" fmla="*/ 15709 w 631006"/>
                  <a:gd name="connsiteY5" fmla="*/ 159654 h 181085"/>
                  <a:gd name="connsiteX6" fmla="*/ 0 w 631006"/>
                  <a:gd name="connsiteY6" fmla="*/ 159654 h 181085"/>
                  <a:gd name="connsiteX7" fmla="*/ 61912 w 631006"/>
                  <a:gd name="connsiteY7" fmla="*/ 4763 h 181085"/>
                  <a:gd name="connsiteX0" fmla="*/ 623863 w 631006"/>
                  <a:gd name="connsiteY0" fmla="*/ 0 h 181085"/>
                  <a:gd name="connsiteX1" fmla="*/ 631006 w 631006"/>
                  <a:gd name="connsiteY1" fmla="*/ 21431 h 181085"/>
                  <a:gd name="connsiteX2" fmla="*/ 583381 w 631006"/>
                  <a:gd name="connsiteY2" fmla="*/ 181085 h 181085"/>
                  <a:gd name="connsiteX3" fmla="*/ 7143 w 631006"/>
                  <a:gd name="connsiteY3" fmla="*/ 181085 h 181085"/>
                  <a:gd name="connsiteX4" fmla="*/ 15709 w 631006"/>
                  <a:gd name="connsiteY4" fmla="*/ 159654 h 181085"/>
                  <a:gd name="connsiteX5" fmla="*/ 0 w 631006"/>
                  <a:gd name="connsiteY5" fmla="*/ 159654 h 181085"/>
                  <a:gd name="connsiteX6" fmla="*/ 61912 w 631006"/>
                  <a:gd name="connsiteY6" fmla="*/ 4763 h 181085"/>
                  <a:gd name="connsiteX7" fmla="*/ 623863 w 631006"/>
                  <a:gd name="connsiteY7" fmla="*/ 0 h 181085"/>
                  <a:gd name="connsiteX0" fmla="*/ 623863 w 631006"/>
                  <a:gd name="connsiteY0" fmla="*/ 0 h 181085"/>
                  <a:gd name="connsiteX1" fmla="*/ 631006 w 631006"/>
                  <a:gd name="connsiteY1" fmla="*/ 21431 h 181085"/>
                  <a:gd name="connsiteX2" fmla="*/ 583381 w 631006"/>
                  <a:gd name="connsiteY2" fmla="*/ 181085 h 181085"/>
                  <a:gd name="connsiteX3" fmla="*/ 7143 w 631006"/>
                  <a:gd name="connsiteY3" fmla="*/ 181085 h 181085"/>
                  <a:gd name="connsiteX4" fmla="*/ 0 w 631006"/>
                  <a:gd name="connsiteY4" fmla="*/ 159654 h 181085"/>
                  <a:gd name="connsiteX5" fmla="*/ 61912 w 631006"/>
                  <a:gd name="connsiteY5" fmla="*/ 4763 h 181085"/>
                  <a:gd name="connsiteX6" fmla="*/ 623863 w 631006"/>
                  <a:gd name="connsiteY6" fmla="*/ 0 h 181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1006" h="181085">
                    <a:moveTo>
                      <a:pt x="623863" y="0"/>
                    </a:moveTo>
                    <a:lnTo>
                      <a:pt x="631006" y="21431"/>
                    </a:lnTo>
                    <a:lnTo>
                      <a:pt x="583381" y="181085"/>
                    </a:lnTo>
                    <a:lnTo>
                      <a:pt x="7143" y="181085"/>
                    </a:lnTo>
                    <a:lnTo>
                      <a:pt x="0" y="159654"/>
                    </a:lnTo>
                    <a:lnTo>
                      <a:pt x="61912" y="4763"/>
                    </a:lnTo>
                    <a:lnTo>
                      <a:pt x="623863" y="0"/>
                    </a:lnTo>
                    <a:close/>
                  </a:path>
                </a:pathLst>
              </a:custGeom>
              <a:solidFill>
                <a:srgbClr val="FF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5EB79354-41F6-437E-9F3F-32F30FB67E1A}"/>
                  </a:ext>
                </a:extLst>
              </p:cNvPr>
              <p:cNvSpPr/>
              <p:nvPr/>
            </p:nvSpPr>
            <p:spPr>
              <a:xfrm rot="12453427">
                <a:off x="4520088" y="1883415"/>
                <a:ext cx="333336" cy="155851"/>
              </a:xfrm>
              <a:custGeom>
                <a:avLst/>
                <a:gdLst>
                  <a:gd name="connsiteX0" fmla="*/ 623863 w 631006"/>
                  <a:gd name="connsiteY0" fmla="*/ 0 h 181085"/>
                  <a:gd name="connsiteX1" fmla="*/ 617436 w 631006"/>
                  <a:gd name="connsiteY1" fmla="*/ 21546 h 181085"/>
                  <a:gd name="connsiteX2" fmla="*/ 631006 w 631006"/>
                  <a:gd name="connsiteY2" fmla="*/ 21431 h 181085"/>
                  <a:gd name="connsiteX3" fmla="*/ 583381 w 631006"/>
                  <a:gd name="connsiteY3" fmla="*/ 181085 h 181085"/>
                  <a:gd name="connsiteX4" fmla="*/ 7143 w 631006"/>
                  <a:gd name="connsiteY4" fmla="*/ 181085 h 181085"/>
                  <a:gd name="connsiteX5" fmla="*/ 15709 w 631006"/>
                  <a:gd name="connsiteY5" fmla="*/ 159654 h 181085"/>
                  <a:gd name="connsiteX6" fmla="*/ 0 w 631006"/>
                  <a:gd name="connsiteY6" fmla="*/ 159654 h 181085"/>
                  <a:gd name="connsiteX7" fmla="*/ 61912 w 631006"/>
                  <a:gd name="connsiteY7" fmla="*/ 4763 h 181085"/>
                  <a:gd name="connsiteX0" fmla="*/ 623863 w 631006"/>
                  <a:gd name="connsiteY0" fmla="*/ 0 h 181085"/>
                  <a:gd name="connsiteX1" fmla="*/ 631006 w 631006"/>
                  <a:gd name="connsiteY1" fmla="*/ 21431 h 181085"/>
                  <a:gd name="connsiteX2" fmla="*/ 583381 w 631006"/>
                  <a:gd name="connsiteY2" fmla="*/ 181085 h 181085"/>
                  <a:gd name="connsiteX3" fmla="*/ 7143 w 631006"/>
                  <a:gd name="connsiteY3" fmla="*/ 181085 h 181085"/>
                  <a:gd name="connsiteX4" fmla="*/ 15709 w 631006"/>
                  <a:gd name="connsiteY4" fmla="*/ 159654 h 181085"/>
                  <a:gd name="connsiteX5" fmla="*/ 0 w 631006"/>
                  <a:gd name="connsiteY5" fmla="*/ 159654 h 181085"/>
                  <a:gd name="connsiteX6" fmla="*/ 61912 w 631006"/>
                  <a:gd name="connsiteY6" fmla="*/ 4763 h 181085"/>
                  <a:gd name="connsiteX7" fmla="*/ 623863 w 631006"/>
                  <a:gd name="connsiteY7" fmla="*/ 0 h 181085"/>
                  <a:gd name="connsiteX0" fmla="*/ 623863 w 631006"/>
                  <a:gd name="connsiteY0" fmla="*/ 0 h 181085"/>
                  <a:gd name="connsiteX1" fmla="*/ 631006 w 631006"/>
                  <a:gd name="connsiteY1" fmla="*/ 21431 h 181085"/>
                  <a:gd name="connsiteX2" fmla="*/ 583381 w 631006"/>
                  <a:gd name="connsiteY2" fmla="*/ 181085 h 181085"/>
                  <a:gd name="connsiteX3" fmla="*/ 7143 w 631006"/>
                  <a:gd name="connsiteY3" fmla="*/ 181085 h 181085"/>
                  <a:gd name="connsiteX4" fmla="*/ 0 w 631006"/>
                  <a:gd name="connsiteY4" fmla="*/ 159654 h 181085"/>
                  <a:gd name="connsiteX5" fmla="*/ 61912 w 631006"/>
                  <a:gd name="connsiteY5" fmla="*/ 4763 h 181085"/>
                  <a:gd name="connsiteX6" fmla="*/ 623863 w 631006"/>
                  <a:gd name="connsiteY6" fmla="*/ 0 h 181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1006" h="181085">
                    <a:moveTo>
                      <a:pt x="623863" y="0"/>
                    </a:moveTo>
                    <a:lnTo>
                      <a:pt x="631006" y="21431"/>
                    </a:lnTo>
                    <a:lnTo>
                      <a:pt x="583381" y="181085"/>
                    </a:lnTo>
                    <a:lnTo>
                      <a:pt x="7143" y="181085"/>
                    </a:lnTo>
                    <a:lnTo>
                      <a:pt x="0" y="159654"/>
                    </a:lnTo>
                    <a:lnTo>
                      <a:pt x="61912" y="4763"/>
                    </a:lnTo>
                    <a:lnTo>
                      <a:pt x="623863" y="0"/>
                    </a:lnTo>
                    <a:close/>
                  </a:path>
                </a:pathLst>
              </a:custGeom>
              <a:solidFill>
                <a:srgbClr val="FF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C1F7DA35-A8C6-4AE6-8CE0-FF4DDE23142D}"/>
                  </a:ext>
                </a:extLst>
              </p:cNvPr>
              <p:cNvSpPr/>
              <p:nvPr/>
            </p:nvSpPr>
            <p:spPr>
              <a:xfrm rot="900000">
                <a:off x="5408253" y="2640182"/>
                <a:ext cx="333336" cy="155851"/>
              </a:xfrm>
              <a:custGeom>
                <a:avLst/>
                <a:gdLst>
                  <a:gd name="connsiteX0" fmla="*/ 623863 w 631006"/>
                  <a:gd name="connsiteY0" fmla="*/ 0 h 181085"/>
                  <a:gd name="connsiteX1" fmla="*/ 617436 w 631006"/>
                  <a:gd name="connsiteY1" fmla="*/ 21546 h 181085"/>
                  <a:gd name="connsiteX2" fmla="*/ 631006 w 631006"/>
                  <a:gd name="connsiteY2" fmla="*/ 21431 h 181085"/>
                  <a:gd name="connsiteX3" fmla="*/ 583381 w 631006"/>
                  <a:gd name="connsiteY3" fmla="*/ 181085 h 181085"/>
                  <a:gd name="connsiteX4" fmla="*/ 7143 w 631006"/>
                  <a:gd name="connsiteY4" fmla="*/ 181085 h 181085"/>
                  <a:gd name="connsiteX5" fmla="*/ 15709 w 631006"/>
                  <a:gd name="connsiteY5" fmla="*/ 159654 h 181085"/>
                  <a:gd name="connsiteX6" fmla="*/ 0 w 631006"/>
                  <a:gd name="connsiteY6" fmla="*/ 159654 h 181085"/>
                  <a:gd name="connsiteX7" fmla="*/ 61912 w 631006"/>
                  <a:gd name="connsiteY7" fmla="*/ 4763 h 181085"/>
                  <a:gd name="connsiteX0" fmla="*/ 623863 w 631006"/>
                  <a:gd name="connsiteY0" fmla="*/ 0 h 181085"/>
                  <a:gd name="connsiteX1" fmla="*/ 631006 w 631006"/>
                  <a:gd name="connsiteY1" fmla="*/ 21431 h 181085"/>
                  <a:gd name="connsiteX2" fmla="*/ 583381 w 631006"/>
                  <a:gd name="connsiteY2" fmla="*/ 181085 h 181085"/>
                  <a:gd name="connsiteX3" fmla="*/ 7143 w 631006"/>
                  <a:gd name="connsiteY3" fmla="*/ 181085 h 181085"/>
                  <a:gd name="connsiteX4" fmla="*/ 15709 w 631006"/>
                  <a:gd name="connsiteY4" fmla="*/ 159654 h 181085"/>
                  <a:gd name="connsiteX5" fmla="*/ 0 w 631006"/>
                  <a:gd name="connsiteY5" fmla="*/ 159654 h 181085"/>
                  <a:gd name="connsiteX6" fmla="*/ 61912 w 631006"/>
                  <a:gd name="connsiteY6" fmla="*/ 4763 h 181085"/>
                  <a:gd name="connsiteX7" fmla="*/ 623863 w 631006"/>
                  <a:gd name="connsiteY7" fmla="*/ 0 h 181085"/>
                  <a:gd name="connsiteX0" fmla="*/ 623863 w 631006"/>
                  <a:gd name="connsiteY0" fmla="*/ 0 h 181085"/>
                  <a:gd name="connsiteX1" fmla="*/ 631006 w 631006"/>
                  <a:gd name="connsiteY1" fmla="*/ 21431 h 181085"/>
                  <a:gd name="connsiteX2" fmla="*/ 583381 w 631006"/>
                  <a:gd name="connsiteY2" fmla="*/ 181085 h 181085"/>
                  <a:gd name="connsiteX3" fmla="*/ 7143 w 631006"/>
                  <a:gd name="connsiteY3" fmla="*/ 181085 h 181085"/>
                  <a:gd name="connsiteX4" fmla="*/ 0 w 631006"/>
                  <a:gd name="connsiteY4" fmla="*/ 159654 h 181085"/>
                  <a:gd name="connsiteX5" fmla="*/ 61912 w 631006"/>
                  <a:gd name="connsiteY5" fmla="*/ 4763 h 181085"/>
                  <a:gd name="connsiteX6" fmla="*/ 623863 w 631006"/>
                  <a:gd name="connsiteY6" fmla="*/ 0 h 181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1006" h="181085">
                    <a:moveTo>
                      <a:pt x="623863" y="0"/>
                    </a:moveTo>
                    <a:lnTo>
                      <a:pt x="631006" y="21431"/>
                    </a:lnTo>
                    <a:lnTo>
                      <a:pt x="583381" y="181085"/>
                    </a:lnTo>
                    <a:lnTo>
                      <a:pt x="7143" y="181085"/>
                    </a:lnTo>
                    <a:lnTo>
                      <a:pt x="0" y="159654"/>
                    </a:lnTo>
                    <a:lnTo>
                      <a:pt x="61912" y="4763"/>
                    </a:lnTo>
                    <a:lnTo>
                      <a:pt x="623863" y="0"/>
                    </a:lnTo>
                    <a:close/>
                  </a:path>
                </a:pathLst>
              </a:custGeom>
              <a:solidFill>
                <a:srgbClr val="FF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E91E741A-03D5-48C4-BE5E-A26C55D92162}"/>
                  </a:ext>
                </a:extLst>
              </p:cNvPr>
              <p:cNvSpPr/>
              <p:nvPr/>
            </p:nvSpPr>
            <p:spPr>
              <a:xfrm rot="19983688">
                <a:off x="4771866" y="2356374"/>
                <a:ext cx="333336" cy="73975"/>
              </a:xfrm>
              <a:custGeom>
                <a:avLst/>
                <a:gdLst>
                  <a:gd name="connsiteX0" fmla="*/ 623863 w 631006"/>
                  <a:gd name="connsiteY0" fmla="*/ 0 h 181085"/>
                  <a:gd name="connsiteX1" fmla="*/ 617436 w 631006"/>
                  <a:gd name="connsiteY1" fmla="*/ 21546 h 181085"/>
                  <a:gd name="connsiteX2" fmla="*/ 631006 w 631006"/>
                  <a:gd name="connsiteY2" fmla="*/ 21431 h 181085"/>
                  <a:gd name="connsiteX3" fmla="*/ 583381 w 631006"/>
                  <a:gd name="connsiteY3" fmla="*/ 181085 h 181085"/>
                  <a:gd name="connsiteX4" fmla="*/ 7143 w 631006"/>
                  <a:gd name="connsiteY4" fmla="*/ 181085 h 181085"/>
                  <a:gd name="connsiteX5" fmla="*/ 15709 w 631006"/>
                  <a:gd name="connsiteY5" fmla="*/ 159654 h 181085"/>
                  <a:gd name="connsiteX6" fmla="*/ 0 w 631006"/>
                  <a:gd name="connsiteY6" fmla="*/ 159654 h 181085"/>
                  <a:gd name="connsiteX7" fmla="*/ 61912 w 631006"/>
                  <a:gd name="connsiteY7" fmla="*/ 4763 h 181085"/>
                  <a:gd name="connsiteX0" fmla="*/ 623863 w 631006"/>
                  <a:gd name="connsiteY0" fmla="*/ 0 h 181085"/>
                  <a:gd name="connsiteX1" fmla="*/ 631006 w 631006"/>
                  <a:gd name="connsiteY1" fmla="*/ 21431 h 181085"/>
                  <a:gd name="connsiteX2" fmla="*/ 583381 w 631006"/>
                  <a:gd name="connsiteY2" fmla="*/ 181085 h 181085"/>
                  <a:gd name="connsiteX3" fmla="*/ 7143 w 631006"/>
                  <a:gd name="connsiteY3" fmla="*/ 181085 h 181085"/>
                  <a:gd name="connsiteX4" fmla="*/ 15709 w 631006"/>
                  <a:gd name="connsiteY4" fmla="*/ 159654 h 181085"/>
                  <a:gd name="connsiteX5" fmla="*/ 0 w 631006"/>
                  <a:gd name="connsiteY5" fmla="*/ 159654 h 181085"/>
                  <a:gd name="connsiteX6" fmla="*/ 61912 w 631006"/>
                  <a:gd name="connsiteY6" fmla="*/ 4763 h 181085"/>
                  <a:gd name="connsiteX7" fmla="*/ 623863 w 631006"/>
                  <a:gd name="connsiteY7" fmla="*/ 0 h 181085"/>
                  <a:gd name="connsiteX0" fmla="*/ 623863 w 631006"/>
                  <a:gd name="connsiteY0" fmla="*/ 0 h 181085"/>
                  <a:gd name="connsiteX1" fmla="*/ 631006 w 631006"/>
                  <a:gd name="connsiteY1" fmla="*/ 21431 h 181085"/>
                  <a:gd name="connsiteX2" fmla="*/ 583381 w 631006"/>
                  <a:gd name="connsiteY2" fmla="*/ 181085 h 181085"/>
                  <a:gd name="connsiteX3" fmla="*/ 7143 w 631006"/>
                  <a:gd name="connsiteY3" fmla="*/ 181085 h 181085"/>
                  <a:gd name="connsiteX4" fmla="*/ 0 w 631006"/>
                  <a:gd name="connsiteY4" fmla="*/ 159654 h 181085"/>
                  <a:gd name="connsiteX5" fmla="*/ 61912 w 631006"/>
                  <a:gd name="connsiteY5" fmla="*/ 4763 h 181085"/>
                  <a:gd name="connsiteX6" fmla="*/ 623863 w 631006"/>
                  <a:gd name="connsiteY6" fmla="*/ 0 h 181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1006" h="181085">
                    <a:moveTo>
                      <a:pt x="623863" y="0"/>
                    </a:moveTo>
                    <a:lnTo>
                      <a:pt x="631006" y="21431"/>
                    </a:lnTo>
                    <a:lnTo>
                      <a:pt x="583381" y="181085"/>
                    </a:lnTo>
                    <a:lnTo>
                      <a:pt x="7143" y="181085"/>
                    </a:lnTo>
                    <a:lnTo>
                      <a:pt x="0" y="159654"/>
                    </a:lnTo>
                    <a:lnTo>
                      <a:pt x="61912" y="4763"/>
                    </a:lnTo>
                    <a:lnTo>
                      <a:pt x="623863" y="0"/>
                    </a:lnTo>
                    <a:close/>
                  </a:path>
                </a:pathLst>
              </a:custGeom>
              <a:solidFill>
                <a:srgbClr val="FF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3A40B3E6-A45B-4F60-9521-8D3FCFCC7C74}"/>
                  </a:ext>
                </a:extLst>
              </p:cNvPr>
              <p:cNvSpPr/>
              <p:nvPr/>
            </p:nvSpPr>
            <p:spPr>
              <a:xfrm rot="900000">
                <a:off x="4667475" y="1358246"/>
                <a:ext cx="273487" cy="91855"/>
              </a:xfrm>
              <a:custGeom>
                <a:avLst/>
                <a:gdLst>
                  <a:gd name="connsiteX0" fmla="*/ 623863 w 631006"/>
                  <a:gd name="connsiteY0" fmla="*/ 0 h 181085"/>
                  <a:gd name="connsiteX1" fmla="*/ 617436 w 631006"/>
                  <a:gd name="connsiteY1" fmla="*/ 21546 h 181085"/>
                  <a:gd name="connsiteX2" fmla="*/ 631006 w 631006"/>
                  <a:gd name="connsiteY2" fmla="*/ 21431 h 181085"/>
                  <a:gd name="connsiteX3" fmla="*/ 583381 w 631006"/>
                  <a:gd name="connsiteY3" fmla="*/ 181085 h 181085"/>
                  <a:gd name="connsiteX4" fmla="*/ 7143 w 631006"/>
                  <a:gd name="connsiteY4" fmla="*/ 181085 h 181085"/>
                  <a:gd name="connsiteX5" fmla="*/ 15709 w 631006"/>
                  <a:gd name="connsiteY5" fmla="*/ 159654 h 181085"/>
                  <a:gd name="connsiteX6" fmla="*/ 0 w 631006"/>
                  <a:gd name="connsiteY6" fmla="*/ 159654 h 181085"/>
                  <a:gd name="connsiteX7" fmla="*/ 61912 w 631006"/>
                  <a:gd name="connsiteY7" fmla="*/ 4763 h 181085"/>
                  <a:gd name="connsiteX0" fmla="*/ 623863 w 631006"/>
                  <a:gd name="connsiteY0" fmla="*/ 0 h 181085"/>
                  <a:gd name="connsiteX1" fmla="*/ 631006 w 631006"/>
                  <a:gd name="connsiteY1" fmla="*/ 21431 h 181085"/>
                  <a:gd name="connsiteX2" fmla="*/ 583381 w 631006"/>
                  <a:gd name="connsiteY2" fmla="*/ 181085 h 181085"/>
                  <a:gd name="connsiteX3" fmla="*/ 7143 w 631006"/>
                  <a:gd name="connsiteY3" fmla="*/ 181085 h 181085"/>
                  <a:gd name="connsiteX4" fmla="*/ 15709 w 631006"/>
                  <a:gd name="connsiteY4" fmla="*/ 159654 h 181085"/>
                  <a:gd name="connsiteX5" fmla="*/ 0 w 631006"/>
                  <a:gd name="connsiteY5" fmla="*/ 159654 h 181085"/>
                  <a:gd name="connsiteX6" fmla="*/ 61912 w 631006"/>
                  <a:gd name="connsiteY6" fmla="*/ 4763 h 181085"/>
                  <a:gd name="connsiteX7" fmla="*/ 623863 w 631006"/>
                  <a:gd name="connsiteY7" fmla="*/ 0 h 181085"/>
                  <a:gd name="connsiteX0" fmla="*/ 623863 w 631006"/>
                  <a:gd name="connsiteY0" fmla="*/ 0 h 181085"/>
                  <a:gd name="connsiteX1" fmla="*/ 631006 w 631006"/>
                  <a:gd name="connsiteY1" fmla="*/ 21431 h 181085"/>
                  <a:gd name="connsiteX2" fmla="*/ 583381 w 631006"/>
                  <a:gd name="connsiteY2" fmla="*/ 181085 h 181085"/>
                  <a:gd name="connsiteX3" fmla="*/ 7143 w 631006"/>
                  <a:gd name="connsiteY3" fmla="*/ 181085 h 181085"/>
                  <a:gd name="connsiteX4" fmla="*/ 0 w 631006"/>
                  <a:gd name="connsiteY4" fmla="*/ 159654 h 181085"/>
                  <a:gd name="connsiteX5" fmla="*/ 61912 w 631006"/>
                  <a:gd name="connsiteY5" fmla="*/ 4763 h 181085"/>
                  <a:gd name="connsiteX6" fmla="*/ 623863 w 631006"/>
                  <a:gd name="connsiteY6" fmla="*/ 0 h 181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1006" h="181085">
                    <a:moveTo>
                      <a:pt x="623863" y="0"/>
                    </a:moveTo>
                    <a:lnTo>
                      <a:pt x="631006" y="21431"/>
                    </a:lnTo>
                    <a:lnTo>
                      <a:pt x="583381" y="181085"/>
                    </a:lnTo>
                    <a:lnTo>
                      <a:pt x="7143" y="181085"/>
                    </a:lnTo>
                    <a:lnTo>
                      <a:pt x="0" y="159654"/>
                    </a:lnTo>
                    <a:lnTo>
                      <a:pt x="61912" y="4763"/>
                    </a:lnTo>
                    <a:lnTo>
                      <a:pt x="623863" y="0"/>
                    </a:lnTo>
                    <a:close/>
                  </a:path>
                </a:pathLst>
              </a:custGeom>
              <a:solidFill>
                <a:srgbClr val="FF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496CD0CE-1A1C-48D3-9409-B32A2B981B8A}"/>
                  </a:ext>
                </a:extLst>
              </p:cNvPr>
              <p:cNvSpPr/>
              <p:nvPr/>
            </p:nvSpPr>
            <p:spPr>
              <a:xfrm rot="2700000">
                <a:off x="6132990" y="1884611"/>
                <a:ext cx="333336" cy="155851"/>
              </a:xfrm>
              <a:custGeom>
                <a:avLst/>
                <a:gdLst>
                  <a:gd name="connsiteX0" fmla="*/ 623863 w 631006"/>
                  <a:gd name="connsiteY0" fmla="*/ 0 h 181085"/>
                  <a:gd name="connsiteX1" fmla="*/ 617436 w 631006"/>
                  <a:gd name="connsiteY1" fmla="*/ 21546 h 181085"/>
                  <a:gd name="connsiteX2" fmla="*/ 631006 w 631006"/>
                  <a:gd name="connsiteY2" fmla="*/ 21431 h 181085"/>
                  <a:gd name="connsiteX3" fmla="*/ 583381 w 631006"/>
                  <a:gd name="connsiteY3" fmla="*/ 181085 h 181085"/>
                  <a:gd name="connsiteX4" fmla="*/ 7143 w 631006"/>
                  <a:gd name="connsiteY4" fmla="*/ 181085 h 181085"/>
                  <a:gd name="connsiteX5" fmla="*/ 15709 w 631006"/>
                  <a:gd name="connsiteY5" fmla="*/ 159654 h 181085"/>
                  <a:gd name="connsiteX6" fmla="*/ 0 w 631006"/>
                  <a:gd name="connsiteY6" fmla="*/ 159654 h 181085"/>
                  <a:gd name="connsiteX7" fmla="*/ 61912 w 631006"/>
                  <a:gd name="connsiteY7" fmla="*/ 4763 h 181085"/>
                  <a:gd name="connsiteX0" fmla="*/ 623863 w 631006"/>
                  <a:gd name="connsiteY0" fmla="*/ 0 h 181085"/>
                  <a:gd name="connsiteX1" fmla="*/ 631006 w 631006"/>
                  <a:gd name="connsiteY1" fmla="*/ 21431 h 181085"/>
                  <a:gd name="connsiteX2" fmla="*/ 583381 w 631006"/>
                  <a:gd name="connsiteY2" fmla="*/ 181085 h 181085"/>
                  <a:gd name="connsiteX3" fmla="*/ 7143 w 631006"/>
                  <a:gd name="connsiteY3" fmla="*/ 181085 h 181085"/>
                  <a:gd name="connsiteX4" fmla="*/ 15709 w 631006"/>
                  <a:gd name="connsiteY4" fmla="*/ 159654 h 181085"/>
                  <a:gd name="connsiteX5" fmla="*/ 0 w 631006"/>
                  <a:gd name="connsiteY5" fmla="*/ 159654 h 181085"/>
                  <a:gd name="connsiteX6" fmla="*/ 61912 w 631006"/>
                  <a:gd name="connsiteY6" fmla="*/ 4763 h 181085"/>
                  <a:gd name="connsiteX7" fmla="*/ 623863 w 631006"/>
                  <a:gd name="connsiteY7" fmla="*/ 0 h 181085"/>
                  <a:gd name="connsiteX0" fmla="*/ 623863 w 631006"/>
                  <a:gd name="connsiteY0" fmla="*/ 0 h 181085"/>
                  <a:gd name="connsiteX1" fmla="*/ 631006 w 631006"/>
                  <a:gd name="connsiteY1" fmla="*/ 21431 h 181085"/>
                  <a:gd name="connsiteX2" fmla="*/ 583381 w 631006"/>
                  <a:gd name="connsiteY2" fmla="*/ 181085 h 181085"/>
                  <a:gd name="connsiteX3" fmla="*/ 7143 w 631006"/>
                  <a:gd name="connsiteY3" fmla="*/ 181085 h 181085"/>
                  <a:gd name="connsiteX4" fmla="*/ 0 w 631006"/>
                  <a:gd name="connsiteY4" fmla="*/ 159654 h 181085"/>
                  <a:gd name="connsiteX5" fmla="*/ 61912 w 631006"/>
                  <a:gd name="connsiteY5" fmla="*/ 4763 h 181085"/>
                  <a:gd name="connsiteX6" fmla="*/ 623863 w 631006"/>
                  <a:gd name="connsiteY6" fmla="*/ 0 h 181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1006" h="181085">
                    <a:moveTo>
                      <a:pt x="623863" y="0"/>
                    </a:moveTo>
                    <a:lnTo>
                      <a:pt x="631006" y="21431"/>
                    </a:lnTo>
                    <a:lnTo>
                      <a:pt x="583381" y="181085"/>
                    </a:lnTo>
                    <a:lnTo>
                      <a:pt x="7143" y="181085"/>
                    </a:lnTo>
                    <a:lnTo>
                      <a:pt x="0" y="159654"/>
                    </a:lnTo>
                    <a:lnTo>
                      <a:pt x="61912" y="4763"/>
                    </a:lnTo>
                    <a:lnTo>
                      <a:pt x="623863" y="0"/>
                    </a:lnTo>
                    <a:close/>
                  </a:path>
                </a:pathLst>
              </a:custGeom>
              <a:solidFill>
                <a:srgbClr val="FF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" name="楕円 3">
                <a:extLst>
                  <a:ext uri="{FF2B5EF4-FFF2-40B4-BE49-F238E27FC236}">
                    <a16:creationId xmlns:a16="http://schemas.microsoft.com/office/drawing/2014/main" id="{7A11A115-4638-4A3D-9CD9-3F47CA42C6F8}"/>
                  </a:ext>
                </a:extLst>
              </p:cNvPr>
              <p:cNvSpPr/>
              <p:nvPr/>
            </p:nvSpPr>
            <p:spPr>
              <a:xfrm rot="17100000">
                <a:off x="5842933" y="1266290"/>
                <a:ext cx="356568" cy="416361"/>
              </a:xfrm>
              <a:custGeom>
                <a:avLst/>
                <a:gdLst>
                  <a:gd name="connsiteX0" fmla="*/ 0 w 1716656"/>
                  <a:gd name="connsiteY0" fmla="*/ 858328 h 1716656"/>
                  <a:gd name="connsiteX1" fmla="*/ 858328 w 1716656"/>
                  <a:gd name="connsiteY1" fmla="*/ 0 h 1716656"/>
                  <a:gd name="connsiteX2" fmla="*/ 1716656 w 1716656"/>
                  <a:gd name="connsiteY2" fmla="*/ 858328 h 1716656"/>
                  <a:gd name="connsiteX3" fmla="*/ 858328 w 1716656"/>
                  <a:gd name="connsiteY3" fmla="*/ 1716656 h 1716656"/>
                  <a:gd name="connsiteX4" fmla="*/ 0 w 1716656"/>
                  <a:gd name="connsiteY4" fmla="*/ 858328 h 1716656"/>
                  <a:gd name="connsiteX0" fmla="*/ 0 w 1716656"/>
                  <a:gd name="connsiteY0" fmla="*/ 858328 h 1716656"/>
                  <a:gd name="connsiteX1" fmla="*/ 858328 w 1716656"/>
                  <a:gd name="connsiteY1" fmla="*/ 0 h 1716656"/>
                  <a:gd name="connsiteX2" fmla="*/ 1716656 w 1716656"/>
                  <a:gd name="connsiteY2" fmla="*/ 858328 h 1716656"/>
                  <a:gd name="connsiteX3" fmla="*/ 858328 w 1716656"/>
                  <a:gd name="connsiteY3" fmla="*/ 1716656 h 1716656"/>
                  <a:gd name="connsiteX4" fmla="*/ 0 w 1716656"/>
                  <a:gd name="connsiteY4" fmla="*/ 858328 h 1716656"/>
                  <a:gd name="connsiteX0" fmla="*/ 0 w 1716656"/>
                  <a:gd name="connsiteY0" fmla="*/ 858328 h 1716656"/>
                  <a:gd name="connsiteX1" fmla="*/ 858328 w 1716656"/>
                  <a:gd name="connsiteY1" fmla="*/ 0 h 1716656"/>
                  <a:gd name="connsiteX2" fmla="*/ 1716656 w 1716656"/>
                  <a:gd name="connsiteY2" fmla="*/ 858328 h 1716656"/>
                  <a:gd name="connsiteX3" fmla="*/ 858328 w 1716656"/>
                  <a:gd name="connsiteY3" fmla="*/ 1716656 h 1716656"/>
                  <a:gd name="connsiteX4" fmla="*/ 0 w 1716656"/>
                  <a:gd name="connsiteY4" fmla="*/ 858328 h 1716656"/>
                  <a:gd name="connsiteX0" fmla="*/ 0 w 1716656"/>
                  <a:gd name="connsiteY0" fmla="*/ 858328 h 1716656"/>
                  <a:gd name="connsiteX1" fmla="*/ 858328 w 1716656"/>
                  <a:gd name="connsiteY1" fmla="*/ 0 h 1716656"/>
                  <a:gd name="connsiteX2" fmla="*/ 1716656 w 1716656"/>
                  <a:gd name="connsiteY2" fmla="*/ 858328 h 1716656"/>
                  <a:gd name="connsiteX3" fmla="*/ 858328 w 1716656"/>
                  <a:gd name="connsiteY3" fmla="*/ 1716656 h 1716656"/>
                  <a:gd name="connsiteX4" fmla="*/ 0 w 1716656"/>
                  <a:gd name="connsiteY4" fmla="*/ 858328 h 1716656"/>
                  <a:gd name="connsiteX0" fmla="*/ 0 w 1716656"/>
                  <a:gd name="connsiteY0" fmla="*/ 1025508 h 1883836"/>
                  <a:gd name="connsiteX1" fmla="*/ 862405 w 1716656"/>
                  <a:gd name="connsiteY1" fmla="*/ 0 h 1883836"/>
                  <a:gd name="connsiteX2" fmla="*/ 1716656 w 1716656"/>
                  <a:gd name="connsiteY2" fmla="*/ 1025508 h 1883836"/>
                  <a:gd name="connsiteX3" fmla="*/ 858328 w 1716656"/>
                  <a:gd name="connsiteY3" fmla="*/ 1883836 h 1883836"/>
                  <a:gd name="connsiteX4" fmla="*/ 0 w 1716656"/>
                  <a:gd name="connsiteY4" fmla="*/ 1025508 h 1883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6656" h="1883836">
                    <a:moveTo>
                      <a:pt x="0" y="1025508"/>
                    </a:moveTo>
                    <a:cubicBezTo>
                      <a:pt x="0" y="551467"/>
                      <a:pt x="388364" y="0"/>
                      <a:pt x="862405" y="0"/>
                    </a:cubicBezTo>
                    <a:cubicBezTo>
                      <a:pt x="1336446" y="0"/>
                      <a:pt x="1716656" y="551467"/>
                      <a:pt x="1716656" y="1025508"/>
                    </a:cubicBezTo>
                    <a:cubicBezTo>
                      <a:pt x="1716656" y="1499549"/>
                      <a:pt x="1332369" y="1883836"/>
                      <a:pt x="858328" y="1883836"/>
                    </a:cubicBezTo>
                    <a:cubicBezTo>
                      <a:pt x="384287" y="1883836"/>
                      <a:pt x="0" y="1499549"/>
                      <a:pt x="0" y="102550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100000">
                    <a:srgbClr val="FFC000">
                      <a:lumMod val="60000"/>
                      <a:lumOff val="4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" name="楕円 29">
                <a:extLst>
                  <a:ext uri="{FF2B5EF4-FFF2-40B4-BE49-F238E27FC236}">
                    <a16:creationId xmlns:a16="http://schemas.microsoft.com/office/drawing/2014/main" id="{DA31E91C-98AB-4BBE-BD89-518C23094482}"/>
                  </a:ext>
                </a:extLst>
              </p:cNvPr>
              <p:cNvSpPr/>
              <p:nvPr/>
            </p:nvSpPr>
            <p:spPr>
              <a:xfrm rot="21253077">
                <a:off x="5027544" y="2354686"/>
                <a:ext cx="536373" cy="300598"/>
              </a:xfrm>
              <a:custGeom>
                <a:avLst/>
                <a:gdLst>
                  <a:gd name="connsiteX0" fmla="*/ 0 w 441104"/>
                  <a:gd name="connsiteY0" fmla="*/ 105849 h 211698"/>
                  <a:gd name="connsiteX1" fmla="*/ 220552 w 441104"/>
                  <a:gd name="connsiteY1" fmla="*/ 0 h 211698"/>
                  <a:gd name="connsiteX2" fmla="*/ 441104 w 441104"/>
                  <a:gd name="connsiteY2" fmla="*/ 105849 h 211698"/>
                  <a:gd name="connsiteX3" fmla="*/ 220552 w 441104"/>
                  <a:gd name="connsiteY3" fmla="*/ 211698 h 211698"/>
                  <a:gd name="connsiteX4" fmla="*/ 0 w 441104"/>
                  <a:gd name="connsiteY4" fmla="*/ 105849 h 211698"/>
                  <a:gd name="connsiteX0" fmla="*/ 32 w 441136"/>
                  <a:gd name="connsiteY0" fmla="*/ 162999 h 268848"/>
                  <a:gd name="connsiteX1" fmla="*/ 233284 w 441136"/>
                  <a:gd name="connsiteY1" fmla="*/ 0 h 268848"/>
                  <a:gd name="connsiteX2" fmla="*/ 441136 w 441136"/>
                  <a:gd name="connsiteY2" fmla="*/ 162999 h 268848"/>
                  <a:gd name="connsiteX3" fmla="*/ 220584 w 441136"/>
                  <a:gd name="connsiteY3" fmla="*/ 268848 h 268848"/>
                  <a:gd name="connsiteX4" fmla="*/ 32 w 441136"/>
                  <a:gd name="connsiteY4" fmla="*/ 162999 h 268848"/>
                  <a:gd name="connsiteX0" fmla="*/ 18 w 479222"/>
                  <a:gd name="connsiteY0" fmla="*/ 144021 h 269061"/>
                  <a:gd name="connsiteX1" fmla="*/ 271370 w 479222"/>
                  <a:gd name="connsiteY1" fmla="*/ 72 h 269061"/>
                  <a:gd name="connsiteX2" fmla="*/ 479222 w 479222"/>
                  <a:gd name="connsiteY2" fmla="*/ 163071 h 269061"/>
                  <a:gd name="connsiteX3" fmla="*/ 258670 w 479222"/>
                  <a:gd name="connsiteY3" fmla="*/ 268920 h 269061"/>
                  <a:gd name="connsiteX4" fmla="*/ 18 w 479222"/>
                  <a:gd name="connsiteY4" fmla="*/ 144021 h 269061"/>
                  <a:gd name="connsiteX0" fmla="*/ 19 w 536373"/>
                  <a:gd name="connsiteY0" fmla="*/ 143949 h 268848"/>
                  <a:gd name="connsiteX1" fmla="*/ 271371 w 536373"/>
                  <a:gd name="connsiteY1" fmla="*/ 0 h 268848"/>
                  <a:gd name="connsiteX2" fmla="*/ 536373 w 536373"/>
                  <a:gd name="connsiteY2" fmla="*/ 143949 h 268848"/>
                  <a:gd name="connsiteX3" fmla="*/ 258671 w 536373"/>
                  <a:gd name="connsiteY3" fmla="*/ 268848 h 268848"/>
                  <a:gd name="connsiteX4" fmla="*/ 19 w 536373"/>
                  <a:gd name="connsiteY4" fmla="*/ 143949 h 268848"/>
                  <a:gd name="connsiteX0" fmla="*/ 19 w 536373"/>
                  <a:gd name="connsiteY0" fmla="*/ 175699 h 300598"/>
                  <a:gd name="connsiteX1" fmla="*/ 271371 w 536373"/>
                  <a:gd name="connsiteY1" fmla="*/ 0 h 300598"/>
                  <a:gd name="connsiteX2" fmla="*/ 536373 w 536373"/>
                  <a:gd name="connsiteY2" fmla="*/ 175699 h 300598"/>
                  <a:gd name="connsiteX3" fmla="*/ 258671 w 536373"/>
                  <a:gd name="connsiteY3" fmla="*/ 300598 h 300598"/>
                  <a:gd name="connsiteX4" fmla="*/ 19 w 536373"/>
                  <a:gd name="connsiteY4" fmla="*/ 175699 h 300598"/>
                  <a:gd name="connsiteX0" fmla="*/ 19 w 536373"/>
                  <a:gd name="connsiteY0" fmla="*/ 176518 h 301417"/>
                  <a:gd name="connsiteX1" fmla="*/ 271371 w 536373"/>
                  <a:gd name="connsiteY1" fmla="*/ 819 h 301417"/>
                  <a:gd name="connsiteX2" fmla="*/ 536373 w 536373"/>
                  <a:gd name="connsiteY2" fmla="*/ 176518 h 301417"/>
                  <a:gd name="connsiteX3" fmla="*/ 258671 w 536373"/>
                  <a:gd name="connsiteY3" fmla="*/ 301417 h 301417"/>
                  <a:gd name="connsiteX4" fmla="*/ 19 w 536373"/>
                  <a:gd name="connsiteY4" fmla="*/ 176518 h 301417"/>
                  <a:gd name="connsiteX0" fmla="*/ 19 w 536373"/>
                  <a:gd name="connsiteY0" fmla="*/ 175699 h 300598"/>
                  <a:gd name="connsiteX1" fmla="*/ 271371 w 536373"/>
                  <a:gd name="connsiteY1" fmla="*/ 0 h 300598"/>
                  <a:gd name="connsiteX2" fmla="*/ 536373 w 536373"/>
                  <a:gd name="connsiteY2" fmla="*/ 175699 h 300598"/>
                  <a:gd name="connsiteX3" fmla="*/ 258671 w 536373"/>
                  <a:gd name="connsiteY3" fmla="*/ 300598 h 300598"/>
                  <a:gd name="connsiteX4" fmla="*/ 19 w 536373"/>
                  <a:gd name="connsiteY4" fmla="*/ 175699 h 300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6373" h="300598">
                    <a:moveTo>
                      <a:pt x="19" y="175699"/>
                    </a:moveTo>
                    <a:cubicBezTo>
                      <a:pt x="2136" y="125599"/>
                      <a:pt x="99429" y="0"/>
                      <a:pt x="271371" y="0"/>
                    </a:cubicBezTo>
                    <a:cubicBezTo>
                      <a:pt x="443313" y="0"/>
                      <a:pt x="536373" y="117240"/>
                      <a:pt x="536373" y="175699"/>
                    </a:cubicBezTo>
                    <a:cubicBezTo>
                      <a:pt x="536373" y="234158"/>
                      <a:pt x="348063" y="300598"/>
                      <a:pt x="258671" y="300598"/>
                    </a:cubicBezTo>
                    <a:cubicBezTo>
                      <a:pt x="169279" y="300598"/>
                      <a:pt x="-2098" y="225799"/>
                      <a:pt x="19" y="175699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38FB66F8-D655-4223-AE88-3F2E9065AC6F}"/>
                  </a:ext>
                </a:extLst>
              </p:cNvPr>
              <p:cNvGrpSpPr/>
              <p:nvPr/>
            </p:nvGrpSpPr>
            <p:grpSpPr>
              <a:xfrm rot="885663">
                <a:off x="5077355" y="1379669"/>
                <a:ext cx="450552" cy="211606"/>
                <a:chOff x="4534577" y="3522752"/>
                <a:chExt cx="478590" cy="325206"/>
              </a:xfrm>
              <a:solidFill>
                <a:srgbClr val="00B050"/>
              </a:solidFill>
            </p:grpSpPr>
            <p:sp>
              <p:nvSpPr>
                <p:cNvPr id="204" name="四角形: 上の 2 つの角を丸める 203">
                  <a:extLst>
                    <a:ext uri="{FF2B5EF4-FFF2-40B4-BE49-F238E27FC236}">
                      <a16:creationId xmlns:a16="http://schemas.microsoft.com/office/drawing/2014/main" id="{121A3CBF-AE0D-4E39-AD24-5C88B8C8559F}"/>
                    </a:ext>
                  </a:extLst>
                </p:cNvPr>
                <p:cNvSpPr/>
                <p:nvPr/>
              </p:nvSpPr>
              <p:spPr>
                <a:xfrm rot="16200000">
                  <a:off x="4677945" y="3385735"/>
                  <a:ext cx="198206" cy="472239"/>
                </a:xfrm>
                <a:prstGeom prst="round2SameRect">
                  <a:avLst>
                    <a:gd name="adj1" fmla="val 50000"/>
                    <a:gd name="adj2" fmla="val 28834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5" name="四角形: 上の 2 つの角を丸める 204">
                  <a:extLst>
                    <a:ext uri="{FF2B5EF4-FFF2-40B4-BE49-F238E27FC236}">
                      <a16:creationId xmlns:a16="http://schemas.microsoft.com/office/drawing/2014/main" id="{4D3BEA33-78DE-4ACE-8F23-52245E78FAF9}"/>
                    </a:ext>
                  </a:extLst>
                </p:cNvPr>
                <p:cNvSpPr/>
                <p:nvPr/>
              </p:nvSpPr>
              <p:spPr>
                <a:xfrm rot="16200000">
                  <a:off x="4671594" y="3512735"/>
                  <a:ext cx="198206" cy="472239"/>
                </a:xfrm>
                <a:prstGeom prst="round2SameRect">
                  <a:avLst>
                    <a:gd name="adj1" fmla="val 50000"/>
                    <a:gd name="adj2" fmla="val 28834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D846B604-F129-4E99-A84C-63221C959907}"/>
                  </a:ext>
                </a:extLst>
              </p:cNvPr>
              <p:cNvGrpSpPr/>
              <p:nvPr/>
            </p:nvGrpSpPr>
            <p:grpSpPr>
              <a:xfrm rot="885663">
                <a:off x="4829704" y="2097219"/>
                <a:ext cx="450552" cy="211606"/>
                <a:chOff x="4534577" y="3522752"/>
                <a:chExt cx="478590" cy="325206"/>
              </a:xfrm>
              <a:solidFill>
                <a:srgbClr val="00B050"/>
              </a:solidFill>
            </p:grpSpPr>
            <p:sp>
              <p:nvSpPr>
                <p:cNvPr id="202" name="四角形: 上の 2 つの角を丸める 201">
                  <a:extLst>
                    <a:ext uri="{FF2B5EF4-FFF2-40B4-BE49-F238E27FC236}">
                      <a16:creationId xmlns:a16="http://schemas.microsoft.com/office/drawing/2014/main" id="{9026B781-CCA3-4C49-AB65-D935A50660B3}"/>
                    </a:ext>
                  </a:extLst>
                </p:cNvPr>
                <p:cNvSpPr/>
                <p:nvPr/>
              </p:nvSpPr>
              <p:spPr>
                <a:xfrm rot="16200000">
                  <a:off x="4677945" y="3385735"/>
                  <a:ext cx="198206" cy="472239"/>
                </a:xfrm>
                <a:prstGeom prst="round2SameRect">
                  <a:avLst>
                    <a:gd name="adj1" fmla="val 50000"/>
                    <a:gd name="adj2" fmla="val 28834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3" name="四角形: 上の 2 つの角を丸める 202">
                  <a:extLst>
                    <a:ext uri="{FF2B5EF4-FFF2-40B4-BE49-F238E27FC236}">
                      <a16:creationId xmlns:a16="http://schemas.microsoft.com/office/drawing/2014/main" id="{62505C24-2892-49D4-9846-4240D5ADA578}"/>
                    </a:ext>
                  </a:extLst>
                </p:cNvPr>
                <p:cNvSpPr/>
                <p:nvPr/>
              </p:nvSpPr>
              <p:spPr>
                <a:xfrm rot="16200000">
                  <a:off x="4671594" y="3512735"/>
                  <a:ext cx="198206" cy="472239"/>
                </a:xfrm>
                <a:prstGeom prst="round2SameRect">
                  <a:avLst>
                    <a:gd name="adj1" fmla="val 50000"/>
                    <a:gd name="adj2" fmla="val 28834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98C8FA57-EF37-4096-9C66-FC8866762864}"/>
                  </a:ext>
                </a:extLst>
              </p:cNvPr>
              <p:cNvGrpSpPr/>
              <p:nvPr/>
            </p:nvGrpSpPr>
            <p:grpSpPr>
              <a:xfrm rot="9000000">
                <a:off x="4231071" y="1879522"/>
                <a:ext cx="393114" cy="167368"/>
                <a:chOff x="4534577" y="3522752"/>
                <a:chExt cx="478590" cy="325206"/>
              </a:xfrm>
              <a:solidFill>
                <a:srgbClr val="00B050"/>
              </a:solidFill>
            </p:grpSpPr>
            <p:sp>
              <p:nvSpPr>
                <p:cNvPr id="200" name="四角形: 上の 2 つの角を丸める 199">
                  <a:extLst>
                    <a:ext uri="{FF2B5EF4-FFF2-40B4-BE49-F238E27FC236}">
                      <a16:creationId xmlns:a16="http://schemas.microsoft.com/office/drawing/2014/main" id="{6E6361A0-2E70-42A7-BCFC-DD36F21CD395}"/>
                    </a:ext>
                  </a:extLst>
                </p:cNvPr>
                <p:cNvSpPr/>
                <p:nvPr/>
              </p:nvSpPr>
              <p:spPr>
                <a:xfrm rot="16200000">
                  <a:off x="4677945" y="3385735"/>
                  <a:ext cx="198206" cy="472239"/>
                </a:xfrm>
                <a:prstGeom prst="round2SameRect">
                  <a:avLst>
                    <a:gd name="adj1" fmla="val 50000"/>
                    <a:gd name="adj2" fmla="val 28834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1" name="四角形: 上の 2 つの角を丸める 200">
                  <a:extLst>
                    <a:ext uri="{FF2B5EF4-FFF2-40B4-BE49-F238E27FC236}">
                      <a16:creationId xmlns:a16="http://schemas.microsoft.com/office/drawing/2014/main" id="{256B5B01-9508-4602-AD97-476509F61C60}"/>
                    </a:ext>
                  </a:extLst>
                </p:cNvPr>
                <p:cNvSpPr/>
                <p:nvPr/>
              </p:nvSpPr>
              <p:spPr>
                <a:xfrm rot="16200000">
                  <a:off x="4671594" y="3512735"/>
                  <a:ext cx="198206" cy="472239"/>
                </a:xfrm>
                <a:prstGeom prst="round2SameRect">
                  <a:avLst>
                    <a:gd name="adj1" fmla="val 50000"/>
                    <a:gd name="adj2" fmla="val 28834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F8C66D49-ECCA-4757-A67D-E3C6CEBB8255}"/>
                  </a:ext>
                </a:extLst>
              </p:cNvPr>
              <p:cNvGrpSpPr/>
              <p:nvPr/>
            </p:nvGrpSpPr>
            <p:grpSpPr>
              <a:xfrm rot="1613104">
                <a:off x="6094231" y="2005041"/>
                <a:ext cx="393114" cy="167368"/>
                <a:chOff x="4534577" y="3522752"/>
                <a:chExt cx="478590" cy="325206"/>
              </a:xfrm>
              <a:solidFill>
                <a:srgbClr val="00B050"/>
              </a:solidFill>
            </p:grpSpPr>
            <p:sp>
              <p:nvSpPr>
                <p:cNvPr id="198" name="四角形: 上の 2 つの角を丸める 197">
                  <a:extLst>
                    <a:ext uri="{FF2B5EF4-FFF2-40B4-BE49-F238E27FC236}">
                      <a16:creationId xmlns:a16="http://schemas.microsoft.com/office/drawing/2014/main" id="{92891E94-F75A-492A-AB7E-513836E7DAD7}"/>
                    </a:ext>
                  </a:extLst>
                </p:cNvPr>
                <p:cNvSpPr/>
                <p:nvPr/>
              </p:nvSpPr>
              <p:spPr>
                <a:xfrm rot="16200000">
                  <a:off x="4677945" y="3385735"/>
                  <a:ext cx="198206" cy="472239"/>
                </a:xfrm>
                <a:prstGeom prst="round2SameRect">
                  <a:avLst>
                    <a:gd name="adj1" fmla="val 50000"/>
                    <a:gd name="adj2" fmla="val 28834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9" name="四角形: 上の 2 つの角を丸める 198">
                  <a:extLst>
                    <a:ext uri="{FF2B5EF4-FFF2-40B4-BE49-F238E27FC236}">
                      <a16:creationId xmlns:a16="http://schemas.microsoft.com/office/drawing/2014/main" id="{377890BD-FB3C-4CEC-BC4E-0C85EB42C338}"/>
                    </a:ext>
                  </a:extLst>
                </p:cNvPr>
                <p:cNvSpPr/>
                <p:nvPr/>
              </p:nvSpPr>
              <p:spPr>
                <a:xfrm rot="16200000">
                  <a:off x="4671594" y="3512735"/>
                  <a:ext cx="198206" cy="472239"/>
                </a:xfrm>
                <a:prstGeom prst="round2SameRect">
                  <a:avLst>
                    <a:gd name="adj1" fmla="val 50000"/>
                    <a:gd name="adj2" fmla="val 28834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7" name="小波 161">
                <a:extLst>
                  <a:ext uri="{FF2B5EF4-FFF2-40B4-BE49-F238E27FC236}">
                    <a16:creationId xmlns:a16="http://schemas.microsoft.com/office/drawing/2014/main" id="{3B9FB971-4A45-4110-ACD7-BB9B80C3C0E4}"/>
                  </a:ext>
                </a:extLst>
              </p:cNvPr>
              <p:cNvSpPr/>
              <p:nvPr/>
            </p:nvSpPr>
            <p:spPr>
              <a:xfrm>
                <a:off x="4781449" y="1465709"/>
                <a:ext cx="410953" cy="326071"/>
              </a:xfrm>
              <a:custGeom>
                <a:avLst/>
                <a:gdLst>
                  <a:gd name="connsiteX0" fmla="*/ 0 w 567790"/>
                  <a:gd name="connsiteY0" fmla="*/ 27454 h 439259"/>
                  <a:gd name="connsiteX1" fmla="*/ 283895 w 567790"/>
                  <a:gd name="connsiteY1" fmla="*/ 27454 h 439259"/>
                  <a:gd name="connsiteX2" fmla="*/ 567790 w 567790"/>
                  <a:gd name="connsiteY2" fmla="*/ 27454 h 439259"/>
                  <a:gd name="connsiteX3" fmla="*/ 567790 w 567790"/>
                  <a:gd name="connsiteY3" fmla="*/ 411805 h 439259"/>
                  <a:gd name="connsiteX4" fmla="*/ 283895 w 567790"/>
                  <a:gd name="connsiteY4" fmla="*/ 411805 h 439259"/>
                  <a:gd name="connsiteX5" fmla="*/ 0 w 567790"/>
                  <a:gd name="connsiteY5" fmla="*/ 411805 h 439259"/>
                  <a:gd name="connsiteX6" fmla="*/ 0 w 567790"/>
                  <a:gd name="connsiteY6" fmla="*/ 27454 h 439259"/>
                  <a:gd name="connsiteX0" fmla="*/ 0 w 574140"/>
                  <a:gd name="connsiteY0" fmla="*/ 83812 h 412030"/>
                  <a:gd name="connsiteX1" fmla="*/ 290245 w 574140"/>
                  <a:gd name="connsiteY1" fmla="*/ 1262 h 412030"/>
                  <a:gd name="connsiteX2" fmla="*/ 574140 w 574140"/>
                  <a:gd name="connsiteY2" fmla="*/ 1262 h 412030"/>
                  <a:gd name="connsiteX3" fmla="*/ 574140 w 574140"/>
                  <a:gd name="connsiteY3" fmla="*/ 385613 h 412030"/>
                  <a:gd name="connsiteX4" fmla="*/ 290245 w 574140"/>
                  <a:gd name="connsiteY4" fmla="*/ 385613 h 412030"/>
                  <a:gd name="connsiteX5" fmla="*/ 6350 w 574140"/>
                  <a:gd name="connsiteY5" fmla="*/ 385613 h 412030"/>
                  <a:gd name="connsiteX6" fmla="*/ 0 w 574140"/>
                  <a:gd name="connsiteY6" fmla="*/ 83812 h 412030"/>
                  <a:gd name="connsiteX0" fmla="*/ 1543 w 575683"/>
                  <a:gd name="connsiteY0" fmla="*/ 83812 h 412030"/>
                  <a:gd name="connsiteX1" fmla="*/ 291788 w 575683"/>
                  <a:gd name="connsiteY1" fmla="*/ 1262 h 412030"/>
                  <a:gd name="connsiteX2" fmla="*/ 575683 w 575683"/>
                  <a:gd name="connsiteY2" fmla="*/ 1262 h 412030"/>
                  <a:gd name="connsiteX3" fmla="*/ 575683 w 575683"/>
                  <a:gd name="connsiteY3" fmla="*/ 385613 h 412030"/>
                  <a:gd name="connsiteX4" fmla="*/ 291788 w 575683"/>
                  <a:gd name="connsiteY4" fmla="*/ 385613 h 412030"/>
                  <a:gd name="connsiteX5" fmla="*/ 7893 w 575683"/>
                  <a:gd name="connsiteY5" fmla="*/ 385613 h 412030"/>
                  <a:gd name="connsiteX6" fmla="*/ 1543 w 575683"/>
                  <a:gd name="connsiteY6" fmla="*/ 83812 h 412030"/>
                  <a:gd name="connsiteX0" fmla="*/ 17713 w 591853"/>
                  <a:gd name="connsiteY0" fmla="*/ 83812 h 414433"/>
                  <a:gd name="connsiteX1" fmla="*/ 307958 w 591853"/>
                  <a:gd name="connsiteY1" fmla="*/ 1262 h 414433"/>
                  <a:gd name="connsiteX2" fmla="*/ 591853 w 591853"/>
                  <a:gd name="connsiteY2" fmla="*/ 1262 h 414433"/>
                  <a:gd name="connsiteX3" fmla="*/ 591853 w 591853"/>
                  <a:gd name="connsiteY3" fmla="*/ 385613 h 414433"/>
                  <a:gd name="connsiteX4" fmla="*/ 307958 w 591853"/>
                  <a:gd name="connsiteY4" fmla="*/ 385613 h 414433"/>
                  <a:gd name="connsiteX5" fmla="*/ 30413 w 591853"/>
                  <a:gd name="connsiteY5" fmla="*/ 404663 h 414433"/>
                  <a:gd name="connsiteX6" fmla="*/ 17713 w 591853"/>
                  <a:gd name="connsiteY6" fmla="*/ 83812 h 414433"/>
                  <a:gd name="connsiteX0" fmla="*/ 44536 w 618676"/>
                  <a:gd name="connsiteY0" fmla="*/ 83812 h 414433"/>
                  <a:gd name="connsiteX1" fmla="*/ 334781 w 618676"/>
                  <a:gd name="connsiteY1" fmla="*/ 1262 h 414433"/>
                  <a:gd name="connsiteX2" fmla="*/ 618676 w 618676"/>
                  <a:gd name="connsiteY2" fmla="*/ 1262 h 414433"/>
                  <a:gd name="connsiteX3" fmla="*/ 618676 w 618676"/>
                  <a:gd name="connsiteY3" fmla="*/ 385613 h 414433"/>
                  <a:gd name="connsiteX4" fmla="*/ 334781 w 618676"/>
                  <a:gd name="connsiteY4" fmla="*/ 385613 h 414433"/>
                  <a:gd name="connsiteX5" fmla="*/ 57236 w 618676"/>
                  <a:gd name="connsiteY5" fmla="*/ 404663 h 414433"/>
                  <a:gd name="connsiteX6" fmla="*/ 44536 w 618676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4453 h 415074"/>
                  <a:gd name="connsiteX1" fmla="*/ 334781 w 629964"/>
                  <a:gd name="connsiteY1" fmla="*/ 1903 h 415074"/>
                  <a:gd name="connsiteX2" fmla="*/ 618676 w 629964"/>
                  <a:gd name="connsiteY2" fmla="*/ 1903 h 415074"/>
                  <a:gd name="connsiteX3" fmla="*/ 618676 w 629964"/>
                  <a:gd name="connsiteY3" fmla="*/ 386254 h 415074"/>
                  <a:gd name="connsiteX4" fmla="*/ 334781 w 629964"/>
                  <a:gd name="connsiteY4" fmla="*/ 386254 h 415074"/>
                  <a:gd name="connsiteX5" fmla="*/ 57236 w 629964"/>
                  <a:gd name="connsiteY5" fmla="*/ 405304 h 415074"/>
                  <a:gd name="connsiteX6" fmla="*/ 44536 w 629964"/>
                  <a:gd name="connsiteY6" fmla="*/ 84453 h 415074"/>
                  <a:gd name="connsiteX0" fmla="*/ 44536 w 637726"/>
                  <a:gd name="connsiteY0" fmla="*/ 84453 h 415074"/>
                  <a:gd name="connsiteX1" fmla="*/ 334781 w 637726"/>
                  <a:gd name="connsiteY1" fmla="*/ 1903 h 415074"/>
                  <a:gd name="connsiteX2" fmla="*/ 618676 w 637726"/>
                  <a:gd name="connsiteY2" fmla="*/ 1903 h 415074"/>
                  <a:gd name="connsiteX3" fmla="*/ 618676 w 637726"/>
                  <a:gd name="connsiteY3" fmla="*/ 386254 h 415074"/>
                  <a:gd name="connsiteX4" fmla="*/ 334781 w 637726"/>
                  <a:gd name="connsiteY4" fmla="*/ 386254 h 415074"/>
                  <a:gd name="connsiteX5" fmla="*/ 57236 w 637726"/>
                  <a:gd name="connsiteY5" fmla="*/ 405304 h 415074"/>
                  <a:gd name="connsiteX6" fmla="*/ 44536 w 637726"/>
                  <a:gd name="connsiteY6" fmla="*/ 84453 h 415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7726" h="415074">
                    <a:moveTo>
                      <a:pt x="44536" y="84453"/>
                    </a:moveTo>
                    <a:cubicBezTo>
                      <a:pt x="90793" y="17220"/>
                      <a:pt x="239091" y="15661"/>
                      <a:pt x="334781" y="1903"/>
                    </a:cubicBezTo>
                    <a:cubicBezTo>
                      <a:pt x="430471" y="-11855"/>
                      <a:pt x="543094" y="55315"/>
                      <a:pt x="618676" y="1903"/>
                    </a:cubicBezTo>
                    <a:cubicBezTo>
                      <a:pt x="644076" y="66520"/>
                      <a:pt x="644076" y="347037"/>
                      <a:pt x="618676" y="386254"/>
                    </a:cubicBezTo>
                    <a:cubicBezTo>
                      <a:pt x="524044" y="477767"/>
                      <a:pt x="429413" y="294742"/>
                      <a:pt x="334781" y="386254"/>
                    </a:cubicBezTo>
                    <a:cubicBezTo>
                      <a:pt x="240149" y="477767"/>
                      <a:pt x="151868" y="313792"/>
                      <a:pt x="57236" y="405304"/>
                    </a:cubicBezTo>
                    <a:cubicBezTo>
                      <a:pt x="-31664" y="416887"/>
                      <a:pt x="-1721" y="151686"/>
                      <a:pt x="44536" y="84453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" name="小波 161">
                <a:extLst>
                  <a:ext uri="{FF2B5EF4-FFF2-40B4-BE49-F238E27FC236}">
                    <a16:creationId xmlns:a16="http://schemas.microsoft.com/office/drawing/2014/main" id="{7E33805E-95CE-45D7-B771-D940C8CC4E2D}"/>
                  </a:ext>
                </a:extLst>
              </p:cNvPr>
              <p:cNvSpPr/>
              <p:nvPr/>
            </p:nvSpPr>
            <p:spPr>
              <a:xfrm rot="9900000">
                <a:off x="5327517" y="2019530"/>
                <a:ext cx="410953" cy="326071"/>
              </a:xfrm>
              <a:custGeom>
                <a:avLst/>
                <a:gdLst>
                  <a:gd name="connsiteX0" fmla="*/ 0 w 567790"/>
                  <a:gd name="connsiteY0" fmla="*/ 27454 h 439259"/>
                  <a:gd name="connsiteX1" fmla="*/ 283895 w 567790"/>
                  <a:gd name="connsiteY1" fmla="*/ 27454 h 439259"/>
                  <a:gd name="connsiteX2" fmla="*/ 567790 w 567790"/>
                  <a:gd name="connsiteY2" fmla="*/ 27454 h 439259"/>
                  <a:gd name="connsiteX3" fmla="*/ 567790 w 567790"/>
                  <a:gd name="connsiteY3" fmla="*/ 411805 h 439259"/>
                  <a:gd name="connsiteX4" fmla="*/ 283895 w 567790"/>
                  <a:gd name="connsiteY4" fmla="*/ 411805 h 439259"/>
                  <a:gd name="connsiteX5" fmla="*/ 0 w 567790"/>
                  <a:gd name="connsiteY5" fmla="*/ 411805 h 439259"/>
                  <a:gd name="connsiteX6" fmla="*/ 0 w 567790"/>
                  <a:gd name="connsiteY6" fmla="*/ 27454 h 439259"/>
                  <a:gd name="connsiteX0" fmla="*/ 0 w 574140"/>
                  <a:gd name="connsiteY0" fmla="*/ 83812 h 412030"/>
                  <a:gd name="connsiteX1" fmla="*/ 290245 w 574140"/>
                  <a:gd name="connsiteY1" fmla="*/ 1262 h 412030"/>
                  <a:gd name="connsiteX2" fmla="*/ 574140 w 574140"/>
                  <a:gd name="connsiteY2" fmla="*/ 1262 h 412030"/>
                  <a:gd name="connsiteX3" fmla="*/ 574140 w 574140"/>
                  <a:gd name="connsiteY3" fmla="*/ 385613 h 412030"/>
                  <a:gd name="connsiteX4" fmla="*/ 290245 w 574140"/>
                  <a:gd name="connsiteY4" fmla="*/ 385613 h 412030"/>
                  <a:gd name="connsiteX5" fmla="*/ 6350 w 574140"/>
                  <a:gd name="connsiteY5" fmla="*/ 385613 h 412030"/>
                  <a:gd name="connsiteX6" fmla="*/ 0 w 574140"/>
                  <a:gd name="connsiteY6" fmla="*/ 83812 h 412030"/>
                  <a:gd name="connsiteX0" fmla="*/ 1543 w 575683"/>
                  <a:gd name="connsiteY0" fmla="*/ 83812 h 412030"/>
                  <a:gd name="connsiteX1" fmla="*/ 291788 w 575683"/>
                  <a:gd name="connsiteY1" fmla="*/ 1262 h 412030"/>
                  <a:gd name="connsiteX2" fmla="*/ 575683 w 575683"/>
                  <a:gd name="connsiteY2" fmla="*/ 1262 h 412030"/>
                  <a:gd name="connsiteX3" fmla="*/ 575683 w 575683"/>
                  <a:gd name="connsiteY3" fmla="*/ 385613 h 412030"/>
                  <a:gd name="connsiteX4" fmla="*/ 291788 w 575683"/>
                  <a:gd name="connsiteY4" fmla="*/ 385613 h 412030"/>
                  <a:gd name="connsiteX5" fmla="*/ 7893 w 575683"/>
                  <a:gd name="connsiteY5" fmla="*/ 385613 h 412030"/>
                  <a:gd name="connsiteX6" fmla="*/ 1543 w 575683"/>
                  <a:gd name="connsiteY6" fmla="*/ 83812 h 412030"/>
                  <a:gd name="connsiteX0" fmla="*/ 17713 w 591853"/>
                  <a:gd name="connsiteY0" fmla="*/ 83812 h 414433"/>
                  <a:gd name="connsiteX1" fmla="*/ 307958 w 591853"/>
                  <a:gd name="connsiteY1" fmla="*/ 1262 h 414433"/>
                  <a:gd name="connsiteX2" fmla="*/ 591853 w 591853"/>
                  <a:gd name="connsiteY2" fmla="*/ 1262 h 414433"/>
                  <a:gd name="connsiteX3" fmla="*/ 591853 w 591853"/>
                  <a:gd name="connsiteY3" fmla="*/ 385613 h 414433"/>
                  <a:gd name="connsiteX4" fmla="*/ 307958 w 591853"/>
                  <a:gd name="connsiteY4" fmla="*/ 385613 h 414433"/>
                  <a:gd name="connsiteX5" fmla="*/ 30413 w 591853"/>
                  <a:gd name="connsiteY5" fmla="*/ 404663 h 414433"/>
                  <a:gd name="connsiteX6" fmla="*/ 17713 w 591853"/>
                  <a:gd name="connsiteY6" fmla="*/ 83812 h 414433"/>
                  <a:gd name="connsiteX0" fmla="*/ 44536 w 618676"/>
                  <a:gd name="connsiteY0" fmla="*/ 83812 h 414433"/>
                  <a:gd name="connsiteX1" fmla="*/ 334781 w 618676"/>
                  <a:gd name="connsiteY1" fmla="*/ 1262 h 414433"/>
                  <a:gd name="connsiteX2" fmla="*/ 618676 w 618676"/>
                  <a:gd name="connsiteY2" fmla="*/ 1262 h 414433"/>
                  <a:gd name="connsiteX3" fmla="*/ 618676 w 618676"/>
                  <a:gd name="connsiteY3" fmla="*/ 385613 h 414433"/>
                  <a:gd name="connsiteX4" fmla="*/ 334781 w 618676"/>
                  <a:gd name="connsiteY4" fmla="*/ 385613 h 414433"/>
                  <a:gd name="connsiteX5" fmla="*/ 57236 w 618676"/>
                  <a:gd name="connsiteY5" fmla="*/ 404663 h 414433"/>
                  <a:gd name="connsiteX6" fmla="*/ 44536 w 618676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4453 h 415074"/>
                  <a:gd name="connsiteX1" fmla="*/ 334781 w 629964"/>
                  <a:gd name="connsiteY1" fmla="*/ 1903 h 415074"/>
                  <a:gd name="connsiteX2" fmla="*/ 618676 w 629964"/>
                  <a:gd name="connsiteY2" fmla="*/ 1903 h 415074"/>
                  <a:gd name="connsiteX3" fmla="*/ 618676 w 629964"/>
                  <a:gd name="connsiteY3" fmla="*/ 386254 h 415074"/>
                  <a:gd name="connsiteX4" fmla="*/ 334781 w 629964"/>
                  <a:gd name="connsiteY4" fmla="*/ 386254 h 415074"/>
                  <a:gd name="connsiteX5" fmla="*/ 57236 w 629964"/>
                  <a:gd name="connsiteY5" fmla="*/ 405304 h 415074"/>
                  <a:gd name="connsiteX6" fmla="*/ 44536 w 629964"/>
                  <a:gd name="connsiteY6" fmla="*/ 84453 h 415074"/>
                  <a:gd name="connsiteX0" fmla="*/ 44536 w 637726"/>
                  <a:gd name="connsiteY0" fmla="*/ 84453 h 415074"/>
                  <a:gd name="connsiteX1" fmla="*/ 334781 w 637726"/>
                  <a:gd name="connsiteY1" fmla="*/ 1903 h 415074"/>
                  <a:gd name="connsiteX2" fmla="*/ 618676 w 637726"/>
                  <a:gd name="connsiteY2" fmla="*/ 1903 h 415074"/>
                  <a:gd name="connsiteX3" fmla="*/ 618676 w 637726"/>
                  <a:gd name="connsiteY3" fmla="*/ 386254 h 415074"/>
                  <a:gd name="connsiteX4" fmla="*/ 334781 w 637726"/>
                  <a:gd name="connsiteY4" fmla="*/ 386254 h 415074"/>
                  <a:gd name="connsiteX5" fmla="*/ 57236 w 637726"/>
                  <a:gd name="connsiteY5" fmla="*/ 405304 h 415074"/>
                  <a:gd name="connsiteX6" fmla="*/ 44536 w 637726"/>
                  <a:gd name="connsiteY6" fmla="*/ 84453 h 415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7726" h="415074">
                    <a:moveTo>
                      <a:pt x="44536" y="84453"/>
                    </a:moveTo>
                    <a:cubicBezTo>
                      <a:pt x="90793" y="17220"/>
                      <a:pt x="239091" y="15661"/>
                      <a:pt x="334781" y="1903"/>
                    </a:cubicBezTo>
                    <a:cubicBezTo>
                      <a:pt x="430471" y="-11855"/>
                      <a:pt x="543094" y="55315"/>
                      <a:pt x="618676" y="1903"/>
                    </a:cubicBezTo>
                    <a:cubicBezTo>
                      <a:pt x="644076" y="66520"/>
                      <a:pt x="644076" y="347037"/>
                      <a:pt x="618676" y="386254"/>
                    </a:cubicBezTo>
                    <a:cubicBezTo>
                      <a:pt x="524044" y="477767"/>
                      <a:pt x="429413" y="294742"/>
                      <a:pt x="334781" y="386254"/>
                    </a:cubicBezTo>
                    <a:cubicBezTo>
                      <a:pt x="240149" y="477767"/>
                      <a:pt x="151868" y="313792"/>
                      <a:pt x="57236" y="405304"/>
                    </a:cubicBezTo>
                    <a:cubicBezTo>
                      <a:pt x="-31664" y="416887"/>
                      <a:pt x="-1721" y="151686"/>
                      <a:pt x="44536" y="84453"/>
                    </a:cubicBezTo>
                    <a:close/>
                  </a:path>
                </a:pathLst>
              </a:custGeom>
              <a:solidFill>
                <a:srgbClr val="00CC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" name="小波 161">
                <a:extLst>
                  <a:ext uri="{FF2B5EF4-FFF2-40B4-BE49-F238E27FC236}">
                    <a16:creationId xmlns:a16="http://schemas.microsoft.com/office/drawing/2014/main" id="{86274008-B003-47AF-B1DF-F8DAFA365662}"/>
                  </a:ext>
                </a:extLst>
              </p:cNvPr>
              <p:cNvSpPr/>
              <p:nvPr/>
            </p:nvSpPr>
            <p:spPr>
              <a:xfrm rot="9900000">
                <a:off x="4597267" y="2349730"/>
                <a:ext cx="410953" cy="326071"/>
              </a:xfrm>
              <a:custGeom>
                <a:avLst/>
                <a:gdLst>
                  <a:gd name="connsiteX0" fmla="*/ 0 w 567790"/>
                  <a:gd name="connsiteY0" fmla="*/ 27454 h 439259"/>
                  <a:gd name="connsiteX1" fmla="*/ 283895 w 567790"/>
                  <a:gd name="connsiteY1" fmla="*/ 27454 h 439259"/>
                  <a:gd name="connsiteX2" fmla="*/ 567790 w 567790"/>
                  <a:gd name="connsiteY2" fmla="*/ 27454 h 439259"/>
                  <a:gd name="connsiteX3" fmla="*/ 567790 w 567790"/>
                  <a:gd name="connsiteY3" fmla="*/ 411805 h 439259"/>
                  <a:gd name="connsiteX4" fmla="*/ 283895 w 567790"/>
                  <a:gd name="connsiteY4" fmla="*/ 411805 h 439259"/>
                  <a:gd name="connsiteX5" fmla="*/ 0 w 567790"/>
                  <a:gd name="connsiteY5" fmla="*/ 411805 h 439259"/>
                  <a:gd name="connsiteX6" fmla="*/ 0 w 567790"/>
                  <a:gd name="connsiteY6" fmla="*/ 27454 h 439259"/>
                  <a:gd name="connsiteX0" fmla="*/ 0 w 574140"/>
                  <a:gd name="connsiteY0" fmla="*/ 83812 h 412030"/>
                  <a:gd name="connsiteX1" fmla="*/ 290245 w 574140"/>
                  <a:gd name="connsiteY1" fmla="*/ 1262 h 412030"/>
                  <a:gd name="connsiteX2" fmla="*/ 574140 w 574140"/>
                  <a:gd name="connsiteY2" fmla="*/ 1262 h 412030"/>
                  <a:gd name="connsiteX3" fmla="*/ 574140 w 574140"/>
                  <a:gd name="connsiteY3" fmla="*/ 385613 h 412030"/>
                  <a:gd name="connsiteX4" fmla="*/ 290245 w 574140"/>
                  <a:gd name="connsiteY4" fmla="*/ 385613 h 412030"/>
                  <a:gd name="connsiteX5" fmla="*/ 6350 w 574140"/>
                  <a:gd name="connsiteY5" fmla="*/ 385613 h 412030"/>
                  <a:gd name="connsiteX6" fmla="*/ 0 w 574140"/>
                  <a:gd name="connsiteY6" fmla="*/ 83812 h 412030"/>
                  <a:gd name="connsiteX0" fmla="*/ 1543 w 575683"/>
                  <a:gd name="connsiteY0" fmla="*/ 83812 h 412030"/>
                  <a:gd name="connsiteX1" fmla="*/ 291788 w 575683"/>
                  <a:gd name="connsiteY1" fmla="*/ 1262 h 412030"/>
                  <a:gd name="connsiteX2" fmla="*/ 575683 w 575683"/>
                  <a:gd name="connsiteY2" fmla="*/ 1262 h 412030"/>
                  <a:gd name="connsiteX3" fmla="*/ 575683 w 575683"/>
                  <a:gd name="connsiteY3" fmla="*/ 385613 h 412030"/>
                  <a:gd name="connsiteX4" fmla="*/ 291788 w 575683"/>
                  <a:gd name="connsiteY4" fmla="*/ 385613 h 412030"/>
                  <a:gd name="connsiteX5" fmla="*/ 7893 w 575683"/>
                  <a:gd name="connsiteY5" fmla="*/ 385613 h 412030"/>
                  <a:gd name="connsiteX6" fmla="*/ 1543 w 575683"/>
                  <a:gd name="connsiteY6" fmla="*/ 83812 h 412030"/>
                  <a:gd name="connsiteX0" fmla="*/ 17713 w 591853"/>
                  <a:gd name="connsiteY0" fmla="*/ 83812 h 414433"/>
                  <a:gd name="connsiteX1" fmla="*/ 307958 w 591853"/>
                  <a:gd name="connsiteY1" fmla="*/ 1262 h 414433"/>
                  <a:gd name="connsiteX2" fmla="*/ 591853 w 591853"/>
                  <a:gd name="connsiteY2" fmla="*/ 1262 h 414433"/>
                  <a:gd name="connsiteX3" fmla="*/ 591853 w 591853"/>
                  <a:gd name="connsiteY3" fmla="*/ 385613 h 414433"/>
                  <a:gd name="connsiteX4" fmla="*/ 307958 w 591853"/>
                  <a:gd name="connsiteY4" fmla="*/ 385613 h 414433"/>
                  <a:gd name="connsiteX5" fmla="*/ 30413 w 591853"/>
                  <a:gd name="connsiteY5" fmla="*/ 404663 h 414433"/>
                  <a:gd name="connsiteX6" fmla="*/ 17713 w 591853"/>
                  <a:gd name="connsiteY6" fmla="*/ 83812 h 414433"/>
                  <a:gd name="connsiteX0" fmla="*/ 44536 w 618676"/>
                  <a:gd name="connsiteY0" fmla="*/ 83812 h 414433"/>
                  <a:gd name="connsiteX1" fmla="*/ 334781 w 618676"/>
                  <a:gd name="connsiteY1" fmla="*/ 1262 h 414433"/>
                  <a:gd name="connsiteX2" fmla="*/ 618676 w 618676"/>
                  <a:gd name="connsiteY2" fmla="*/ 1262 h 414433"/>
                  <a:gd name="connsiteX3" fmla="*/ 618676 w 618676"/>
                  <a:gd name="connsiteY3" fmla="*/ 385613 h 414433"/>
                  <a:gd name="connsiteX4" fmla="*/ 334781 w 618676"/>
                  <a:gd name="connsiteY4" fmla="*/ 385613 h 414433"/>
                  <a:gd name="connsiteX5" fmla="*/ 57236 w 618676"/>
                  <a:gd name="connsiteY5" fmla="*/ 404663 h 414433"/>
                  <a:gd name="connsiteX6" fmla="*/ 44536 w 618676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4453 h 415074"/>
                  <a:gd name="connsiteX1" fmla="*/ 334781 w 629964"/>
                  <a:gd name="connsiteY1" fmla="*/ 1903 h 415074"/>
                  <a:gd name="connsiteX2" fmla="*/ 618676 w 629964"/>
                  <a:gd name="connsiteY2" fmla="*/ 1903 h 415074"/>
                  <a:gd name="connsiteX3" fmla="*/ 618676 w 629964"/>
                  <a:gd name="connsiteY3" fmla="*/ 386254 h 415074"/>
                  <a:gd name="connsiteX4" fmla="*/ 334781 w 629964"/>
                  <a:gd name="connsiteY4" fmla="*/ 386254 h 415074"/>
                  <a:gd name="connsiteX5" fmla="*/ 57236 w 629964"/>
                  <a:gd name="connsiteY5" fmla="*/ 405304 h 415074"/>
                  <a:gd name="connsiteX6" fmla="*/ 44536 w 629964"/>
                  <a:gd name="connsiteY6" fmla="*/ 84453 h 415074"/>
                  <a:gd name="connsiteX0" fmla="*/ 44536 w 637726"/>
                  <a:gd name="connsiteY0" fmla="*/ 84453 h 415074"/>
                  <a:gd name="connsiteX1" fmla="*/ 334781 w 637726"/>
                  <a:gd name="connsiteY1" fmla="*/ 1903 h 415074"/>
                  <a:gd name="connsiteX2" fmla="*/ 618676 w 637726"/>
                  <a:gd name="connsiteY2" fmla="*/ 1903 h 415074"/>
                  <a:gd name="connsiteX3" fmla="*/ 618676 w 637726"/>
                  <a:gd name="connsiteY3" fmla="*/ 386254 h 415074"/>
                  <a:gd name="connsiteX4" fmla="*/ 334781 w 637726"/>
                  <a:gd name="connsiteY4" fmla="*/ 386254 h 415074"/>
                  <a:gd name="connsiteX5" fmla="*/ 57236 w 637726"/>
                  <a:gd name="connsiteY5" fmla="*/ 405304 h 415074"/>
                  <a:gd name="connsiteX6" fmla="*/ 44536 w 637726"/>
                  <a:gd name="connsiteY6" fmla="*/ 84453 h 415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7726" h="415074">
                    <a:moveTo>
                      <a:pt x="44536" y="84453"/>
                    </a:moveTo>
                    <a:cubicBezTo>
                      <a:pt x="90793" y="17220"/>
                      <a:pt x="239091" y="15661"/>
                      <a:pt x="334781" y="1903"/>
                    </a:cubicBezTo>
                    <a:cubicBezTo>
                      <a:pt x="430471" y="-11855"/>
                      <a:pt x="543094" y="55315"/>
                      <a:pt x="618676" y="1903"/>
                    </a:cubicBezTo>
                    <a:cubicBezTo>
                      <a:pt x="644076" y="66520"/>
                      <a:pt x="644076" y="347037"/>
                      <a:pt x="618676" y="386254"/>
                    </a:cubicBezTo>
                    <a:cubicBezTo>
                      <a:pt x="524044" y="477767"/>
                      <a:pt x="429413" y="294742"/>
                      <a:pt x="334781" y="386254"/>
                    </a:cubicBezTo>
                    <a:cubicBezTo>
                      <a:pt x="240149" y="477767"/>
                      <a:pt x="151868" y="313792"/>
                      <a:pt x="57236" y="405304"/>
                    </a:cubicBezTo>
                    <a:cubicBezTo>
                      <a:pt x="-31664" y="416887"/>
                      <a:pt x="-1721" y="151686"/>
                      <a:pt x="44536" y="84453"/>
                    </a:cubicBezTo>
                    <a:close/>
                  </a:path>
                </a:pathLst>
              </a:custGeom>
              <a:solidFill>
                <a:srgbClr val="70AD47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7" name="小波 161">
                <a:extLst>
                  <a:ext uri="{FF2B5EF4-FFF2-40B4-BE49-F238E27FC236}">
                    <a16:creationId xmlns:a16="http://schemas.microsoft.com/office/drawing/2014/main" id="{5DEDCBE3-AA1E-45B3-BCBE-409A6A7E9723}"/>
                  </a:ext>
                </a:extLst>
              </p:cNvPr>
              <p:cNvSpPr/>
              <p:nvPr/>
            </p:nvSpPr>
            <p:spPr>
              <a:xfrm>
                <a:off x="5720637" y="1821485"/>
                <a:ext cx="410953" cy="326071"/>
              </a:xfrm>
              <a:custGeom>
                <a:avLst/>
                <a:gdLst>
                  <a:gd name="connsiteX0" fmla="*/ 0 w 567790"/>
                  <a:gd name="connsiteY0" fmla="*/ 27454 h 439259"/>
                  <a:gd name="connsiteX1" fmla="*/ 283895 w 567790"/>
                  <a:gd name="connsiteY1" fmla="*/ 27454 h 439259"/>
                  <a:gd name="connsiteX2" fmla="*/ 567790 w 567790"/>
                  <a:gd name="connsiteY2" fmla="*/ 27454 h 439259"/>
                  <a:gd name="connsiteX3" fmla="*/ 567790 w 567790"/>
                  <a:gd name="connsiteY3" fmla="*/ 411805 h 439259"/>
                  <a:gd name="connsiteX4" fmla="*/ 283895 w 567790"/>
                  <a:gd name="connsiteY4" fmla="*/ 411805 h 439259"/>
                  <a:gd name="connsiteX5" fmla="*/ 0 w 567790"/>
                  <a:gd name="connsiteY5" fmla="*/ 411805 h 439259"/>
                  <a:gd name="connsiteX6" fmla="*/ 0 w 567790"/>
                  <a:gd name="connsiteY6" fmla="*/ 27454 h 439259"/>
                  <a:gd name="connsiteX0" fmla="*/ 0 w 574140"/>
                  <a:gd name="connsiteY0" fmla="*/ 83812 h 412030"/>
                  <a:gd name="connsiteX1" fmla="*/ 290245 w 574140"/>
                  <a:gd name="connsiteY1" fmla="*/ 1262 h 412030"/>
                  <a:gd name="connsiteX2" fmla="*/ 574140 w 574140"/>
                  <a:gd name="connsiteY2" fmla="*/ 1262 h 412030"/>
                  <a:gd name="connsiteX3" fmla="*/ 574140 w 574140"/>
                  <a:gd name="connsiteY3" fmla="*/ 385613 h 412030"/>
                  <a:gd name="connsiteX4" fmla="*/ 290245 w 574140"/>
                  <a:gd name="connsiteY4" fmla="*/ 385613 h 412030"/>
                  <a:gd name="connsiteX5" fmla="*/ 6350 w 574140"/>
                  <a:gd name="connsiteY5" fmla="*/ 385613 h 412030"/>
                  <a:gd name="connsiteX6" fmla="*/ 0 w 574140"/>
                  <a:gd name="connsiteY6" fmla="*/ 83812 h 412030"/>
                  <a:gd name="connsiteX0" fmla="*/ 1543 w 575683"/>
                  <a:gd name="connsiteY0" fmla="*/ 83812 h 412030"/>
                  <a:gd name="connsiteX1" fmla="*/ 291788 w 575683"/>
                  <a:gd name="connsiteY1" fmla="*/ 1262 h 412030"/>
                  <a:gd name="connsiteX2" fmla="*/ 575683 w 575683"/>
                  <a:gd name="connsiteY2" fmla="*/ 1262 h 412030"/>
                  <a:gd name="connsiteX3" fmla="*/ 575683 w 575683"/>
                  <a:gd name="connsiteY3" fmla="*/ 385613 h 412030"/>
                  <a:gd name="connsiteX4" fmla="*/ 291788 w 575683"/>
                  <a:gd name="connsiteY4" fmla="*/ 385613 h 412030"/>
                  <a:gd name="connsiteX5" fmla="*/ 7893 w 575683"/>
                  <a:gd name="connsiteY5" fmla="*/ 385613 h 412030"/>
                  <a:gd name="connsiteX6" fmla="*/ 1543 w 575683"/>
                  <a:gd name="connsiteY6" fmla="*/ 83812 h 412030"/>
                  <a:gd name="connsiteX0" fmla="*/ 17713 w 591853"/>
                  <a:gd name="connsiteY0" fmla="*/ 83812 h 414433"/>
                  <a:gd name="connsiteX1" fmla="*/ 307958 w 591853"/>
                  <a:gd name="connsiteY1" fmla="*/ 1262 h 414433"/>
                  <a:gd name="connsiteX2" fmla="*/ 591853 w 591853"/>
                  <a:gd name="connsiteY2" fmla="*/ 1262 h 414433"/>
                  <a:gd name="connsiteX3" fmla="*/ 591853 w 591853"/>
                  <a:gd name="connsiteY3" fmla="*/ 385613 h 414433"/>
                  <a:gd name="connsiteX4" fmla="*/ 307958 w 591853"/>
                  <a:gd name="connsiteY4" fmla="*/ 385613 h 414433"/>
                  <a:gd name="connsiteX5" fmla="*/ 30413 w 591853"/>
                  <a:gd name="connsiteY5" fmla="*/ 404663 h 414433"/>
                  <a:gd name="connsiteX6" fmla="*/ 17713 w 591853"/>
                  <a:gd name="connsiteY6" fmla="*/ 83812 h 414433"/>
                  <a:gd name="connsiteX0" fmla="*/ 44536 w 618676"/>
                  <a:gd name="connsiteY0" fmla="*/ 83812 h 414433"/>
                  <a:gd name="connsiteX1" fmla="*/ 334781 w 618676"/>
                  <a:gd name="connsiteY1" fmla="*/ 1262 h 414433"/>
                  <a:gd name="connsiteX2" fmla="*/ 618676 w 618676"/>
                  <a:gd name="connsiteY2" fmla="*/ 1262 h 414433"/>
                  <a:gd name="connsiteX3" fmla="*/ 618676 w 618676"/>
                  <a:gd name="connsiteY3" fmla="*/ 385613 h 414433"/>
                  <a:gd name="connsiteX4" fmla="*/ 334781 w 618676"/>
                  <a:gd name="connsiteY4" fmla="*/ 385613 h 414433"/>
                  <a:gd name="connsiteX5" fmla="*/ 57236 w 618676"/>
                  <a:gd name="connsiteY5" fmla="*/ 404663 h 414433"/>
                  <a:gd name="connsiteX6" fmla="*/ 44536 w 618676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4453 h 415074"/>
                  <a:gd name="connsiteX1" fmla="*/ 334781 w 629964"/>
                  <a:gd name="connsiteY1" fmla="*/ 1903 h 415074"/>
                  <a:gd name="connsiteX2" fmla="*/ 618676 w 629964"/>
                  <a:gd name="connsiteY2" fmla="*/ 1903 h 415074"/>
                  <a:gd name="connsiteX3" fmla="*/ 618676 w 629964"/>
                  <a:gd name="connsiteY3" fmla="*/ 386254 h 415074"/>
                  <a:gd name="connsiteX4" fmla="*/ 334781 w 629964"/>
                  <a:gd name="connsiteY4" fmla="*/ 386254 h 415074"/>
                  <a:gd name="connsiteX5" fmla="*/ 57236 w 629964"/>
                  <a:gd name="connsiteY5" fmla="*/ 405304 h 415074"/>
                  <a:gd name="connsiteX6" fmla="*/ 44536 w 629964"/>
                  <a:gd name="connsiteY6" fmla="*/ 84453 h 415074"/>
                  <a:gd name="connsiteX0" fmla="*/ 44536 w 637726"/>
                  <a:gd name="connsiteY0" fmla="*/ 84453 h 415074"/>
                  <a:gd name="connsiteX1" fmla="*/ 334781 w 637726"/>
                  <a:gd name="connsiteY1" fmla="*/ 1903 h 415074"/>
                  <a:gd name="connsiteX2" fmla="*/ 618676 w 637726"/>
                  <a:gd name="connsiteY2" fmla="*/ 1903 h 415074"/>
                  <a:gd name="connsiteX3" fmla="*/ 618676 w 637726"/>
                  <a:gd name="connsiteY3" fmla="*/ 386254 h 415074"/>
                  <a:gd name="connsiteX4" fmla="*/ 334781 w 637726"/>
                  <a:gd name="connsiteY4" fmla="*/ 386254 h 415074"/>
                  <a:gd name="connsiteX5" fmla="*/ 57236 w 637726"/>
                  <a:gd name="connsiteY5" fmla="*/ 405304 h 415074"/>
                  <a:gd name="connsiteX6" fmla="*/ 44536 w 637726"/>
                  <a:gd name="connsiteY6" fmla="*/ 84453 h 415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7726" h="415074">
                    <a:moveTo>
                      <a:pt x="44536" y="84453"/>
                    </a:moveTo>
                    <a:cubicBezTo>
                      <a:pt x="90793" y="17220"/>
                      <a:pt x="239091" y="15661"/>
                      <a:pt x="334781" y="1903"/>
                    </a:cubicBezTo>
                    <a:cubicBezTo>
                      <a:pt x="430471" y="-11855"/>
                      <a:pt x="543094" y="55315"/>
                      <a:pt x="618676" y="1903"/>
                    </a:cubicBezTo>
                    <a:cubicBezTo>
                      <a:pt x="644076" y="66520"/>
                      <a:pt x="644076" y="347037"/>
                      <a:pt x="618676" y="386254"/>
                    </a:cubicBezTo>
                    <a:cubicBezTo>
                      <a:pt x="524044" y="477767"/>
                      <a:pt x="429413" y="294742"/>
                      <a:pt x="334781" y="386254"/>
                    </a:cubicBezTo>
                    <a:cubicBezTo>
                      <a:pt x="240149" y="477767"/>
                      <a:pt x="151868" y="313792"/>
                      <a:pt x="57236" y="405304"/>
                    </a:cubicBezTo>
                    <a:cubicBezTo>
                      <a:pt x="-31664" y="416887"/>
                      <a:pt x="-1721" y="151686"/>
                      <a:pt x="44536" y="84453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" name="小波 161">
                <a:extLst>
                  <a:ext uri="{FF2B5EF4-FFF2-40B4-BE49-F238E27FC236}">
                    <a16:creationId xmlns:a16="http://schemas.microsoft.com/office/drawing/2014/main" id="{08C5F0EA-D1E5-4FB8-999B-7988C1120C78}"/>
                  </a:ext>
                </a:extLst>
              </p:cNvPr>
              <p:cNvSpPr/>
              <p:nvPr/>
            </p:nvSpPr>
            <p:spPr>
              <a:xfrm rot="9000000">
                <a:off x="5003948" y="1809857"/>
                <a:ext cx="410953" cy="326071"/>
              </a:xfrm>
              <a:custGeom>
                <a:avLst/>
                <a:gdLst>
                  <a:gd name="connsiteX0" fmla="*/ 0 w 567790"/>
                  <a:gd name="connsiteY0" fmla="*/ 27454 h 439259"/>
                  <a:gd name="connsiteX1" fmla="*/ 283895 w 567790"/>
                  <a:gd name="connsiteY1" fmla="*/ 27454 h 439259"/>
                  <a:gd name="connsiteX2" fmla="*/ 567790 w 567790"/>
                  <a:gd name="connsiteY2" fmla="*/ 27454 h 439259"/>
                  <a:gd name="connsiteX3" fmla="*/ 567790 w 567790"/>
                  <a:gd name="connsiteY3" fmla="*/ 411805 h 439259"/>
                  <a:gd name="connsiteX4" fmla="*/ 283895 w 567790"/>
                  <a:gd name="connsiteY4" fmla="*/ 411805 h 439259"/>
                  <a:gd name="connsiteX5" fmla="*/ 0 w 567790"/>
                  <a:gd name="connsiteY5" fmla="*/ 411805 h 439259"/>
                  <a:gd name="connsiteX6" fmla="*/ 0 w 567790"/>
                  <a:gd name="connsiteY6" fmla="*/ 27454 h 439259"/>
                  <a:gd name="connsiteX0" fmla="*/ 0 w 574140"/>
                  <a:gd name="connsiteY0" fmla="*/ 83812 h 412030"/>
                  <a:gd name="connsiteX1" fmla="*/ 290245 w 574140"/>
                  <a:gd name="connsiteY1" fmla="*/ 1262 h 412030"/>
                  <a:gd name="connsiteX2" fmla="*/ 574140 w 574140"/>
                  <a:gd name="connsiteY2" fmla="*/ 1262 h 412030"/>
                  <a:gd name="connsiteX3" fmla="*/ 574140 w 574140"/>
                  <a:gd name="connsiteY3" fmla="*/ 385613 h 412030"/>
                  <a:gd name="connsiteX4" fmla="*/ 290245 w 574140"/>
                  <a:gd name="connsiteY4" fmla="*/ 385613 h 412030"/>
                  <a:gd name="connsiteX5" fmla="*/ 6350 w 574140"/>
                  <a:gd name="connsiteY5" fmla="*/ 385613 h 412030"/>
                  <a:gd name="connsiteX6" fmla="*/ 0 w 574140"/>
                  <a:gd name="connsiteY6" fmla="*/ 83812 h 412030"/>
                  <a:gd name="connsiteX0" fmla="*/ 1543 w 575683"/>
                  <a:gd name="connsiteY0" fmla="*/ 83812 h 412030"/>
                  <a:gd name="connsiteX1" fmla="*/ 291788 w 575683"/>
                  <a:gd name="connsiteY1" fmla="*/ 1262 h 412030"/>
                  <a:gd name="connsiteX2" fmla="*/ 575683 w 575683"/>
                  <a:gd name="connsiteY2" fmla="*/ 1262 h 412030"/>
                  <a:gd name="connsiteX3" fmla="*/ 575683 w 575683"/>
                  <a:gd name="connsiteY3" fmla="*/ 385613 h 412030"/>
                  <a:gd name="connsiteX4" fmla="*/ 291788 w 575683"/>
                  <a:gd name="connsiteY4" fmla="*/ 385613 h 412030"/>
                  <a:gd name="connsiteX5" fmla="*/ 7893 w 575683"/>
                  <a:gd name="connsiteY5" fmla="*/ 385613 h 412030"/>
                  <a:gd name="connsiteX6" fmla="*/ 1543 w 575683"/>
                  <a:gd name="connsiteY6" fmla="*/ 83812 h 412030"/>
                  <a:gd name="connsiteX0" fmla="*/ 17713 w 591853"/>
                  <a:gd name="connsiteY0" fmla="*/ 83812 h 414433"/>
                  <a:gd name="connsiteX1" fmla="*/ 307958 w 591853"/>
                  <a:gd name="connsiteY1" fmla="*/ 1262 h 414433"/>
                  <a:gd name="connsiteX2" fmla="*/ 591853 w 591853"/>
                  <a:gd name="connsiteY2" fmla="*/ 1262 h 414433"/>
                  <a:gd name="connsiteX3" fmla="*/ 591853 w 591853"/>
                  <a:gd name="connsiteY3" fmla="*/ 385613 h 414433"/>
                  <a:gd name="connsiteX4" fmla="*/ 307958 w 591853"/>
                  <a:gd name="connsiteY4" fmla="*/ 385613 h 414433"/>
                  <a:gd name="connsiteX5" fmla="*/ 30413 w 591853"/>
                  <a:gd name="connsiteY5" fmla="*/ 404663 h 414433"/>
                  <a:gd name="connsiteX6" fmla="*/ 17713 w 591853"/>
                  <a:gd name="connsiteY6" fmla="*/ 83812 h 414433"/>
                  <a:gd name="connsiteX0" fmla="*/ 44536 w 618676"/>
                  <a:gd name="connsiteY0" fmla="*/ 83812 h 414433"/>
                  <a:gd name="connsiteX1" fmla="*/ 334781 w 618676"/>
                  <a:gd name="connsiteY1" fmla="*/ 1262 h 414433"/>
                  <a:gd name="connsiteX2" fmla="*/ 618676 w 618676"/>
                  <a:gd name="connsiteY2" fmla="*/ 1262 h 414433"/>
                  <a:gd name="connsiteX3" fmla="*/ 618676 w 618676"/>
                  <a:gd name="connsiteY3" fmla="*/ 385613 h 414433"/>
                  <a:gd name="connsiteX4" fmla="*/ 334781 w 618676"/>
                  <a:gd name="connsiteY4" fmla="*/ 385613 h 414433"/>
                  <a:gd name="connsiteX5" fmla="*/ 57236 w 618676"/>
                  <a:gd name="connsiteY5" fmla="*/ 404663 h 414433"/>
                  <a:gd name="connsiteX6" fmla="*/ 44536 w 618676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4453 h 415074"/>
                  <a:gd name="connsiteX1" fmla="*/ 334781 w 629964"/>
                  <a:gd name="connsiteY1" fmla="*/ 1903 h 415074"/>
                  <a:gd name="connsiteX2" fmla="*/ 618676 w 629964"/>
                  <a:gd name="connsiteY2" fmla="*/ 1903 h 415074"/>
                  <a:gd name="connsiteX3" fmla="*/ 618676 w 629964"/>
                  <a:gd name="connsiteY3" fmla="*/ 386254 h 415074"/>
                  <a:gd name="connsiteX4" fmla="*/ 334781 w 629964"/>
                  <a:gd name="connsiteY4" fmla="*/ 386254 h 415074"/>
                  <a:gd name="connsiteX5" fmla="*/ 57236 w 629964"/>
                  <a:gd name="connsiteY5" fmla="*/ 405304 h 415074"/>
                  <a:gd name="connsiteX6" fmla="*/ 44536 w 629964"/>
                  <a:gd name="connsiteY6" fmla="*/ 84453 h 415074"/>
                  <a:gd name="connsiteX0" fmla="*/ 44536 w 637726"/>
                  <a:gd name="connsiteY0" fmla="*/ 84453 h 415074"/>
                  <a:gd name="connsiteX1" fmla="*/ 334781 w 637726"/>
                  <a:gd name="connsiteY1" fmla="*/ 1903 h 415074"/>
                  <a:gd name="connsiteX2" fmla="*/ 618676 w 637726"/>
                  <a:gd name="connsiteY2" fmla="*/ 1903 h 415074"/>
                  <a:gd name="connsiteX3" fmla="*/ 618676 w 637726"/>
                  <a:gd name="connsiteY3" fmla="*/ 386254 h 415074"/>
                  <a:gd name="connsiteX4" fmla="*/ 334781 w 637726"/>
                  <a:gd name="connsiteY4" fmla="*/ 386254 h 415074"/>
                  <a:gd name="connsiteX5" fmla="*/ 57236 w 637726"/>
                  <a:gd name="connsiteY5" fmla="*/ 405304 h 415074"/>
                  <a:gd name="connsiteX6" fmla="*/ 44536 w 637726"/>
                  <a:gd name="connsiteY6" fmla="*/ 84453 h 415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7726" h="415074">
                    <a:moveTo>
                      <a:pt x="44536" y="84453"/>
                    </a:moveTo>
                    <a:cubicBezTo>
                      <a:pt x="90793" y="17220"/>
                      <a:pt x="239091" y="15661"/>
                      <a:pt x="334781" y="1903"/>
                    </a:cubicBezTo>
                    <a:cubicBezTo>
                      <a:pt x="430471" y="-11855"/>
                      <a:pt x="543094" y="55315"/>
                      <a:pt x="618676" y="1903"/>
                    </a:cubicBezTo>
                    <a:cubicBezTo>
                      <a:pt x="644076" y="66520"/>
                      <a:pt x="644076" y="347037"/>
                      <a:pt x="618676" y="386254"/>
                    </a:cubicBezTo>
                    <a:cubicBezTo>
                      <a:pt x="524044" y="477767"/>
                      <a:pt x="429413" y="294742"/>
                      <a:pt x="334781" y="386254"/>
                    </a:cubicBezTo>
                    <a:cubicBezTo>
                      <a:pt x="240149" y="477767"/>
                      <a:pt x="151868" y="313792"/>
                      <a:pt x="57236" y="405304"/>
                    </a:cubicBezTo>
                    <a:cubicBezTo>
                      <a:pt x="-31664" y="416887"/>
                      <a:pt x="-1721" y="151686"/>
                      <a:pt x="44536" y="84453"/>
                    </a:cubicBezTo>
                    <a:close/>
                  </a:path>
                </a:pathLst>
              </a:custGeom>
              <a:solidFill>
                <a:srgbClr val="00CC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681931D6-05F5-4306-A738-06A751AA03E5}"/>
                  </a:ext>
                </a:extLst>
              </p:cNvPr>
              <p:cNvGrpSpPr/>
              <p:nvPr/>
            </p:nvGrpSpPr>
            <p:grpSpPr>
              <a:xfrm rot="16200000">
                <a:off x="5326852" y="1623287"/>
                <a:ext cx="225845" cy="549964"/>
                <a:chOff x="4417655" y="3129610"/>
                <a:chExt cx="340827" cy="829960"/>
              </a:xfrm>
              <a:solidFill>
                <a:srgbClr val="FFFFCC"/>
              </a:solidFill>
            </p:grpSpPr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3C9D5376-72A2-49C8-891C-619EE6FFFDDF}"/>
                    </a:ext>
                  </a:extLst>
                </p:cNvPr>
                <p:cNvSpPr/>
                <p:nvPr/>
              </p:nvSpPr>
              <p:spPr>
                <a:xfrm>
                  <a:off x="4566574" y="3129610"/>
                  <a:ext cx="187586" cy="829960"/>
                </a:xfrm>
                <a:custGeom>
                  <a:avLst/>
                  <a:gdLst>
                    <a:gd name="connsiteX0" fmla="*/ 187907 w 255239"/>
                    <a:gd name="connsiteY0" fmla="*/ 0 h 829960"/>
                    <a:gd name="connsiteX1" fmla="*/ 255239 w 255239"/>
                    <a:gd name="connsiteY1" fmla="*/ 0 h 829960"/>
                    <a:gd name="connsiteX2" fmla="*/ 207070 w 255239"/>
                    <a:gd name="connsiteY2" fmla="*/ 45794 h 829960"/>
                    <a:gd name="connsiteX3" fmla="*/ 67332 w 255239"/>
                    <a:gd name="connsiteY3" fmla="*/ 432248 h 829960"/>
                    <a:gd name="connsiteX4" fmla="*/ 207070 w 255239"/>
                    <a:gd name="connsiteY4" fmla="*/ 818703 h 829960"/>
                    <a:gd name="connsiteX5" fmla="*/ 218912 w 255239"/>
                    <a:gd name="connsiteY5" fmla="*/ 829960 h 829960"/>
                    <a:gd name="connsiteX6" fmla="*/ 151580 w 255239"/>
                    <a:gd name="connsiteY6" fmla="*/ 829960 h 829960"/>
                    <a:gd name="connsiteX7" fmla="*/ 139738 w 255239"/>
                    <a:gd name="connsiteY7" fmla="*/ 818703 h 829960"/>
                    <a:gd name="connsiteX8" fmla="*/ 0 w 255239"/>
                    <a:gd name="connsiteY8" fmla="*/ 432248 h 829960"/>
                    <a:gd name="connsiteX9" fmla="*/ 139738 w 255239"/>
                    <a:gd name="connsiteY9" fmla="*/ 45794 h 829960"/>
                    <a:gd name="connsiteX10" fmla="*/ 187907 w 255239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239" h="829960">
                      <a:moveTo>
                        <a:pt x="187907" y="0"/>
                      </a:moveTo>
                      <a:lnTo>
                        <a:pt x="255239" y="0"/>
                      </a:lnTo>
                      <a:lnTo>
                        <a:pt x="207070" y="45794"/>
                      </a:lnTo>
                      <a:cubicBezTo>
                        <a:pt x="117700" y="153216"/>
                        <a:pt x="67332" y="289611"/>
                        <a:pt x="67332" y="432248"/>
                      </a:cubicBezTo>
                      <a:cubicBezTo>
                        <a:pt x="67332" y="574886"/>
                        <a:pt x="117700" y="711280"/>
                        <a:pt x="207070" y="818703"/>
                      </a:cubicBezTo>
                      <a:lnTo>
                        <a:pt x="218912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42B18692-BCBC-473B-B0C1-5813F837B781}"/>
                    </a:ext>
                  </a:extLst>
                </p:cNvPr>
                <p:cNvSpPr/>
                <p:nvPr/>
              </p:nvSpPr>
              <p:spPr>
                <a:xfrm>
                  <a:off x="4515159" y="3129610"/>
                  <a:ext cx="241618" cy="829960"/>
                </a:xfrm>
                <a:custGeom>
                  <a:avLst/>
                  <a:gdLst>
                    <a:gd name="connsiteX0" fmla="*/ 187907 w 241618"/>
                    <a:gd name="connsiteY0" fmla="*/ 0 h 829960"/>
                    <a:gd name="connsiteX1" fmla="*/ 241618 w 241618"/>
                    <a:gd name="connsiteY1" fmla="*/ 0 h 829960"/>
                    <a:gd name="connsiteX2" fmla="*/ 193449 w 241618"/>
                    <a:gd name="connsiteY2" fmla="*/ 45794 h 829960"/>
                    <a:gd name="connsiteX3" fmla="*/ 53711 w 241618"/>
                    <a:gd name="connsiteY3" fmla="*/ 432248 h 829960"/>
                    <a:gd name="connsiteX4" fmla="*/ 193449 w 241618"/>
                    <a:gd name="connsiteY4" fmla="*/ 818703 h 829960"/>
                    <a:gd name="connsiteX5" fmla="*/ 205291 w 241618"/>
                    <a:gd name="connsiteY5" fmla="*/ 829960 h 829960"/>
                    <a:gd name="connsiteX6" fmla="*/ 151580 w 241618"/>
                    <a:gd name="connsiteY6" fmla="*/ 829960 h 829960"/>
                    <a:gd name="connsiteX7" fmla="*/ 139738 w 241618"/>
                    <a:gd name="connsiteY7" fmla="*/ 818703 h 829960"/>
                    <a:gd name="connsiteX8" fmla="*/ 0 w 241618"/>
                    <a:gd name="connsiteY8" fmla="*/ 432248 h 829960"/>
                    <a:gd name="connsiteX9" fmla="*/ 139738 w 241618"/>
                    <a:gd name="connsiteY9" fmla="*/ 45794 h 829960"/>
                    <a:gd name="connsiteX10" fmla="*/ 187907 w 241618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1618" h="829960">
                      <a:moveTo>
                        <a:pt x="187907" y="0"/>
                      </a:moveTo>
                      <a:lnTo>
                        <a:pt x="241618" y="0"/>
                      </a:lnTo>
                      <a:lnTo>
                        <a:pt x="193449" y="45794"/>
                      </a:lnTo>
                      <a:cubicBezTo>
                        <a:pt x="104079" y="153216"/>
                        <a:pt x="53711" y="289611"/>
                        <a:pt x="53711" y="432248"/>
                      </a:cubicBezTo>
                      <a:cubicBezTo>
                        <a:pt x="53711" y="574886"/>
                        <a:pt x="104079" y="711280"/>
                        <a:pt x="193449" y="818703"/>
                      </a:cubicBezTo>
                      <a:lnTo>
                        <a:pt x="205291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95" name="グループ化 194">
                  <a:extLst>
                    <a:ext uri="{FF2B5EF4-FFF2-40B4-BE49-F238E27FC236}">
                      <a16:creationId xmlns:a16="http://schemas.microsoft.com/office/drawing/2014/main" id="{80756819-0472-433C-8047-A04C37C42184}"/>
                    </a:ext>
                  </a:extLst>
                </p:cNvPr>
                <p:cNvGrpSpPr/>
                <p:nvPr/>
              </p:nvGrpSpPr>
              <p:grpSpPr>
                <a:xfrm>
                  <a:off x="4417655" y="3129610"/>
                  <a:ext cx="340827" cy="829960"/>
                  <a:chOff x="4273471" y="3129610"/>
                  <a:chExt cx="389754" cy="829960"/>
                </a:xfrm>
                <a:grpFill/>
              </p:grpSpPr>
              <p:sp>
                <p:nvSpPr>
                  <p:cNvPr id="196" name="フリーフォーム: 図形 195">
                    <a:extLst>
                      <a:ext uri="{FF2B5EF4-FFF2-40B4-BE49-F238E27FC236}">
                        <a16:creationId xmlns:a16="http://schemas.microsoft.com/office/drawing/2014/main" id="{92A42B76-77B0-4C0B-86D1-4513F87A793E}"/>
                      </a:ext>
                    </a:extLst>
                  </p:cNvPr>
                  <p:cNvSpPr/>
                  <p:nvPr/>
                </p:nvSpPr>
                <p:spPr>
                  <a:xfrm>
                    <a:off x="4273471" y="3129610"/>
                    <a:ext cx="324721" cy="829960"/>
                  </a:xfrm>
                  <a:custGeom>
                    <a:avLst/>
                    <a:gdLst>
                      <a:gd name="connsiteX0" fmla="*/ 271010 w 324721"/>
                      <a:gd name="connsiteY0" fmla="*/ 0 h 829960"/>
                      <a:gd name="connsiteX1" fmla="*/ 324721 w 324721"/>
                      <a:gd name="connsiteY1" fmla="*/ 0 h 829960"/>
                      <a:gd name="connsiteX2" fmla="*/ 266828 w 324721"/>
                      <a:gd name="connsiteY2" fmla="*/ 31424 h 829960"/>
                      <a:gd name="connsiteX3" fmla="*/ 53711 w 324721"/>
                      <a:gd name="connsiteY3" fmla="*/ 432248 h 829960"/>
                      <a:gd name="connsiteX4" fmla="*/ 195290 w 324721"/>
                      <a:gd name="connsiteY4" fmla="*/ 774048 h 829960"/>
                      <a:gd name="connsiteX5" fmla="*/ 263056 w 324721"/>
                      <a:gd name="connsiteY5" fmla="*/ 829960 h 829960"/>
                      <a:gd name="connsiteX6" fmla="*/ 209345 w 324721"/>
                      <a:gd name="connsiteY6" fmla="*/ 829960 h 829960"/>
                      <a:gd name="connsiteX7" fmla="*/ 141579 w 324721"/>
                      <a:gd name="connsiteY7" fmla="*/ 774048 h 829960"/>
                      <a:gd name="connsiteX8" fmla="*/ 0 w 324721"/>
                      <a:gd name="connsiteY8" fmla="*/ 432248 h 829960"/>
                      <a:gd name="connsiteX9" fmla="*/ 213117 w 324721"/>
                      <a:gd name="connsiteY9" fmla="*/ 31424 h 829960"/>
                      <a:gd name="connsiteX10" fmla="*/ 271010 w 324721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24721" h="829960">
                        <a:moveTo>
                          <a:pt x="271010" y="0"/>
                        </a:moveTo>
                        <a:lnTo>
                          <a:pt x="324721" y="0"/>
                        </a:lnTo>
                        <a:lnTo>
                          <a:pt x="266828" y="31424"/>
                        </a:lnTo>
                        <a:cubicBezTo>
                          <a:pt x="138249" y="118290"/>
                          <a:pt x="53711" y="265397"/>
                          <a:pt x="53711" y="432248"/>
                        </a:cubicBezTo>
                        <a:cubicBezTo>
                          <a:pt x="53711" y="565729"/>
                          <a:pt x="107815" y="686574"/>
                          <a:pt x="195290" y="774048"/>
                        </a:cubicBezTo>
                        <a:lnTo>
                          <a:pt x="263056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7" name="フリーフォーム: 図形 196">
                    <a:extLst>
                      <a:ext uri="{FF2B5EF4-FFF2-40B4-BE49-F238E27FC236}">
                        <a16:creationId xmlns:a16="http://schemas.microsoft.com/office/drawing/2014/main" id="{45AC07FD-ECFB-4780-AB0B-5B2E6FA4A5BC}"/>
                      </a:ext>
                    </a:extLst>
                  </p:cNvPr>
                  <p:cNvSpPr/>
                  <p:nvPr/>
                </p:nvSpPr>
                <p:spPr>
                  <a:xfrm>
                    <a:off x="4324883" y="3129610"/>
                    <a:ext cx="338342" cy="829960"/>
                  </a:xfrm>
                  <a:custGeom>
                    <a:avLst/>
                    <a:gdLst>
                      <a:gd name="connsiteX0" fmla="*/ 271010 w 338342"/>
                      <a:gd name="connsiteY0" fmla="*/ 0 h 829960"/>
                      <a:gd name="connsiteX1" fmla="*/ 338342 w 338342"/>
                      <a:gd name="connsiteY1" fmla="*/ 0 h 829960"/>
                      <a:gd name="connsiteX2" fmla="*/ 280449 w 338342"/>
                      <a:gd name="connsiteY2" fmla="*/ 31424 h 829960"/>
                      <a:gd name="connsiteX3" fmla="*/ 67332 w 338342"/>
                      <a:gd name="connsiteY3" fmla="*/ 432248 h 829960"/>
                      <a:gd name="connsiteX4" fmla="*/ 208911 w 338342"/>
                      <a:gd name="connsiteY4" fmla="*/ 774048 h 829960"/>
                      <a:gd name="connsiteX5" fmla="*/ 276677 w 338342"/>
                      <a:gd name="connsiteY5" fmla="*/ 829960 h 829960"/>
                      <a:gd name="connsiteX6" fmla="*/ 209345 w 338342"/>
                      <a:gd name="connsiteY6" fmla="*/ 829960 h 829960"/>
                      <a:gd name="connsiteX7" fmla="*/ 141579 w 338342"/>
                      <a:gd name="connsiteY7" fmla="*/ 774048 h 829960"/>
                      <a:gd name="connsiteX8" fmla="*/ 0 w 338342"/>
                      <a:gd name="connsiteY8" fmla="*/ 432248 h 829960"/>
                      <a:gd name="connsiteX9" fmla="*/ 213117 w 338342"/>
                      <a:gd name="connsiteY9" fmla="*/ 31424 h 829960"/>
                      <a:gd name="connsiteX10" fmla="*/ 271010 w 338342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38342" h="829960">
                        <a:moveTo>
                          <a:pt x="271010" y="0"/>
                        </a:moveTo>
                        <a:lnTo>
                          <a:pt x="338342" y="0"/>
                        </a:lnTo>
                        <a:lnTo>
                          <a:pt x="280449" y="31424"/>
                        </a:lnTo>
                        <a:cubicBezTo>
                          <a:pt x="151870" y="118290"/>
                          <a:pt x="67332" y="265397"/>
                          <a:pt x="67332" y="432248"/>
                        </a:cubicBezTo>
                        <a:cubicBezTo>
                          <a:pt x="67332" y="565729"/>
                          <a:pt x="121436" y="686574"/>
                          <a:pt x="208911" y="774048"/>
                        </a:cubicBezTo>
                        <a:lnTo>
                          <a:pt x="276677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BDC50A18-6F96-4472-95F5-6FD209E29B02}"/>
                  </a:ext>
                </a:extLst>
              </p:cNvPr>
              <p:cNvGrpSpPr/>
              <p:nvPr/>
            </p:nvGrpSpPr>
            <p:grpSpPr>
              <a:xfrm rot="17100000">
                <a:off x="4965238" y="2438774"/>
                <a:ext cx="197881" cy="549964"/>
                <a:chOff x="4417655" y="3129610"/>
                <a:chExt cx="340827" cy="829960"/>
              </a:xfrm>
              <a:solidFill>
                <a:srgbClr val="FFFFCC"/>
              </a:solidFill>
            </p:grpSpPr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15C76334-ECEF-4F38-B725-A6B2E6DC2A0B}"/>
                    </a:ext>
                  </a:extLst>
                </p:cNvPr>
                <p:cNvSpPr/>
                <p:nvPr/>
              </p:nvSpPr>
              <p:spPr>
                <a:xfrm>
                  <a:off x="4566574" y="3129610"/>
                  <a:ext cx="187586" cy="829960"/>
                </a:xfrm>
                <a:custGeom>
                  <a:avLst/>
                  <a:gdLst>
                    <a:gd name="connsiteX0" fmla="*/ 187907 w 255239"/>
                    <a:gd name="connsiteY0" fmla="*/ 0 h 829960"/>
                    <a:gd name="connsiteX1" fmla="*/ 255239 w 255239"/>
                    <a:gd name="connsiteY1" fmla="*/ 0 h 829960"/>
                    <a:gd name="connsiteX2" fmla="*/ 207070 w 255239"/>
                    <a:gd name="connsiteY2" fmla="*/ 45794 h 829960"/>
                    <a:gd name="connsiteX3" fmla="*/ 67332 w 255239"/>
                    <a:gd name="connsiteY3" fmla="*/ 432248 h 829960"/>
                    <a:gd name="connsiteX4" fmla="*/ 207070 w 255239"/>
                    <a:gd name="connsiteY4" fmla="*/ 818703 h 829960"/>
                    <a:gd name="connsiteX5" fmla="*/ 218912 w 255239"/>
                    <a:gd name="connsiteY5" fmla="*/ 829960 h 829960"/>
                    <a:gd name="connsiteX6" fmla="*/ 151580 w 255239"/>
                    <a:gd name="connsiteY6" fmla="*/ 829960 h 829960"/>
                    <a:gd name="connsiteX7" fmla="*/ 139738 w 255239"/>
                    <a:gd name="connsiteY7" fmla="*/ 818703 h 829960"/>
                    <a:gd name="connsiteX8" fmla="*/ 0 w 255239"/>
                    <a:gd name="connsiteY8" fmla="*/ 432248 h 829960"/>
                    <a:gd name="connsiteX9" fmla="*/ 139738 w 255239"/>
                    <a:gd name="connsiteY9" fmla="*/ 45794 h 829960"/>
                    <a:gd name="connsiteX10" fmla="*/ 187907 w 255239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239" h="829960">
                      <a:moveTo>
                        <a:pt x="187907" y="0"/>
                      </a:moveTo>
                      <a:lnTo>
                        <a:pt x="255239" y="0"/>
                      </a:lnTo>
                      <a:lnTo>
                        <a:pt x="207070" y="45794"/>
                      </a:lnTo>
                      <a:cubicBezTo>
                        <a:pt x="117700" y="153216"/>
                        <a:pt x="67332" y="289611"/>
                        <a:pt x="67332" y="432248"/>
                      </a:cubicBezTo>
                      <a:cubicBezTo>
                        <a:pt x="67332" y="574886"/>
                        <a:pt x="117700" y="711280"/>
                        <a:pt x="207070" y="818703"/>
                      </a:cubicBezTo>
                      <a:lnTo>
                        <a:pt x="218912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B0534DBC-20DF-4043-9650-461F7A7F6A0D}"/>
                    </a:ext>
                  </a:extLst>
                </p:cNvPr>
                <p:cNvSpPr/>
                <p:nvPr/>
              </p:nvSpPr>
              <p:spPr>
                <a:xfrm>
                  <a:off x="4515159" y="3129610"/>
                  <a:ext cx="241618" cy="829960"/>
                </a:xfrm>
                <a:custGeom>
                  <a:avLst/>
                  <a:gdLst>
                    <a:gd name="connsiteX0" fmla="*/ 187907 w 241618"/>
                    <a:gd name="connsiteY0" fmla="*/ 0 h 829960"/>
                    <a:gd name="connsiteX1" fmla="*/ 241618 w 241618"/>
                    <a:gd name="connsiteY1" fmla="*/ 0 h 829960"/>
                    <a:gd name="connsiteX2" fmla="*/ 193449 w 241618"/>
                    <a:gd name="connsiteY2" fmla="*/ 45794 h 829960"/>
                    <a:gd name="connsiteX3" fmla="*/ 53711 w 241618"/>
                    <a:gd name="connsiteY3" fmla="*/ 432248 h 829960"/>
                    <a:gd name="connsiteX4" fmla="*/ 193449 w 241618"/>
                    <a:gd name="connsiteY4" fmla="*/ 818703 h 829960"/>
                    <a:gd name="connsiteX5" fmla="*/ 205291 w 241618"/>
                    <a:gd name="connsiteY5" fmla="*/ 829960 h 829960"/>
                    <a:gd name="connsiteX6" fmla="*/ 151580 w 241618"/>
                    <a:gd name="connsiteY6" fmla="*/ 829960 h 829960"/>
                    <a:gd name="connsiteX7" fmla="*/ 139738 w 241618"/>
                    <a:gd name="connsiteY7" fmla="*/ 818703 h 829960"/>
                    <a:gd name="connsiteX8" fmla="*/ 0 w 241618"/>
                    <a:gd name="connsiteY8" fmla="*/ 432248 h 829960"/>
                    <a:gd name="connsiteX9" fmla="*/ 139738 w 241618"/>
                    <a:gd name="connsiteY9" fmla="*/ 45794 h 829960"/>
                    <a:gd name="connsiteX10" fmla="*/ 187907 w 241618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1618" h="829960">
                      <a:moveTo>
                        <a:pt x="187907" y="0"/>
                      </a:moveTo>
                      <a:lnTo>
                        <a:pt x="241618" y="0"/>
                      </a:lnTo>
                      <a:lnTo>
                        <a:pt x="193449" y="45794"/>
                      </a:lnTo>
                      <a:cubicBezTo>
                        <a:pt x="104079" y="153216"/>
                        <a:pt x="53711" y="289611"/>
                        <a:pt x="53711" y="432248"/>
                      </a:cubicBezTo>
                      <a:cubicBezTo>
                        <a:pt x="53711" y="574886"/>
                        <a:pt x="104079" y="711280"/>
                        <a:pt x="193449" y="818703"/>
                      </a:cubicBezTo>
                      <a:lnTo>
                        <a:pt x="205291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90" name="グループ化 189">
                  <a:extLst>
                    <a:ext uri="{FF2B5EF4-FFF2-40B4-BE49-F238E27FC236}">
                      <a16:creationId xmlns:a16="http://schemas.microsoft.com/office/drawing/2014/main" id="{CC77E2D0-9DA8-4644-BF0C-53D2FF88CF97}"/>
                    </a:ext>
                  </a:extLst>
                </p:cNvPr>
                <p:cNvGrpSpPr/>
                <p:nvPr/>
              </p:nvGrpSpPr>
              <p:grpSpPr>
                <a:xfrm>
                  <a:off x="4417655" y="3129610"/>
                  <a:ext cx="340827" cy="829960"/>
                  <a:chOff x="4273471" y="3129610"/>
                  <a:chExt cx="389754" cy="829960"/>
                </a:xfrm>
                <a:grpFill/>
              </p:grpSpPr>
              <p:sp>
                <p:nvSpPr>
                  <p:cNvPr id="191" name="フリーフォーム: 図形 190">
                    <a:extLst>
                      <a:ext uri="{FF2B5EF4-FFF2-40B4-BE49-F238E27FC236}">
                        <a16:creationId xmlns:a16="http://schemas.microsoft.com/office/drawing/2014/main" id="{3589BEC1-AE16-464E-B44D-20465957AB5C}"/>
                      </a:ext>
                    </a:extLst>
                  </p:cNvPr>
                  <p:cNvSpPr/>
                  <p:nvPr/>
                </p:nvSpPr>
                <p:spPr>
                  <a:xfrm>
                    <a:off x="4273471" y="3129610"/>
                    <a:ext cx="324721" cy="829960"/>
                  </a:xfrm>
                  <a:custGeom>
                    <a:avLst/>
                    <a:gdLst>
                      <a:gd name="connsiteX0" fmla="*/ 271010 w 324721"/>
                      <a:gd name="connsiteY0" fmla="*/ 0 h 829960"/>
                      <a:gd name="connsiteX1" fmla="*/ 324721 w 324721"/>
                      <a:gd name="connsiteY1" fmla="*/ 0 h 829960"/>
                      <a:gd name="connsiteX2" fmla="*/ 266828 w 324721"/>
                      <a:gd name="connsiteY2" fmla="*/ 31424 h 829960"/>
                      <a:gd name="connsiteX3" fmla="*/ 53711 w 324721"/>
                      <a:gd name="connsiteY3" fmla="*/ 432248 h 829960"/>
                      <a:gd name="connsiteX4" fmla="*/ 195290 w 324721"/>
                      <a:gd name="connsiteY4" fmla="*/ 774048 h 829960"/>
                      <a:gd name="connsiteX5" fmla="*/ 263056 w 324721"/>
                      <a:gd name="connsiteY5" fmla="*/ 829960 h 829960"/>
                      <a:gd name="connsiteX6" fmla="*/ 209345 w 324721"/>
                      <a:gd name="connsiteY6" fmla="*/ 829960 h 829960"/>
                      <a:gd name="connsiteX7" fmla="*/ 141579 w 324721"/>
                      <a:gd name="connsiteY7" fmla="*/ 774048 h 829960"/>
                      <a:gd name="connsiteX8" fmla="*/ 0 w 324721"/>
                      <a:gd name="connsiteY8" fmla="*/ 432248 h 829960"/>
                      <a:gd name="connsiteX9" fmla="*/ 213117 w 324721"/>
                      <a:gd name="connsiteY9" fmla="*/ 31424 h 829960"/>
                      <a:gd name="connsiteX10" fmla="*/ 271010 w 324721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24721" h="829960">
                        <a:moveTo>
                          <a:pt x="271010" y="0"/>
                        </a:moveTo>
                        <a:lnTo>
                          <a:pt x="324721" y="0"/>
                        </a:lnTo>
                        <a:lnTo>
                          <a:pt x="266828" y="31424"/>
                        </a:lnTo>
                        <a:cubicBezTo>
                          <a:pt x="138249" y="118290"/>
                          <a:pt x="53711" y="265397"/>
                          <a:pt x="53711" y="432248"/>
                        </a:cubicBezTo>
                        <a:cubicBezTo>
                          <a:pt x="53711" y="565729"/>
                          <a:pt x="107815" y="686574"/>
                          <a:pt x="195290" y="774048"/>
                        </a:cubicBezTo>
                        <a:lnTo>
                          <a:pt x="263056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2" name="フリーフォーム: 図形 191">
                    <a:extLst>
                      <a:ext uri="{FF2B5EF4-FFF2-40B4-BE49-F238E27FC236}">
                        <a16:creationId xmlns:a16="http://schemas.microsoft.com/office/drawing/2014/main" id="{FC9191D1-81B1-4EF3-860A-8A01753799AF}"/>
                      </a:ext>
                    </a:extLst>
                  </p:cNvPr>
                  <p:cNvSpPr/>
                  <p:nvPr/>
                </p:nvSpPr>
                <p:spPr>
                  <a:xfrm>
                    <a:off x="4324883" y="3129610"/>
                    <a:ext cx="338342" cy="829960"/>
                  </a:xfrm>
                  <a:custGeom>
                    <a:avLst/>
                    <a:gdLst>
                      <a:gd name="connsiteX0" fmla="*/ 271010 w 338342"/>
                      <a:gd name="connsiteY0" fmla="*/ 0 h 829960"/>
                      <a:gd name="connsiteX1" fmla="*/ 338342 w 338342"/>
                      <a:gd name="connsiteY1" fmla="*/ 0 h 829960"/>
                      <a:gd name="connsiteX2" fmla="*/ 280449 w 338342"/>
                      <a:gd name="connsiteY2" fmla="*/ 31424 h 829960"/>
                      <a:gd name="connsiteX3" fmla="*/ 67332 w 338342"/>
                      <a:gd name="connsiteY3" fmla="*/ 432248 h 829960"/>
                      <a:gd name="connsiteX4" fmla="*/ 208911 w 338342"/>
                      <a:gd name="connsiteY4" fmla="*/ 774048 h 829960"/>
                      <a:gd name="connsiteX5" fmla="*/ 276677 w 338342"/>
                      <a:gd name="connsiteY5" fmla="*/ 829960 h 829960"/>
                      <a:gd name="connsiteX6" fmla="*/ 209345 w 338342"/>
                      <a:gd name="connsiteY6" fmla="*/ 829960 h 829960"/>
                      <a:gd name="connsiteX7" fmla="*/ 141579 w 338342"/>
                      <a:gd name="connsiteY7" fmla="*/ 774048 h 829960"/>
                      <a:gd name="connsiteX8" fmla="*/ 0 w 338342"/>
                      <a:gd name="connsiteY8" fmla="*/ 432248 h 829960"/>
                      <a:gd name="connsiteX9" fmla="*/ 213117 w 338342"/>
                      <a:gd name="connsiteY9" fmla="*/ 31424 h 829960"/>
                      <a:gd name="connsiteX10" fmla="*/ 271010 w 338342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38342" h="829960">
                        <a:moveTo>
                          <a:pt x="271010" y="0"/>
                        </a:moveTo>
                        <a:lnTo>
                          <a:pt x="338342" y="0"/>
                        </a:lnTo>
                        <a:lnTo>
                          <a:pt x="280449" y="31424"/>
                        </a:lnTo>
                        <a:cubicBezTo>
                          <a:pt x="151870" y="118290"/>
                          <a:pt x="67332" y="265397"/>
                          <a:pt x="67332" y="432248"/>
                        </a:cubicBezTo>
                        <a:cubicBezTo>
                          <a:pt x="67332" y="565729"/>
                          <a:pt x="121436" y="686574"/>
                          <a:pt x="208911" y="774048"/>
                        </a:cubicBezTo>
                        <a:lnTo>
                          <a:pt x="276677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31" name="小波 161">
                <a:extLst>
                  <a:ext uri="{FF2B5EF4-FFF2-40B4-BE49-F238E27FC236}">
                    <a16:creationId xmlns:a16="http://schemas.microsoft.com/office/drawing/2014/main" id="{929FE4EE-6D58-43DB-B6FC-93A46567D52C}"/>
                  </a:ext>
                </a:extLst>
              </p:cNvPr>
              <p:cNvSpPr/>
              <p:nvPr/>
            </p:nvSpPr>
            <p:spPr>
              <a:xfrm>
                <a:off x="4431631" y="2043253"/>
                <a:ext cx="410953" cy="326071"/>
              </a:xfrm>
              <a:custGeom>
                <a:avLst/>
                <a:gdLst>
                  <a:gd name="connsiteX0" fmla="*/ 0 w 567790"/>
                  <a:gd name="connsiteY0" fmla="*/ 27454 h 439259"/>
                  <a:gd name="connsiteX1" fmla="*/ 283895 w 567790"/>
                  <a:gd name="connsiteY1" fmla="*/ 27454 h 439259"/>
                  <a:gd name="connsiteX2" fmla="*/ 567790 w 567790"/>
                  <a:gd name="connsiteY2" fmla="*/ 27454 h 439259"/>
                  <a:gd name="connsiteX3" fmla="*/ 567790 w 567790"/>
                  <a:gd name="connsiteY3" fmla="*/ 411805 h 439259"/>
                  <a:gd name="connsiteX4" fmla="*/ 283895 w 567790"/>
                  <a:gd name="connsiteY4" fmla="*/ 411805 h 439259"/>
                  <a:gd name="connsiteX5" fmla="*/ 0 w 567790"/>
                  <a:gd name="connsiteY5" fmla="*/ 411805 h 439259"/>
                  <a:gd name="connsiteX6" fmla="*/ 0 w 567790"/>
                  <a:gd name="connsiteY6" fmla="*/ 27454 h 439259"/>
                  <a:gd name="connsiteX0" fmla="*/ 0 w 574140"/>
                  <a:gd name="connsiteY0" fmla="*/ 83812 h 412030"/>
                  <a:gd name="connsiteX1" fmla="*/ 290245 w 574140"/>
                  <a:gd name="connsiteY1" fmla="*/ 1262 h 412030"/>
                  <a:gd name="connsiteX2" fmla="*/ 574140 w 574140"/>
                  <a:gd name="connsiteY2" fmla="*/ 1262 h 412030"/>
                  <a:gd name="connsiteX3" fmla="*/ 574140 w 574140"/>
                  <a:gd name="connsiteY3" fmla="*/ 385613 h 412030"/>
                  <a:gd name="connsiteX4" fmla="*/ 290245 w 574140"/>
                  <a:gd name="connsiteY4" fmla="*/ 385613 h 412030"/>
                  <a:gd name="connsiteX5" fmla="*/ 6350 w 574140"/>
                  <a:gd name="connsiteY5" fmla="*/ 385613 h 412030"/>
                  <a:gd name="connsiteX6" fmla="*/ 0 w 574140"/>
                  <a:gd name="connsiteY6" fmla="*/ 83812 h 412030"/>
                  <a:gd name="connsiteX0" fmla="*/ 1543 w 575683"/>
                  <a:gd name="connsiteY0" fmla="*/ 83812 h 412030"/>
                  <a:gd name="connsiteX1" fmla="*/ 291788 w 575683"/>
                  <a:gd name="connsiteY1" fmla="*/ 1262 h 412030"/>
                  <a:gd name="connsiteX2" fmla="*/ 575683 w 575683"/>
                  <a:gd name="connsiteY2" fmla="*/ 1262 h 412030"/>
                  <a:gd name="connsiteX3" fmla="*/ 575683 w 575683"/>
                  <a:gd name="connsiteY3" fmla="*/ 385613 h 412030"/>
                  <a:gd name="connsiteX4" fmla="*/ 291788 w 575683"/>
                  <a:gd name="connsiteY4" fmla="*/ 385613 h 412030"/>
                  <a:gd name="connsiteX5" fmla="*/ 7893 w 575683"/>
                  <a:gd name="connsiteY5" fmla="*/ 385613 h 412030"/>
                  <a:gd name="connsiteX6" fmla="*/ 1543 w 575683"/>
                  <a:gd name="connsiteY6" fmla="*/ 83812 h 412030"/>
                  <a:gd name="connsiteX0" fmla="*/ 17713 w 591853"/>
                  <a:gd name="connsiteY0" fmla="*/ 83812 h 414433"/>
                  <a:gd name="connsiteX1" fmla="*/ 307958 w 591853"/>
                  <a:gd name="connsiteY1" fmla="*/ 1262 h 414433"/>
                  <a:gd name="connsiteX2" fmla="*/ 591853 w 591853"/>
                  <a:gd name="connsiteY2" fmla="*/ 1262 h 414433"/>
                  <a:gd name="connsiteX3" fmla="*/ 591853 w 591853"/>
                  <a:gd name="connsiteY3" fmla="*/ 385613 h 414433"/>
                  <a:gd name="connsiteX4" fmla="*/ 307958 w 591853"/>
                  <a:gd name="connsiteY4" fmla="*/ 385613 h 414433"/>
                  <a:gd name="connsiteX5" fmla="*/ 30413 w 591853"/>
                  <a:gd name="connsiteY5" fmla="*/ 404663 h 414433"/>
                  <a:gd name="connsiteX6" fmla="*/ 17713 w 591853"/>
                  <a:gd name="connsiteY6" fmla="*/ 83812 h 414433"/>
                  <a:gd name="connsiteX0" fmla="*/ 44536 w 618676"/>
                  <a:gd name="connsiteY0" fmla="*/ 83812 h 414433"/>
                  <a:gd name="connsiteX1" fmla="*/ 334781 w 618676"/>
                  <a:gd name="connsiteY1" fmla="*/ 1262 h 414433"/>
                  <a:gd name="connsiteX2" fmla="*/ 618676 w 618676"/>
                  <a:gd name="connsiteY2" fmla="*/ 1262 h 414433"/>
                  <a:gd name="connsiteX3" fmla="*/ 618676 w 618676"/>
                  <a:gd name="connsiteY3" fmla="*/ 385613 h 414433"/>
                  <a:gd name="connsiteX4" fmla="*/ 334781 w 618676"/>
                  <a:gd name="connsiteY4" fmla="*/ 385613 h 414433"/>
                  <a:gd name="connsiteX5" fmla="*/ 57236 w 618676"/>
                  <a:gd name="connsiteY5" fmla="*/ 404663 h 414433"/>
                  <a:gd name="connsiteX6" fmla="*/ 44536 w 618676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4453 h 415074"/>
                  <a:gd name="connsiteX1" fmla="*/ 334781 w 629964"/>
                  <a:gd name="connsiteY1" fmla="*/ 1903 h 415074"/>
                  <a:gd name="connsiteX2" fmla="*/ 618676 w 629964"/>
                  <a:gd name="connsiteY2" fmla="*/ 1903 h 415074"/>
                  <a:gd name="connsiteX3" fmla="*/ 618676 w 629964"/>
                  <a:gd name="connsiteY3" fmla="*/ 386254 h 415074"/>
                  <a:gd name="connsiteX4" fmla="*/ 334781 w 629964"/>
                  <a:gd name="connsiteY4" fmla="*/ 386254 h 415074"/>
                  <a:gd name="connsiteX5" fmla="*/ 57236 w 629964"/>
                  <a:gd name="connsiteY5" fmla="*/ 405304 h 415074"/>
                  <a:gd name="connsiteX6" fmla="*/ 44536 w 629964"/>
                  <a:gd name="connsiteY6" fmla="*/ 84453 h 415074"/>
                  <a:gd name="connsiteX0" fmla="*/ 44536 w 637726"/>
                  <a:gd name="connsiteY0" fmla="*/ 84453 h 415074"/>
                  <a:gd name="connsiteX1" fmla="*/ 334781 w 637726"/>
                  <a:gd name="connsiteY1" fmla="*/ 1903 h 415074"/>
                  <a:gd name="connsiteX2" fmla="*/ 618676 w 637726"/>
                  <a:gd name="connsiteY2" fmla="*/ 1903 h 415074"/>
                  <a:gd name="connsiteX3" fmla="*/ 618676 w 637726"/>
                  <a:gd name="connsiteY3" fmla="*/ 386254 h 415074"/>
                  <a:gd name="connsiteX4" fmla="*/ 334781 w 637726"/>
                  <a:gd name="connsiteY4" fmla="*/ 386254 h 415074"/>
                  <a:gd name="connsiteX5" fmla="*/ 57236 w 637726"/>
                  <a:gd name="connsiteY5" fmla="*/ 405304 h 415074"/>
                  <a:gd name="connsiteX6" fmla="*/ 44536 w 637726"/>
                  <a:gd name="connsiteY6" fmla="*/ 84453 h 415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7726" h="415074">
                    <a:moveTo>
                      <a:pt x="44536" y="84453"/>
                    </a:moveTo>
                    <a:cubicBezTo>
                      <a:pt x="90793" y="17220"/>
                      <a:pt x="239091" y="15661"/>
                      <a:pt x="334781" y="1903"/>
                    </a:cubicBezTo>
                    <a:cubicBezTo>
                      <a:pt x="430471" y="-11855"/>
                      <a:pt x="543094" y="55315"/>
                      <a:pt x="618676" y="1903"/>
                    </a:cubicBezTo>
                    <a:cubicBezTo>
                      <a:pt x="644076" y="66520"/>
                      <a:pt x="644076" y="347037"/>
                      <a:pt x="618676" y="386254"/>
                    </a:cubicBezTo>
                    <a:cubicBezTo>
                      <a:pt x="524044" y="477767"/>
                      <a:pt x="429413" y="294742"/>
                      <a:pt x="334781" y="386254"/>
                    </a:cubicBezTo>
                    <a:cubicBezTo>
                      <a:pt x="240149" y="477767"/>
                      <a:pt x="151868" y="313792"/>
                      <a:pt x="57236" y="405304"/>
                    </a:cubicBezTo>
                    <a:cubicBezTo>
                      <a:pt x="-31664" y="416887"/>
                      <a:pt x="-1721" y="151686"/>
                      <a:pt x="44536" y="84453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2" name="楕円 3">
                <a:extLst>
                  <a:ext uri="{FF2B5EF4-FFF2-40B4-BE49-F238E27FC236}">
                    <a16:creationId xmlns:a16="http://schemas.microsoft.com/office/drawing/2014/main" id="{55C04829-EB1A-4450-A7DB-2836A2C52C65}"/>
                  </a:ext>
                </a:extLst>
              </p:cNvPr>
              <p:cNvSpPr/>
              <p:nvPr/>
            </p:nvSpPr>
            <p:spPr>
              <a:xfrm rot="3600000">
                <a:off x="4377374" y="2140204"/>
                <a:ext cx="356568" cy="416361"/>
              </a:xfrm>
              <a:custGeom>
                <a:avLst/>
                <a:gdLst>
                  <a:gd name="connsiteX0" fmla="*/ 0 w 1716656"/>
                  <a:gd name="connsiteY0" fmla="*/ 858328 h 1716656"/>
                  <a:gd name="connsiteX1" fmla="*/ 858328 w 1716656"/>
                  <a:gd name="connsiteY1" fmla="*/ 0 h 1716656"/>
                  <a:gd name="connsiteX2" fmla="*/ 1716656 w 1716656"/>
                  <a:gd name="connsiteY2" fmla="*/ 858328 h 1716656"/>
                  <a:gd name="connsiteX3" fmla="*/ 858328 w 1716656"/>
                  <a:gd name="connsiteY3" fmla="*/ 1716656 h 1716656"/>
                  <a:gd name="connsiteX4" fmla="*/ 0 w 1716656"/>
                  <a:gd name="connsiteY4" fmla="*/ 858328 h 1716656"/>
                  <a:gd name="connsiteX0" fmla="*/ 0 w 1716656"/>
                  <a:gd name="connsiteY0" fmla="*/ 858328 h 1716656"/>
                  <a:gd name="connsiteX1" fmla="*/ 858328 w 1716656"/>
                  <a:gd name="connsiteY1" fmla="*/ 0 h 1716656"/>
                  <a:gd name="connsiteX2" fmla="*/ 1716656 w 1716656"/>
                  <a:gd name="connsiteY2" fmla="*/ 858328 h 1716656"/>
                  <a:gd name="connsiteX3" fmla="*/ 858328 w 1716656"/>
                  <a:gd name="connsiteY3" fmla="*/ 1716656 h 1716656"/>
                  <a:gd name="connsiteX4" fmla="*/ 0 w 1716656"/>
                  <a:gd name="connsiteY4" fmla="*/ 858328 h 1716656"/>
                  <a:gd name="connsiteX0" fmla="*/ 0 w 1716656"/>
                  <a:gd name="connsiteY0" fmla="*/ 858328 h 1716656"/>
                  <a:gd name="connsiteX1" fmla="*/ 858328 w 1716656"/>
                  <a:gd name="connsiteY1" fmla="*/ 0 h 1716656"/>
                  <a:gd name="connsiteX2" fmla="*/ 1716656 w 1716656"/>
                  <a:gd name="connsiteY2" fmla="*/ 858328 h 1716656"/>
                  <a:gd name="connsiteX3" fmla="*/ 858328 w 1716656"/>
                  <a:gd name="connsiteY3" fmla="*/ 1716656 h 1716656"/>
                  <a:gd name="connsiteX4" fmla="*/ 0 w 1716656"/>
                  <a:gd name="connsiteY4" fmla="*/ 858328 h 1716656"/>
                  <a:gd name="connsiteX0" fmla="*/ 0 w 1716656"/>
                  <a:gd name="connsiteY0" fmla="*/ 858328 h 1716656"/>
                  <a:gd name="connsiteX1" fmla="*/ 858328 w 1716656"/>
                  <a:gd name="connsiteY1" fmla="*/ 0 h 1716656"/>
                  <a:gd name="connsiteX2" fmla="*/ 1716656 w 1716656"/>
                  <a:gd name="connsiteY2" fmla="*/ 858328 h 1716656"/>
                  <a:gd name="connsiteX3" fmla="*/ 858328 w 1716656"/>
                  <a:gd name="connsiteY3" fmla="*/ 1716656 h 1716656"/>
                  <a:gd name="connsiteX4" fmla="*/ 0 w 1716656"/>
                  <a:gd name="connsiteY4" fmla="*/ 858328 h 1716656"/>
                  <a:gd name="connsiteX0" fmla="*/ 0 w 1716656"/>
                  <a:gd name="connsiteY0" fmla="*/ 1025508 h 1883836"/>
                  <a:gd name="connsiteX1" fmla="*/ 862405 w 1716656"/>
                  <a:gd name="connsiteY1" fmla="*/ 0 h 1883836"/>
                  <a:gd name="connsiteX2" fmla="*/ 1716656 w 1716656"/>
                  <a:gd name="connsiteY2" fmla="*/ 1025508 h 1883836"/>
                  <a:gd name="connsiteX3" fmla="*/ 858328 w 1716656"/>
                  <a:gd name="connsiteY3" fmla="*/ 1883836 h 1883836"/>
                  <a:gd name="connsiteX4" fmla="*/ 0 w 1716656"/>
                  <a:gd name="connsiteY4" fmla="*/ 1025508 h 1883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6656" h="1883836">
                    <a:moveTo>
                      <a:pt x="0" y="1025508"/>
                    </a:moveTo>
                    <a:cubicBezTo>
                      <a:pt x="0" y="551467"/>
                      <a:pt x="388364" y="0"/>
                      <a:pt x="862405" y="0"/>
                    </a:cubicBezTo>
                    <a:cubicBezTo>
                      <a:pt x="1336446" y="0"/>
                      <a:pt x="1716656" y="551467"/>
                      <a:pt x="1716656" y="1025508"/>
                    </a:cubicBezTo>
                    <a:cubicBezTo>
                      <a:pt x="1716656" y="1499549"/>
                      <a:pt x="1332369" y="1883836"/>
                      <a:pt x="858328" y="1883836"/>
                    </a:cubicBezTo>
                    <a:cubicBezTo>
                      <a:pt x="384287" y="1883836"/>
                      <a:pt x="0" y="1499549"/>
                      <a:pt x="0" y="102550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100000">
                    <a:srgbClr val="FFC000">
                      <a:lumMod val="60000"/>
                      <a:lumOff val="4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3" name="小波 161">
                <a:extLst>
                  <a:ext uri="{FF2B5EF4-FFF2-40B4-BE49-F238E27FC236}">
                    <a16:creationId xmlns:a16="http://schemas.microsoft.com/office/drawing/2014/main" id="{0DF5CB5A-0F29-4D43-9F44-70ECFE1AA4CA}"/>
                  </a:ext>
                </a:extLst>
              </p:cNvPr>
              <p:cNvSpPr/>
              <p:nvPr/>
            </p:nvSpPr>
            <p:spPr>
              <a:xfrm rot="9900000">
                <a:off x="5385427" y="1559197"/>
                <a:ext cx="415387" cy="270533"/>
              </a:xfrm>
              <a:custGeom>
                <a:avLst/>
                <a:gdLst>
                  <a:gd name="connsiteX0" fmla="*/ 0 w 567790"/>
                  <a:gd name="connsiteY0" fmla="*/ 27454 h 439259"/>
                  <a:gd name="connsiteX1" fmla="*/ 283895 w 567790"/>
                  <a:gd name="connsiteY1" fmla="*/ 27454 h 439259"/>
                  <a:gd name="connsiteX2" fmla="*/ 567790 w 567790"/>
                  <a:gd name="connsiteY2" fmla="*/ 27454 h 439259"/>
                  <a:gd name="connsiteX3" fmla="*/ 567790 w 567790"/>
                  <a:gd name="connsiteY3" fmla="*/ 411805 h 439259"/>
                  <a:gd name="connsiteX4" fmla="*/ 283895 w 567790"/>
                  <a:gd name="connsiteY4" fmla="*/ 411805 h 439259"/>
                  <a:gd name="connsiteX5" fmla="*/ 0 w 567790"/>
                  <a:gd name="connsiteY5" fmla="*/ 411805 h 439259"/>
                  <a:gd name="connsiteX6" fmla="*/ 0 w 567790"/>
                  <a:gd name="connsiteY6" fmla="*/ 27454 h 439259"/>
                  <a:gd name="connsiteX0" fmla="*/ 0 w 574140"/>
                  <a:gd name="connsiteY0" fmla="*/ 83812 h 412030"/>
                  <a:gd name="connsiteX1" fmla="*/ 290245 w 574140"/>
                  <a:gd name="connsiteY1" fmla="*/ 1262 h 412030"/>
                  <a:gd name="connsiteX2" fmla="*/ 574140 w 574140"/>
                  <a:gd name="connsiteY2" fmla="*/ 1262 h 412030"/>
                  <a:gd name="connsiteX3" fmla="*/ 574140 w 574140"/>
                  <a:gd name="connsiteY3" fmla="*/ 385613 h 412030"/>
                  <a:gd name="connsiteX4" fmla="*/ 290245 w 574140"/>
                  <a:gd name="connsiteY4" fmla="*/ 385613 h 412030"/>
                  <a:gd name="connsiteX5" fmla="*/ 6350 w 574140"/>
                  <a:gd name="connsiteY5" fmla="*/ 385613 h 412030"/>
                  <a:gd name="connsiteX6" fmla="*/ 0 w 574140"/>
                  <a:gd name="connsiteY6" fmla="*/ 83812 h 412030"/>
                  <a:gd name="connsiteX0" fmla="*/ 1543 w 575683"/>
                  <a:gd name="connsiteY0" fmla="*/ 83812 h 412030"/>
                  <a:gd name="connsiteX1" fmla="*/ 291788 w 575683"/>
                  <a:gd name="connsiteY1" fmla="*/ 1262 h 412030"/>
                  <a:gd name="connsiteX2" fmla="*/ 575683 w 575683"/>
                  <a:gd name="connsiteY2" fmla="*/ 1262 h 412030"/>
                  <a:gd name="connsiteX3" fmla="*/ 575683 w 575683"/>
                  <a:gd name="connsiteY3" fmla="*/ 385613 h 412030"/>
                  <a:gd name="connsiteX4" fmla="*/ 291788 w 575683"/>
                  <a:gd name="connsiteY4" fmla="*/ 385613 h 412030"/>
                  <a:gd name="connsiteX5" fmla="*/ 7893 w 575683"/>
                  <a:gd name="connsiteY5" fmla="*/ 385613 h 412030"/>
                  <a:gd name="connsiteX6" fmla="*/ 1543 w 575683"/>
                  <a:gd name="connsiteY6" fmla="*/ 83812 h 412030"/>
                  <a:gd name="connsiteX0" fmla="*/ 17713 w 591853"/>
                  <a:gd name="connsiteY0" fmla="*/ 83812 h 414433"/>
                  <a:gd name="connsiteX1" fmla="*/ 307958 w 591853"/>
                  <a:gd name="connsiteY1" fmla="*/ 1262 h 414433"/>
                  <a:gd name="connsiteX2" fmla="*/ 591853 w 591853"/>
                  <a:gd name="connsiteY2" fmla="*/ 1262 h 414433"/>
                  <a:gd name="connsiteX3" fmla="*/ 591853 w 591853"/>
                  <a:gd name="connsiteY3" fmla="*/ 385613 h 414433"/>
                  <a:gd name="connsiteX4" fmla="*/ 307958 w 591853"/>
                  <a:gd name="connsiteY4" fmla="*/ 385613 h 414433"/>
                  <a:gd name="connsiteX5" fmla="*/ 30413 w 591853"/>
                  <a:gd name="connsiteY5" fmla="*/ 404663 h 414433"/>
                  <a:gd name="connsiteX6" fmla="*/ 17713 w 591853"/>
                  <a:gd name="connsiteY6" fmla="*/ 83812 h 414433"/>
                  <a:gd name="connsiteX0" fmla="*/ 44536 w 618676"/>
                  <a:gd name="connsiteY0" fmla="*/ 83812 h 414433"/>
                  <a:gd name="connsiteX1" fmla="*/ 334781 w 618676"/>
                  <a:gd name="connsiteY1" fmla="*/ 1262 h 414433"/>
                  <a:gd name="connsiteX2" fmla="*/ 618676 w 618676"/>
                  <a:gd name="connsiteY2" fmla="*/ 1262 h 414433"/>
                  <a:gd name="connsiteX3" fmla="*/ 618676 w 618676"/>
                  <a:gd name="connsiteY3" fmla="*/ 385613 h 414433"/>
                  <a:gd name="connsiteX4" fmla="*/ 334781 w 618676"/>
                  <a:gd name="connsiteY4" fmla="*/ 385613 h 414433"/>
                  <a:gd name="connsiteX5" fmla="*/ 57236 w 618676"/>
                  <a:gd name="connsiteY5" fmla="*/ 404663 h 414433"/>
                  <a:gd name="connsiteX6" fmla="*/ 44536 w 618676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4453 h 415074"/>
                  <a:gd name="connsiteX1" fmla="*/ 334781 w 629964"/>
                  <a:gd name="connsiteY1" fmla="*/ 1903 h 415074"/>
                  <a:gd name="connsiteX2" fmla="*/ 618676 w 629964"/>
                  <a:gd name="connsiteY2" fmla="*/ 1903 h 415074"/>
                  <a:gd name="connsiteX3" fmla="*/ 618676 w 629964"/>
                  <a:gd name="connsiteY3" fmla="*/ 386254 h 415074"/>
                  <a:gd name="connsiteX4" fmla="*/ 334781 w 629964"/>
                  <a:gd name="connsiteY4" fmla="*/ 386254 h 415074"/>
                  <a:gd name="connsiteX5" fmla="*/ 57236 w 629964"/>
                  <a:gd name="connsiteY5" fmla="*/ 405304 h 415074"/>
                  <a:gd name="connsiteX6" fmla="*/ 44536 w 629964"/>
                  <a:gd name="connsiteY6" fmla="*/ 84453 h 415074"/>
                  <a:gd name="connsiteX0" fmla="*/ 44536 w 637726"/>
                  <a:gd name="connsiteY0" fmla="*/ 84453 h 415074"/>
                  <a:gd name="connsiteX1" fmla="*/ 334781 w 637726"/>
                  <a:gd name="connsiteY1" fmla="*/ 1903 h 415074"/>
                  <a:gd name="connsiteX2" fmla="*/ 618676 w 637726"/>
                  <a:gd name="connsiteY2" fmla="*/ 1903 h 415074"/>
                  <a:gd name="connsiteX3" fmla="*/ 618676 w 637726"/>
                  <a:gd name="connsiteY3" fmla="*/ 386254 h 415074"/>
                  <a:gd name="connsiteX4" fmla="*/ 334781 w 637726"/>
                  <a:gd name="connsiteY4" fmla="*/ 386254 h 415074"/>
                  <a:gd name="connsiteX5" fmla="*/ 57236 w 637726"/>
                  <a:gd name="connsiteY5" fmla="*/ 405304 h 415074"/>
                  <a:gd name="connsiteX6" fmla="*/ 44536 w 637726"/>
                  <a:gd name="connsiteY6" fmla="*/ 84453 h 415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7726" h="415074">
                    <a:moveTo>
                      <a:pt x="44536" y="84453"/>
                    </a:moveTo>
                    <a:cubicBezTo>
                      <a:pt x="90793" y="17220"/>
                      <a:pt x="239091" y="15661"/>
                      <a:pt x="334781" y="1903"/>
                    </a:cubicBezTo>
                    <a:cubicBezTo>
                      <a:pt x="430471" y="-11855"/>
                      <a:pt x="543094" y="55315"/>
                      <a:pt x="618676" y="1903"/>
                    </a:cubicBezTo>
                    <a:cubicBezTo>
                      <a:pt x="644076" y="66520"/>
                      <a:pt x="644076" y="347037"/>
                      <a:pt x="618676" y="386254"/>
                    </a:cubicBezTo>
                    <a:cubicBezTo>
                      <a:pt x="524044" y="477767"/>
                      <a:pt x="429413" y="294742"/>
                      <a:pt x="334781" y="386254"/>
                    </a:cubicBezTo>
                    <a:cubicBezTo>
                      <a:pt x="240149" y="477767"/>
                      <a:pt x="151868" y="313792"/>
                      <a:pt x="57236" y="405304"/>
                    </a:cubicBezTo>
                    <a:cubicBezTo>
                      <a:pt x="-31664" y="416887"/>
                      <a:pt x="-1721" y="151686"/>
                      <a:pt x="44536" y="84453"/>
                    </a:cubicBezTo>
                    <a:close/>
                  </a:path>
                </a:pathLst>
              </a:custGeom>
              <a:solidFill>
                <a:srgbClr val="70AD47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8D8EDA1F-A294-4438-B61A-4011AD9ADC5A}"/>
                  </a:ext>
                </a:extLst>
              </p:cNvPr>
              <p:cNvSpPr/>
              <p:nvPr/>
            </p:nvSpPr>
            <p:spPr>
              <a:xfrm rot="2204360">
                <a:off x="5649773" y="1823784"/>
                <a:ext cx="431761" cy="123906"/>
              </a:xfrm>
              <a:custGeom>
                <a:avLst/>
                <a:gdLst>
                  <a:gd name="connsiteX0" fmla="*/ 623863 w 631006"/>
                  <a:gd name="connsiteY0" fmla="*/ 0 h 181085"/>
                  <a:gd name="connsiteX1" fmla="*/ 617436 w 631006"/>
                  <a:gd name="connsiteY1" fmla="*/ 21546 h 181085"/>
                  <a:gd name="connsiteX2" fmla="*/ 631006 w 631006"/>
                  <a:gd name="connsiteY2" fmla="*/ 21431 h 181085"/>
                  <a:gd name="connsiteX3" fmla="*/ 583381 w 631006"/>
                  <a:gd name="connsiteY3" fmla="*/ 181085 h 181085"/>
                  <a:gd name="connsiteX4" fmla="*/ 7143 w 631006"/>
                  <a:gd name="connsiteY4" fmla="*/ 181085 h 181085"/>
                  <a:gd name="connsiteX5" fmla="*/ 15709 w 631006"/>
                  <a:gd name="connsiteY5" fmla="*/ 159654 h 181085"/>
                  <a:gd name="connsiteX6" fmla="*/ 0 w 631006"/>
                  <a:gd name="connsiteY6" fmla="*/ 159654 h 181085"/>
                  <a:gd name="connsiteX7" fmla="*/ 61912 w 631006"/>
                  <a:gd name="connsiteY7" fmla="*/ 4763 h 181085"/>
                  <a:gd name="connsiteX0" fmla="*/ 623863 w 631006"/>
                  <a:gd name="connsiteY0" fmla="*/ 0 h 181085"/>
                  <a:gd name="connsiteX1" fmla="*/ 631006 w 631006"/>
                  <a:gd name="connsiteY1" fmla="*/ 21431 h 181085"/>
                  <a:gd name="connsiteX2" fmla="*/ 583381 w 631006"/>
                  <a:gd name="connsiteY2" fmla="*/ 181085 h 181085"/>
                  <a:gd name="connsiteX3" fmla="*/ 7143 w 631006"/>
                  <a:gd name="connsiteY3" fmla="*/ 181085 h 181085"/>
                  <a:gd name="connsiteX4" fmla="*/ 15709 w 631006"/>
                  <a:gd name="connsiteY4" fmla="*/ 159654 h 181085"/>
                  <a:gd name="connsiteX5" fmla="*/ 0 w 631006"/>
                  <a:gd name="connsiteY5" fmla="*/ 159654 h 181085"/>
                  <a:gd name="connsiteX6" fmla="*/ 61912 w 631006"/>
                  <a:gd name="connsiteY6" fmla="*/ 4763 h 181085"/>
                  <a:gd name="connsiteX7" fmla="*/ 623863 w 631006"/>
                  <a:gd name="connsiteY7" fmla="*/ 0 h 181085"/>
                  <a:gd name="connsiteX0" fmla="*/ 623863 w 631006"/>
                  <a:gd name="connsiteY0" fmla="*/ 0 h 181085"/>
                  <a:gd name="connsiteX1" fmla="*/ 631006 w 631006"/>
                  <a:gd name="connsiteY1" fmla="*/ 21431 h 181085"/>
                  <a:gd name="connsiteX2" fmla="*/ 583381 w 631006"/>
                  <a:gd name="connsiteY2" fmla="*/ 181085 h 181085"/>
                  <a:gd name="connsiteX3" fmla="*/ 7143 w 631006"/>
                  <a:gd name="connsiteY3" fmla="*/ 181085 h 181085"/>
                  <a:gd name="connsiteX4" fmla="*/ 0 w 631006"/>
                  <a:gd name="connsiteY4" fmla="*/ 159654 h 181085"/>
                  <a:gd name="connsiteX5" fmla="*/ 61912 w 631006"/>
                  <a:gd name="connsiteY5" fmla="*/ 4763 h 181085"/>
                  <a:gd name="connsiteX6" fmla="*/ 623863 w 631006"/>
                  <a:gd name="connsiteY6" fmla="*/ 0 h 181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1006" h="181085">
                    <a:moveTo>
                      <a:pt x="623863" y="0"/>
                    </a:moveTo>
                    <a:lnTo>
                      <a:pt x="631006" y="21431"/>
                    </a:lnTo>
                    <a:lnTo>
                      <a:pt x="583381" y="181085"/>
                    </a:lnTo>
                    <a:lnTo>
                      <a:pt x="7143" y="181085"/>
                    </a:lnTo>
                    <a:lnTo>
                      <a:pt x="0" y="159654"/>
                    </a:lnTo>
                    <a:lnTo>
                      <a:pt x="61912" y="4763"/>
                    </a:lnTo>
                    <a:lnTo>
                      <a:pt x="623863" y="0"/>
                    </a:lnTo>
                    <a:close/>
                  </a:path>
                </a:pathLst>
              </a:custGeom>
              <a:solidFill>
                <a:srgbClr val="FF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5" name="楕円 29">
                <a:extLst>
                  <a:ext uri="{FF2B5EF4-FFF2-40B4-BE49-F238E27FC236}">
                    <a16:creationId xmlns:a16="http://schemas.microsoft.com/office/drawing/2014/main" id="{11050D09-B25B-4888-983E-9FB04F959518}"/>
                  </a:ext>
                </a:extLst>
              </p:cNvPr>
              <p:cNvSpPr/>
              <p:nvPr/>
            </p:nvSpPr>
            <p:spPr>
              <a:xfrm rot="1650188">
                <a:off x="5826870" y="1630378"/>
                <a:ext cx="536373" cy="300598"/>
              </a:xfrm>
              <a:custGeom>
                <a:avLst/>
                <a:gdLst>
                  <a:gd name="connsiteX0" fmla="*/ 0 w 441104"/>
                  <a:gd name="connsiteY0" fmla="*/ 105849 h 211698"/>
                  <a:gd name="connsiteX1" fmla="*/ 220552 w 441104"/>
                  <a:gd name="connsiteY1" fmla="*/ 0 h 211698"/>
                  <a:gd name="connsiteX2" fmla="*/ 441104 w 441104"/>
                  <a:gd name="connsiteY2" fmla="*/ 105849 h 211698"/>
                  <a:gd name="connsiteX3" fmla="*/ 220552 w 441104"/>
                  <a:gd name="connsiteY3" fmla="*/ 211698 h 211698"/>
                  <a:gd name="connsiteX4" fmla="*/ 0 w 441104"/>
                  <a:gd name="connsiteY4" fmla="*/ 105849 h 211698"/>
                  <a:gd name="connsiteX0" fmla="*/ 32 w 441136"/>
                  <a:gd name="connsiteY0" fmla="*/ 162999 h 268848"/>
                  <a:gd name="connsiteX1" fmla="*/ 233284 w 441136"/>
                  <a:gd name="connsiteY1" fmla="*/ 0 h 268848"/>
                  <a:gd name="connsiteX2" fmla="*/ 441136 w 441136"/>
                  <a:gd name="connsiteY2" fmla="*/ 162999 h 268848"/>
                  <a:gd name="connsiteX3" fmla="*/ 220584 w 441136"/>
                  <a:gd name="connsiteY3" fmla="*/ 268848 h 268848"/>
                  <a:gd name="connsiteX4" fmla="*/ 32 w 441136"/>
                  <a:gd name="connsiteY4" fmla="*/ 162999 h 268848"/>
                  <a:gd name="connsiteX0" fmla="*/ 18 w 479222"/>
                  <a:gd name="connsiteY0" fmla="*/ 144021 h 269061"/>
                  <a:gd name="connsiteX1" fmla="*/ 271370 w 479222"/>
                  <a:gd name="connsiteY1" fmla="*/ 72 h 269061"/>
                  <a:gd name="connsiteX2" fmla="*/ 479222 w 479222"/>
                  <a:gd name="connsiteY2" fmla="*/ 163071 h 269061"/>
                  <a:gd name="connsiteX3" fmla="*/ 258670 w 479222"/>
                  <a:gd name="connsiteY3" fmla="*/ 268920 h 269061"/>
                  <a:gd name="connsiteX4" fmla="*/ 18 w 479222"/>
                  <a:gd name="connsiteY4" fmla="*/ 144021 h 269061"/>
                  <a:gd name="connsiteX0" fmla="*/ 19 w 536373"/>
                  <a:gd name="connsiteY0" fmla="*/ 143949 h 268848"/>
                  <a:gd name="connsiteX1" fmla="*/ 271371 w 536373"/>
                  <a:gd name="connsiteY1" fmla="*/ 0 h 268848"/>
                  <a:gd name="connsiteX2" fmla="*/ 536373 w 536373"/>
                  <a:gd name="connsiteY2" fmla="*/ 143949 h 268848"/>
                  <a:gd name="connsiteX3" fmla="*/ 258671 w 536373"/>
                  <a:gd name="connsiteY3" fmla="*/ 268848 h 268848"/>
                  <a:gd name="connsiteX4" fmla="*/ 19 w 536373"/>
                  <a:gd name="connsiteY4" fmla="*/ 143949 h 268848"/>
                  <a:gd name="connsiteX0" fmla="*/ 19 w 536373"/>
                  <a:gd name="connsiteY0" fmla="*/ 175699 h 300598"/>
                  <a:gd name="connsiteX1" fmla="*/ 271371 w 536373"/>
                  <a:gd name="connsiteY1" fmla="*/ 0 h 300598"/>
                  <a:gd name="connsiteX2" fmla="*/ 536373 w 536373"/>
                  <a:gd name="connsiteY2" fmla="*/ 175699 h 300598"/>
                  <a:gd name="connsiteX3" fmla="*/ 258671 w 536373"/>
                  <a:gd name="connsiteY3" fmla="*/ 300598 h 300598"/>
                  <a:gd name="connsiteX4" fmla="*/ 19 w 536373"/>
                  <a:gd name="connsiteY4" fmla="*/ 175699 h 300598"/>
                  <a:gd name="connsiteX0" fmla="*/ 19 w 536373"/>
                  <a:gd name="connsiteY0" fmla="*/ 176518 h 301417"/>
                  <a:gd name="connsiteX1" fmla="*/ 271371 w 536373"/>
                  <a:gd name="connsiteY1" fmla="*/ 819 h 301417"/>
                  <a:gd name="connsiteX2" fmla="*/ 536373 w 536373"/>
                  <a:gd name="connsiteY2" fmla="*/ 176518 h 301417"/>
                  <a:gd name="connsiteX3" fmla="*/ 258671 w 536373"/>
                  <a:gd name="connsiteY3" fmla="*/ 301417 h 301417"/>
                  <a:gd name="connsiteX4" fmla="*/ 19 w 536373"/>
                  <a:gd name="connsiteY4" fmla="*/ 176518 h 301417"/>
                  <a:gd name="connsiteX0" fmla="*/ 19 w 536373"/>
                  <a:gd name="connsiteY0" fmla="*/ 175699 h 300598"/>
                  <a:gd name="connsiteX1" fmla="*/ 271371 w 536373"/>
                  <a:gd name="connsiteY1" fmla="*/ 0 h 300598"/>
                  <a:gd name="connsiteX2" fmla="*/ 536373 w 536373"/>
                  <a:gd name="connsiteY2" fmla="*/ 175699 h 300598"/>
                  <a:gd name="connsiteX3" fmla="*/ 258671 w 536373"/>
                  <a:gd name="connsiteY3" fmla="*/ 300598 h 300598"/>
                  <a:gd name="connsiteX4" fmla="*/ 19 w 536373"/>
                  <a:gd name="connsiteY4" fmla="*/ 175699 h 300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6373" h="300598">
                    <a:moveTo>
                      <a:pt x="19" y="175699"/>
                    </a:moveTo>
                    <a:cubicBezTo>
                      <a:pt x="2136" y="125599"/>
                      <a:pt x="99429" y="0"/>
                      <a:pt x="271371" y="0"/>
                    </a:cubicBezTo>
                    <a:cubicBezTo>
                      <a:pt x="443313" y="0"/>
                      <a:pt x="536373" y="117240"/>
                      <a:pt x="536373" y="175699"/>
                    </a:cubicBezTo>
                    <a:cubicBezTo>
                      <a:pt x="536373" y="234158"/>
                      <a:pt x="348063" y="300598"/>
                      <a:pt x="258671" y="300598"/>
                    </a:cubicBezTo>
                    <a:cubicBezTo>
                      <a:pt x="169279" y="300598"/>
                      <a:pt x="-2098" y="225799"/>
                      <a:pt x="19" y="175699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753FA5C7-F1B2-4504-94AB-FE31211BB728}"/>
                  </a:ext>
                </a:extLst>
              </p:cNvPr>
              <p:cNvGrpSpPr/>
              <p:nvPr/>
            </p:nvGrpSpPr>
            <p:grpSpPr>
              <a:xfrm>
                <a:off x="4682371" y="1746731"/>
                <a:ext cx="393114" cy="167368"/>
                <a:chOff x="4534577" y="3522752"/>
                <a:chExt cx="478590" cy="325206"/>
              </a:xfrm>
              <a:solidFill>
                <a:srgbClr val="FF0000"/>
              </a:solidFill>
            </p:grpSpPr>
            <p:sp>
              <p:nvSpPr>
                <p:cNvPr id="186" name="四角形: 上の 2 つの角を丸める 185">
                  <a:extLst>
                    <a:ext uri="{FF2B5EF4-FFF2-40B4-BE49-F238E27FC236}">
                      <a16:creationId xmlns:a16="http://schemas.microsoft.com/office/drawing/2014/main" id="{84652B7C-9A34-4071-95E0-01FBA106B61A}"/>
                    </a:ext>
                  </a:extLst>
                </p:cNvPr>
                <p:cNvSpPr/>
                <p:nvPr/>
              </p:nvSpPr>
              <p:spPr>
                <a:xfrm rot="16200000">
                  <a:off x="4677945" y="3385735"/>
                  <a:ext cx="198206" cy="472239"/>
                </a:xfrm>
                <a:prstGeom prst="round2SameRect">
                  <a:avLst>
                    <a:gd name="adj1" fmla="val 50000"/>
                    <a:gd name="adj2" fmla="val 28834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7" name="四角形: 上の 2 つの角を丸める 186">
                  <a:extLst>
                    <a:ext uri="{FF2B5EF4-FFF2-40B4-BE49-F238E27FC236}">
                      <a16:creationId xmlns:a16="http://schemas.microsoft.com/office/drawing/2014/main" id="{2CD9D6CB-E45A-43B5-8E5F-810945FF4057}"/>
                    </a:ext>
                  </a:extLst>
                </p:cNvPr>
                <p:cNvSpPr/>
                <p:nvPr/>
              </p:nvSpPr>
              <p:spPr>
                <a:xfrm rot="16200000">
                  <a:off x="4671594" y="3512735"/>
                  <a:ext cx="198206" cy="472239"/>
                </a:xfrm>
                <a:prstGeom prst="round2SameRect">
                  <a:avLst>
                    <a:gd name="adj1" fmla="val 50000"/>
                    <a:gd name="adj2" fmla="val 28834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69A02A89-9418-4E57-8E29-AF595B6505FB}"/>
                  </a:ext>
                </a:extLst>
              </p:cNvPr>
              <p:cNvGrpSpPr/>
              <p:nvPr/>
            </p:nvGrpSpPr>
            <p:grpSpPr>
              <a:xfrm>
                <a:off x="6117471" y="1848331"/>
                <a:ext cx="393114" cy="167368"/>
                <a:chOff x="4534577" y="3522752"/>
                <a:chExt cx="478590" cy="325206"/>
              </a:xfrm>
              <a:solidFill>
                <a:srgbClr val="FF0000"/>
              </a:solidFill>
            </p:grpSpPr>
            <p:sp>
              <p:nvSpPr>
                <p:cNvPr id="184" name="四角形: 上の 2 つの角を丸める 183">
                  <a:extLst>
                    <a:ext uri="{FF2B5EF4-FFF2-40B4-BE49-F238E27FC236}">
                      <a16:creationId xmlns:a16="http://schemas.microsoft.com/office/drawing/2014/main" id="{E037A600-EA3B-4926-AEFA-4ED33DA35B6A}"/>
                    </a:ext>
                  </a:extLst>
                </p:cNvPr>
                <p:cNvSpPr/>
                <p:nvPr/>
              </p:nvSpPr>
              <p:spPr>
                <a:xfrm rot="16200000">
                  <a:off x="4677945" y="3385735"/>
                  <a:ext cx="198206" cy="472239"/>
                </a:xfrm>
                <a:prstGeom prst="round2SameRect">
                  <a:avLst>
                    <a:gd name="adj1" fmla="val 50000"/>
                    <a:gd name="adj2" fmla="val 28834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5" name="四角形: 上の 2 つの角を丸める 184">
                  <a:extLst>
                    <a:ext uri="{FF2B5EF4-FFF2-40B4-BE49-F238E27FC236}">
                      <a16:creationId xmlns:a16="http://schemas.microsoft.com/office/drawing/2014/main" id="{33FB3419-9832-4226-84E5-78C76B2FEC25}"/>
                    </a:ext>
                  </a:extLst>
                </p:cNvPr>
                <p:cNvSpPr/>
                <p:nvPr/>
              </p:nvSpPr>
              <p:spPr>
                <a:xfrm rot="16200000">
                  <a:off x="4671594" y="3512735"/>
                  <a:ext cx="198206" cy="472239"/>
                </a:xfrm>
                <a:prstGeom prst="round2SameRect">
                  <a:avLst>
                    <a:gd name="adj1" fmla="val 50000"/>
                    <a:gd name="adj2" fmla="val 28834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9B625912-835B-4853-9A31-196F6124D437}"/>
                  </a:ext>
                </a:extLst>
              </p:cNvPr>
              <p:cNvGrpSpPr/>
              <p:nvPr/>
            </p:nvGrpSpPr>
            <p:grpSpPr>
              <a:xfrm rot="13903593">
                <a:off x="6031703" y="2213837"/>
                <a:ext cx="225845" cy="549964"/>
                <a:chOff x="4417655" y="3129610"/>
                <a:chExt cx="340827" cy="829960"/>
              </a:xfrm>
              <a:solidFill>
                <a:srgbClr val="FFFFCC"/>
              </a:solidFill>
            </p:grpSpPr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3358268D-3E07-4813-8297-D06105D1CA39}"/>
                    </a:ext>
                  </a:extLst>
                </p:cNvPr>
                <p:cNvSpPr/>
                <p:nvPr/>
              </p:nvSpPr>
              <p:spPr>
                <a:xfrm>
                  <a:off x="4566574" y="3129610"/>
                  <a:ext cx="187586" cy="829960"/>
                </a:xfrm>
                <a:custGeom>
                  <a:avLst/>
                  <a:gdLst>
                    <a:gd name="connsiteX0" fmla="*/ 187907 w 255239"/>
                    <a:gd name="connsiteY0" fmla="*/ 0 h 829960"/>
                    <a:gd name="connsiteX1" fmla="*/ 255239 w 255239"/>
                    <a:gd name="connsiteY1" fmla="*/ 0 h 829960"/>
                    <a:gd name="connsiteX2" fmla="*/ 207070 w 255239"/>
                    <a:gd name="connsiteY2" fmla="*/ 45794 h 829960"/>
                    <a:gd name="connsiteX3" fmla="*/ 67332 w 255239"/>
                    <a:gd name="connsiteY3" fmla="*/ 432248 h 829960"/>
                    <a:gd name="connsiteX4" fmla="*/ 207070 w 255239"/>
                    <a:gd name="connsiteY4" fmla="*/ 818703 h 829960"/>
                    <a:gd name="connsiteX5" fmla="*/ 218912 w 255239"/>
                    <a:gd name="connsiteY5" fmla="*/ 829960 h 829960"/>
                    <a:gd name="connsiteX6" fmla="*/ 151580 w 255239"/>
                    <a:gd name="connsiteY6" fmla="*/ 829960 h 829960"/>
                    <a:gd name="connsiteX7" fmla="*/ 139738 w 255239"/>
                    <a:gd name="connsiteY7" fmla="*/ 818703 h 829960"/>
                    <a:gd name="connsiteX8" fmla="*/ 0 w 255239"/>
                    <a:gd name="connsiteY8" fmla="*/ 432248 h 829960"/>
                    <a:gd name="connsiteX9" fmla="*/ 139738 w 255239"/>
                    <a:gd name="connsiteY9" fmla="*/ 45794 h 829960"/>
                    <a:gd name="connsiteX10" fmla="*/ 187907 w 255239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239" h="829960">
                      <a:moveTo>
                        <a:pt x="187907" y="0"/>
                      </a:moveTo>
                      <a:lnTo>
                        <a:pt x="255239" y="0"/>
                      </a:lnTo>
                      <a:lnTo>
                        <a:pt x="207070" y="45794"/>
                      </a:lnTo>
                      <a:cubicBezTo>
                        <a:pt x="117700" y="153216"/>
                        <a:pt x="67332" y="289611"/>
                        <a:pt x="67332" y="432248"/>
                      </a:cubicBezTo>
                      <a:cubicBezTo>
                        <a:pt x="67332" y="574886"/>
                        <a:pt x="117700" y="711280"/>
                        <a:pt x="207070" y="818703"/>
                      </a:cubicBezTo>
                      <a:lnTo>
                        <a:pt x="218912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4417E89D-E347-4442-B0BD-C2A3D2787095}"/>
                    </a:ext>
                  </a:extLst>
                </p:cNvPr>
                <p:cNvSpPr/>
                <p:nvPr/>
              </p:nvSpPr>
              <p:spPr>
                <a:xfrm>
                  <a:off x="4515159" y="3129610"/>
                  <a:ext cx="241618" cy="829960"/>
                </a:xfrm>
                <a:custGeom>
                  <a:avLst/>
                  <a:gdLst>
                    <a:gd name="connsiteX0" fmla="*/ 187907 w 241618"/>
                    <a:gd name="connsiteY0" fmla="*/ 0 h 829960"/>
                    <a:gd name="connsiteX1" fmla="*/ 241618 w 241618"/>
                    <a:gd name="connsiteY1" fmla="*/ 0 h 829960"/>
                    <a:gd name="connsiteX2" fmla="*/ 193449 w 241618"/>
                    <a:gd name="connsiteY2" fmla="*/ 45794 h 829960"/>
                    <a:gd name="connsiteX3" fmla="*/ 53711 w 241618"/>
                    <a:gd name="connsiteY3" fmla="*/ 432248 h 829960"/>
                    <a:gd name="connsiteX4" fmla="*/ 193449 w 241618"/>
                    <a:gd name="connsiteY4" fmla="*/ 818703 h 829960"/>
                    <a:gd name="connsiteX5" fmla="*/ 205291 w 241618"/>
                    <a:gd name="connsiteY5" fmla="*/ 829960 h 829960"/>
                    <a:gd name="connsiteX6" fmla="*/ 151580 w 241618"/>
                    <a:gd name="connsiteY6" fmla="*/ 829960 h 829960"/>
                    <a:gd name="connsiteX7" fmla="*/ 139738 w 241618"/>
                    <a:gd name="connsiteY7" fmla="*/ 818703 h 829960"/>
                    <a:gd name="connsiteX8" fmla="*/ 0 w 241618"/>
                    <a:gd name="connsiteY8" fmla="*/ 432248 h 829960"/>
                    <a:gd name="connsiteX9" fmla="*/ 139738 w 241618"/>
                    <a:gd name="connsiteY9" fmla="*/ 45794 h 829960"/>
                    <a:gd name="connsiteX10" fmla="*/ 187907 w 241618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1618" h="829960">
                      <a:moveTo>
                        <a:pt x="187907" y="0"/>
                      </a:moveTo>
                      <a:lnTo>
                        <a:pt x="241618" y="0"/>
                      </a:lnTo>
                      <a:lnTo>
                        <a:pt x="193449" y="45794"/>
                      </a:lnTo>
                      <a:cubicBezTo>
                        <a:pt x="104079" y="153216"/>
                        <a:pt x="53711" y="289611"/>
                        <a:pt x="53711" y="432248"/>
                      </a:cubicBezTo>
                      <a:cubicBezTo>
                        <a:pt x="53711" y="574886"/>
                        <a:pt x="104079" y="711280"/>
                        <a:pt x="193449" y="818703"/>
                      </a:cubicBezTo>
                      <a:lnTo>
                        <a:pt x="205291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81" name="グループ化 180">
                  <a:extLst>
                    <a:ext uri="{FF2B5EF4-FFF2-40B4-BE49-F238E27FC236}">
                      <a16:creationId xmlns:a16="http://schemas.microsoft.com/office/drawing/2014/main" id="{EAE3C377-7BB4-4AF2-BAF8-A94CAD25BDD6}"/>
                    </a:ext>
                  </a:extLst>
                </p:cNvPr>
                <p:cNvGrpSpPr/>
                <p:nvPr/>
              </p:nvGrpSpPr>
              <p:grpSpPr>
                <a:xfrm>
                  <a:off x="4417655" y="3129610"/>
                  <a:ext cx="340827" cy="829960"/>
                  <a:chOff x="4273471" y="3129610"/>
                  <a:chExt cx="389754" cy="829960"/>
                </a:xfrm>
                <a:grpFill/>
              </p:grpSpPr>
              <p:sp>
                <p:nvSpPr>
                  <p:cNvPr id="182" name="フリーフォーム: 図形 181">
                    <a:extLst>
                      <a:ext uri="{FF2B5EF4-FFF2-40B4-BE49-F238E27FC236}">
                        <a16:creationId xmlns:a16="http://schemas.microsoft.com/office/drawing/2014/main" id="{37398556-7656-4B83-A1C7-11268F0B3EFA}"/>
                      </a:ext>
                    </a:extLst>
                  </p:cNvPr>
                  <p:cNvSpPr/>
                  <p:nvPr/>
                </p:nvSpPr>
                <p:spPr>
                  <a:xfrm>
                    <a:off x="4273471" y="3129610"/>
                    <a:ext cx="324721" cy="829960"/>
                  </a:xfrm>
                  <a:custGeom>
                    <a:avLst/>
                    <a:gdLst>
                      <a:gd name="connsiteX0" fmla="*/ 271010 w 324721"/>
                      <a:gd name="connsiteY0" fmla="*/ 0 h 829960"/>
                      <a:gd name="connsiteX1" fmla="*/ 324721 w 324721"/>
                      <a:gd name="connsiteY1" fmla="*/ 0 h 829960"/>
                      <a:gd name="connsiteX2" fmla="*/ 266828 w 324721"/>
                      <a:gd name="connsiteY2" fmla="*/ 31424 h 829960"/>
                      <a:gd name="connsiteX3" fmla="*/ 53711 w 324721"/>
                      <a:gd name="connsiteY3" fmla="*/ 432248 h 829960"/>
                      <a:gd name="connsiteX4" fmla="*/ 195290 w 324721"/>
                      <a:gd name="connsiteY4" fmla="*/ 774048 h 829960"/>
                      <a:gd name="connsiteX5" fmla="*/ 263056 w 324721"/>
                      <a:gd name="connsiteY5" fmla="*/ 829960 h 829960"/>
                      <a:gd name="connsiteX6" fmla="*/ 209345 w 324721"/>
                      <a:gd name="connsiteY6" fmla="*/ 829960 h 829960"/>
                      <a:gd name="connsiteX7" fmla="*/ 141579 w 324721"/>
                      <a:gd name="connsiteY7" fmla="*/ 774048 h 829960"/>
                      <a:gd name="connsiteX8" fmla="*/ 0 w 324721"/>
                      <a:gd name="connsiteY8" fmla="*/ 432248 h 829960"/>
                      <a:gd name="connsiteX9" fmla="*/ 213117 w 324721"/>
                      <a:gd name="connsiteY9" fmla="*/ 31424 h 829960"/>
                      <a:gd name="connsiteX10" fmla="*/ 271010 w 324721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24721" h="829960">
                        <a:moveTo>
                          <a:pt x="271010" y="0"/>
                        </a:moveTo>
                        <a:lnTo>
                          <a:pt x="324721" y="0"/>
                        </a:lnTo>
                        <a:lnTo>
                          <a:pt x="266828" y="31424"/>
                        </a:lnTo>
                        <a:cubicBezTo>
                          <a:pt x="138249" y="118290"/>
                          <a:pt x="53711" y="265397"/>
                          <a:pt x="53711" y="432248"/>
                        </a:cubicBezTo>
                        <a:cubicBezTo>
                          <a:pt x="53711" y="565729"/>
                          <a:pt x="107815" y="686574"/>
                          <a:pt x="195290" y="774048"/>
                        </a:cubicBezTo>
                        <a:lnTo>
                          <a:pt x="263056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3" name="フリーフォーム: 図形 182">
                    <a:extLst>
                      <a:ext uri="{FF2B5EF4-FFF2-40B4-BE49-F238E27FC236}">
                        <a16:creationId xmlns:a16="http://schemas.microsoft.com/office/drawing/2014/main" id="{824948B9-A6FC-4479-8238-F100CA7BBFF3}"/>
                      </a:ext>
                    </a:extLst>
                  </p:cNvPr>
                  <p:cNvSpPr/>
                  <p:nvPr/>
                </p:nvSpPr>
                <p:spPr>
                  <a:xfrm>
                    <a:off x="4324883" y="3129610"/>
                    <a:ext cx="338342" cy="829960"/>
                  </a:xfrm>
                  <a:custGeom>
                    <a:avLst/>
                    <a:gdLst>
                      <a:gd name="connsiteX0" fmla="*/ 271010 w 338342"/>
                      <a:gd name="connsiteY0" fmla="*/ 0 h 829960"/>
                      <a:gd name="connsiteX1" fmla="*/ 338342 w 338342"/>
                      <a:gd name="connsiteY1" fmla="*/ 0 h 829960"/>
                      <a:gd name="connsiteX2" fmla="*/ 280449 w 338342"/>
                      <a:gd name="connsiteY2" fmla="*/ 31424 h 829960"/>
                      <a:gd name="connsiteX3" fmla="*/ 67332 w 338342"/>
                      <a:gd name="connsiteY3" fmla="*/ 432248 h 829960"/>
                      <a:gd name="connsiteX4" fmla="*/ 208911 w 338342"/>
                      <a:gd name="connsiteY4" fmla="*/ 774048 h 829960"/>
                      <a:gd name="connsiteX5" fmla="*/ 276677 w 338342"/>
                      <a:gd name="connsiteY5" fmla="*/ 829960 h 829960"/>
                      <a:gd name="connsiteX6" fmla="*/ 209345 w 338342"/>
                      <a:gd name="connsiteY6" fmla="*/ 829960 h 829960"/>
                      <a:gd name="connsiteX7" fmla="*/ 141579 w 338342"/>
                      <a:gd name="connsiteY7" fmla="*/ 774048 h 829960"/>
                      <a:gd name="connsiteX8" fmla="*/ 0 w 338342"/>
                      <a:gd name="connsiteY8" fmla="*/ 432248 h 829960"/>
                      <a:gd name="connsiteX9" fmla="*/ 213117 w 338342"/>
                      <a:gd name="connsiteY9" fmla="*/ 31424 h 829960"/>
                      <a:gd name="connsiteX10" fmla="*/ 271010 w 338342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38342" h="829960">
                        <a:moveTo>
                          <a:pt x="271010" y="0"/>
                        </a:moveTo>
                        <a:lnTo>
                          <a:pt x="338342" y="0"/>
                        </a:lnTo>
                        <a:lnTo>
                          <a:pt x="280449" y="31424"/>
                        </a:lnTo>
                        <a:cubicBezTo>
                          <a:pt x="151870" y="118290"/>
                          <a:pt x="67332" y="265397"/>
                          <a:pt x="67332" y="432248"/>
                        </a:cubicBezTo>
                        <a:cubicBezTo>
                          <a:pt x="67332" y="565729"/>
                          <a:pt x="121436" y="686574"/>
                          <a:pt x="208911" y="774048"/>
                        </a:cubicBezTo>
                        <a:lnTo>
                          <a:pt x="276677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4F07ACC9-112C-4615-A9DD-29EAF03846D3}"/>
                  </a:ext>
                </a:extLst>
              </p:cNvPr>
              <p:cNvGrpSpPr/>
              <p:nvPr/>
            </p:nvGrpSpPr>
            <p:grpSpPr>
              <a:xfrm rot="20920413">
                <a:off x="5365145" y="2202046"/>
                <a:ext cx="798324" cy="440236"/>
                <a:chOff x="3152091" y="5260974"/>
                <a:chExt cx="1557833" cy="859068"/>
              </a:xfrm>
            </p:grpSpPr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332F0A83-2EF9-4E53-9B3F-3CEAAC964CAC}"/>
                    </a:ext>
                  </a:extLst>
                </p:cNvPr>
                <p:cNvSpPr/>
                <p:nvPr/>
              </p:nvSpPr>
              <p:spPr>
                <a:xfrm>
                  <a:off x="3152091" y="5262792"/>
                  <a:ext cx="1495425" cy="857250"/>
                </a:xfrm>
                <a:custGeom>
                  <a:avLst/>
                  <a:gdLst>
                    <a:gd name="connsiteX0" fmla="*/ 428625 w 1495425"/>
                    <a:gd name="connsiteY0" fmla="*/ 0 h 857250"/>
                    <a:gd name="connsiteX1" fmla="*/ 1066800 w 1495425"/>
                    <a:gd name="connsiteY1" fmla="*/ 0 h 857250"/>
                    <a:gd name="connsiteX2" fmla="*/ 1495425 w 1495425"/>
                    <a:gd name="connsiteY2" fmla="*/ 428625 h 857250"/>
                    <a:gd name="connsiteX3" fmla="*/ 1495425 w 1495425"/>
                    <a:gd name="connsiteY3" fmla="*/ 857250 h 857250"/>
                    <a:gd name="connsiteX4" fmla="*/ 0 w 1495425"/>
                    <a:gd name="connsiteY4" fmla="*/ 857250 h 857250"/>
                    <a:gd name="connsiteX5" fmla="*/ 0 w 1495425"/>
                    <a:gd name="connsiteY5" fmla="*/ 428625 h 857250"/>
                    <a:gd name="connsiteX6" fmla="*/ 428625 w 1495425"/>
                    <a:gd name="connsiteY6" fmla="*/ 0 h 857250"/>
                    <a:gd name="connsiteX7" fmla="*/ 477837 w 1495425"/>
                    <a:gd name="connsiteY7" fmla="*/ 104774 h 857250"/>
                    <a:gd name="connsiteX8" fmla="*/ 101599 w 1495425"/>
                    <a:gd name="connsiteY8" fmla="*/ 481012 h 857250"/>
                    <a:gd name="connsiteX9" fmla="*/ 101599 w 1495425"/>
                    <a:gd name="connsiteY9" fmla="*/ 857249 h 857250"/>
                    <a:gd name="connsiteX10" fmla="*/ 1412874 w 1495425"/>
                    <a:gd name="connsiteY10" fmla="*/ 857249 h 857250"/>
                    <a:gd name="connsiteX11" fmla="*/ 1412875 w 1495425"/>
                    <a:gd name="connsiteY11" fmla="*/ 481012 h 857250"/>
                    <a:gd name="connsiteX12" fmla="*/ 1036637 w 1495425"/>
                    <a:gd name="connsiteY12" fmla="*/ 104774 h 857250"/>
                    <a:gd name="connsiteX13" fmla="*/ 477837 w 1495425"/>
                    <a:gd name="connsiteY13" fmla="*/ 104774 h 857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495425" h="857250">
                      <a:moveTo>
                        <a:pt x="428625" y="0"/>
                      </a:moveTo>
                      <a:lnTo>
                        <a:pt x="1066800" y="0"/>
                      </a:lnTo>
                      <a:cubicBezTo>
                        <a:pt x="1303523" y="0"/>
                        <a:pt x="1495425" y="191902"/>
                        <a:pt x="1495425" y="428625"/>
                      </a:cubicBezTo>
                      <a:lnTo>
                        <a:pt x="1495425" y="857250"/>
                      </a:lnTo>
                      <a:lnTo>
                        <a:pt x="0" y="857250"/>
                      </a:lnTo>
                      <a:lnTo>
                        <a:pt x="0" y="428625"/>
                      </a:lnTo>
                      <a:cubicBezTo>
                        <a:pt x="0" y="191902"/>
                        <a:pt x="191902" y="0"/>
                        <a:pt x="428625" y="0"/>
                      </a:cubicBezTo>
                      <a:close/>
                      <a:moveTo>
                        <a:pt x="477837" y="104774"/>
                      </a:moveTo>
                      <a:cubicBezTo>
                        <a:pt x="270046" y="104774"/>
                        <a:pt x="101599" y="273221"/>
                        <a:pt x="101599" y="481012"/>
                      </a:cubicBezTo>
                      <a:lnTo>
                        <a:pt x="101599" y="857249"/>
                      </a:lnTo>
                      <a:lnTo>
                        <a:pt x="1412874" y="857249"/>
                      </a:lnTo>
                      <a:cubicBezTo>
                        <a:pt x="1412874" y="731837"/>
                        <a:pt x="1412875" y="606424"/>
                        <a:pt x="1412875" y="481012"/>
                      </a:cubicBezTo>
                      <a:cubicBezTo>
                        <a:pt x="1412875" y="273221"/>
                        <a:pt x="1244428" y="104774"/>
                        <a:pt x="1036637" y="104774"/>
                      </a:cubicBezTo>
                      <a:lnTo>
                        <a:pt x="477837" y="104774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AA409EA6-8FF7-4EC2-964E-CF35AD980B2E}"/>
                    </a:ext>
                  </a:extLst>
                </p:cNvPr>
                <p:cNvSpPr/>
                <p:nvPr/>
              </p:nvSpPr>
              <p:spPr>
                <a:xfrm>
                  <a:off x="3316097" y="5365749"/>
                  <a:ext cx="1311276" cy="752475"/>
                </a:xfrm>
                <a:custGeom>
                  <a:avLst/>
                  <a:gdLst>
                    <a:gd name="connsiteX0" fmla="*/ 376238 w 1311276"/>
                    <a:gd name="connsiteY0" fmla="*/ 0 h 752475"/>
                    <a:gd name="connsiteX1" fmla="*/ 935038 w 1311276"/>
                    <a:gd name="connsiteY1" fmla="*/ 0 h 752475"/>
                    <a:gd name="connsiteX2" fmla="*/ 1311276 w 1311276"/>
                    <a:gd name="connsiteY2" fmla="*/ 376238 h 752475"/>
                    <a:gd name="connsiteX3" fmla="*/ 1311275 w 1311276"/>
                    <a:gd name="connsiteY3" fmla="*/ 752475 h 752475"/>
                    <a:gd name="connsiteX4" fmla="*/ 0 w 1311276"/>
                    <a:gd name="connsiteY4" fmla="*/ 752475 h 752475"/>
                    <a:gd name="connsiteX5" fmla="*/ 0 w 1311276"/>
                    <a:gd name="connsiteY5" fmla="*/ 376238 h 752475"/>
                    <a:gd name="connsiteX6" fmla="*/ 376238 w 1311276"/>
                    <a:gd name="connsiteY6" fmla="*/ 0 h 752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1276" h="752475">
                      <a:moveTo>
                        <a:pt x="376238" y="0"/>
                      </a:moveTo>
                      <a:lnTo>
                        <a:pt x="935038" y="0"/>
                      </a:lnTo>
                      <a:cubicBezTo>
                        <a:pt x="1142829" y="0"/>
                        <a:pt x="1311276" y="168447"/>
                        <a:pt x="1311276" y="376238"/>
                      </a:cubicBezTo>
                      <a:cubicBezTo>
                        <a:pt x="1311276" y="501650"/>
                        <a:pt x="1311275" y="627063"/>
                        <a:pt x="1311275" y="752475"/>
                      </a:cubicBezTo>
                      <a:lnTo>
                        <a:pt x="0" y="752475"/>
                      </a:lnTo>
                      <a:lnTo>
                        <a:pt x="0" y="376238"/>
                      </a:lnTo>
                      <a:cubicBezTo>
                        <a:pt x="0" y="168447"/>
                        <a:pt x="168447" y="0"/>
                        <a:pt x="376238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625F72CE-091A-4FF1-A111-A2FC0E74C865}"/>
                    </a:ext>
                  </a:extLst>
                </p:cNvPr>
                <p:cNvSpPr/>
                <p:nvPr/>
              </p:nvSpPr>
              <p:spPr>
                <a:xfrm>
                  <a:off x="3214499" y="5260974"/>
                  <a:ext cx="1495425" cy="857250"/>
                </a:xfrm>
                <a:custGeom>
                  <a:avLst/>
                  <a:gdLst>
                    <a:gd name="connsiteX0" fmla="*/ 428625 w 1495425"/>
                    <a:gd name="connsiteY0" fmla="*/ 0 h 857250"/>
                    <a:gd name="connsiteX1" fmla="*/ 1066800 w 1495425"/>
                    <a:gd name="connsiteY1" fmla="*/ 0 h 857250"/>
                    <a:gd name="connsiteX2" fmla="*/ 1495425 w 1495425"/>
                    <a:gd name="connsiteY2" fmla="*/ 428625 h 857250"/>
                    <a:gd name="connsiteX3" fmla="*/ 1495425 w 1495425"/>
                    <a:gd name="connsiteY3" fmla="*/ 857250 h 857250"/>
                    <a:gd name="connsiteX4" fmla="*/ 0 w 1495425"/>
                    <a:gd name="connsiteY4" fmla="*/ 857250 h 857250"/>
                    <a:gd name="connsiteX5" fmla="*/ 0 w 1495425"/>
                    <a:gd name="connsiteY5" fmla="*/ 428625 h 857250"/>
                    <a:gd name="connsiteX6" fmla="*/ 428625 w 1495425"/>
                    <a:gd name="connsiteY6" fmla="*/ 0 h 857250"/>
                    <a:gd name="connsiteX7" fmla="*/ 477837 w 1495425"/>
                    <a:gd name="connsiteY7" fmla="*/ 104774 h 857250"/>
                    <a:gd name="connsiteX8" fmla="*/ 101599 w 1495425"/>
                    <a:gd name="connsiteY8" fmla="*/ 481012 h 857250"/>
                    <a:gd name="connsiteX9" fmla="*/ 101599 w 1495425"/>
                    <a:gd name="connsiteY9" fmla="*/ 857249 h 857250"/>
                    <a:gd name="connsiteX10" fmla="*/ 1412874 w 1495425"/>
                    <a:gd name="connsiteY10" fmla="*/ 857249 h 857250"/>
                    <a:gd name="connsiteX11" fmla="*/ 1412875 w 1495425"/>
                    <a:gd name="connsiteY11" fmla="*/ 481012 h 857250"/>
                    <a:gd name="connsiteX12" fmla="*/ 1036637 w 1495425"/>
                    <a:gd name="connsiteY12" fmla="*/ 104774 h 857250"/>
                    <a:gd name="connsiteX13" fmla="*/ 477837 w 1495425"/>
                    <a:gd name="connsiteY13" fmla="*/ 104774 h 857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495425" h="857250">
                      <a:moveTo>
                        <a:pt x="428625" y="0"/>
                      </a:moveTo>
                      <a:lnTo>
                        <a:pt x="1066800" y="0"/>
                      </a:lnTo>
                      <a:cubicBezTo>
                        <a:pt x="1303523" y="0"/>
                        <a:pt x="1495425" y="191902"/>
                        <a:pt x="1495425" y="428625"/>
                      </a:cubicBezTo>
                      <a:lnTo>
                        <a:pt x="1495425" y="857250"/>
                      </a:lnTo>
                      <a:lnTo>
                        <a:pt x="0" y="857250"/>
                      </a:lnTo>
                      <a:lnTo>
                        <a:pt x="0" y="428625"/>
                      </a:lnTo>
                      <a:cubicBezTo>
                        <a:pt x="0" y="191902"/>
                        <a:pt x="191902" y="0"/>
                        <a:pt x="428625" y="0"/>
                      </a:cubicBezTo>
                      <a:close/>
                      <a:moveTo>
                        <a:pt x="477837" y="104774"/>
                      </a:moveTo>
                      <a:cubicBezTo>
                        <a:pt x="270046" y="104774"/>
                        <a:pt x="101599" y="273221"/>
                        <a:pt x="101599" y="481012"/>
                      </a:cubicBezTo>
                      <a:lnTo>
                        <a:pt x="101599" y="857249"/>
                      </a:lnTo>
                      <a:lnTo>
                        <a:pt x="1412874" y="857249"/>
                      </a:lnTo>
                      <a:cubicBezTo>
                        <a:pt x="1412874" y="731837"/>
                        <a:pt x="1412875" y="606424"/>
                        <a:pt x="1412875" y="481012"/>
                      </a:cubicBezTo>
                      <a:cubicBezTo>
                        <a:pt x="1412875" y="273221"/>
                        <a:pt x="1244428" y="104774"/>
                        <a:pt x="1036637" y="104774"/>
                      </a:cubicBezTo>
                      <a:lnTo>
                        <a:pt x="477837" y="104774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ED700490-D6D4-455B-899C-551B4A3B8C41}"/>
                  </a:ext>
                </a:extLst>
              </p:cNvPr>
              <p:cNvGrpSpPr/>
              <p:nvPr/>
            </p:nvGrpSpPr>
            <p:grpSpPr>
              <a:xfrm>
                <a:off x="4441475" y="1799995"/>
                <a:ext cx="518583" cy="339474"/>
                <a:chOff x="4139811" y="3028239"/>
                <a:chExt cx="587229" cy="440845"/>
              </a:xfrm>
            </p:grpSpPr>
            <p:grpSp>
              <p:nvGrpSpPr>
                <p:cNvPr id="165" name="グループ化 164">
                  <a:extLst>
                    <a:ext uri="{FF2B5EF4-FFF2-40B4-BE49-F238E27FC236}">
                      <a16:creationId xmlns:a16="http://schemas.microsoft.com/office/drawing/2014/main" id="{550DB014-CC40-4CDF-A060-5A5B5D6AEC1E}"/>
                    </a:ext>
                  </a:extLst>
                </p:cNvPr>
                <p:cNvGrpSpPr/>
                <p:nvPr/>
              </p:nvGrpSpPr>
              <p:grpSpPr>
                <a:xfrm>
                  <a:off x="4139811" y="3028239"/>
                  <a:ext cx="587229" cy="440845"/>
                  <a:chOff x="4139811" y="3028239"/>
                  <a:chExt cx="587229" cy="440845"/>
                </a:xfrm>
              </p:grpSpPr>
              <p:sp>
                <p:nvSpPr>
                  <p:cNvPr id="173" name="楕円 172">
                    <a:extLst>
                      <a:ext uri="{FF2B5EF4-FFF2-40B4-BE49-F238E27FC236}">
                        <a16:creationId xmlns:a16="http://schemas.microsoft.com/office/drawing/2014/main" id="{6BA924FB-A943-4AB5-BF23-943C11761A44}"/>
                      </a:ext>
                    </a:extLst>
                  </p:cNvPr>
                  <p:cNvSpPr/>
                  <p:nvPr/>
                </p:nvSpPr>
                <p:spPr>
                  <a:xfrm rot="898387">
                    <a:off x="4260565" y="3191412"/>
                    <a:ext cx="77858" cy="249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4" name="楕円 173">
                    <a:extLst>
                      <a:ext uri="{FF2B5EF4-FFF2-40B4-BE49-F238E27FC236}">
                        <a16:creationId xmlns:a16="http://schemas.microsoft.com/office/drawing/2014/main" id="{54896498-96A1-4D54-AEC3-F70B3DEB5BA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225547" y="3191412"/>
                    <a:ext cx="77858" cy="2493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5" name="フリーフォーム: 図形 174">
                    <a:extLst>
                      <a:ext uri="{FF2B5EF4-FFF2-40B4-BE49-F238E27FC236}">
                        <a16:creationId xmlns:a16="http://schemas.microsoft.com/office/drawing/2014/main" id="{0317A57D-5380-4081-A751-C5654BF69E9E}"/>
                      </a:ext>
                    </a:extLst>
                  </p:cNvPr>
                  <p:cNvSpPr/>
                  <p:nvPr/>
                </p:nvSpPr>
                <p:spPr>
                  <a:xfrm>
                    <a:off x="4286227" y="3028239"/>
                    <a:ext cx="440813" cy="440845"/>
                  </a:xfrm>
                  <a:custGeom>
                    <a:avLst/>
                    <a:gdLst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40813" h="440845">
                        <a:moveTo>
                          <a:pt x="220600" y="0"/>
                        </a:moveTo>
                        <a:cubicBezTo>
                          <a:pt x="290333" y="73"/>
                          <a:pt x="357640" y="33325"/>
                          <a:pt x="399783" y="92349"/>
                        </a:cubicBezTo>
                        <a:cubicBezTo>
                          <a:pt x="455974" y="171048"/>
                          <a:pt x="454305" y="277183"/>
                          <a:pt x="395667" y="354076"/>
                        </a:cubicBezTo>
                        <a:cubicBezTo>
                          <a:pt x="337029" y="430969"/>
                          <a:pt x="235119" y="460661"/>
                          <a:pt x="144357" y="427295"/>
                        </a:cubicBezTo>
                        <a:lnTo>
                          <a:pt x="144784" y="426136"/>
                        </a:lnTo>
                        <a:lnTo>
                          <a:pt x="127001" y="422599"/>
                        </a:lnTo>
                        <a:cubicBezTo>
                          <a:pt x="95762" y="409586"/>
                          <a:pt x="73842" y="379120"/>
                          <a:pt x="73842" y="343611"/>
                        </a:cubicBezTo>
                        <a:cubicBezTo>
                          <a:pt x="73842" y="296266"/>
                          <a:pt x="112810" y="257886"/>
                          <a:pt x="160879" y="257886"/>
                        </a:cubicBezTo>
                        <a:cubicBezTo>
                          <a:pt x="172897" y="257886"/>
                          <a:pt x="184345" y="260285"/>
                          <a:pt x="194758" y="264623"/>
                        </a:cubicBezTo>
                        <a:lnTo>
                          <a:pt x="203581" y="270482"/>
                        </a:lnTo>
                        <a:lnTo>
                          <a:pt x="235310" y="271573"/>
                        </a:lnTo>
                        <a:cubicBezTo>
                          <a:pt x="245982" y="268464"/>
                          <a:pt x="255684" y="262023"/>
                          <a:pt x="262771" y="252729"/>
                        </a:cubicBezTo>
                        <a:cubicBezTo>
                          <a:pt x="276945" y="234142"/>
                          <a:pt x="277348" y="208487"/>
                          <a:pt x="263766" y="189464"/>
                        </a:cubicBezTo>
                        <a:cubicBezTo>
                          <a:pt x="250183" y="170441"/>
                          <a:pt x="225787" y="162493"/>
                          <a:pt x="203606" y="169864"/>
                        </a:cubicBezTo>
                        <a:cubicBezTo>
                          <a:pt x="181424" y="177235"/>
                          <a:pt x="166638" y="198204"/>
                          <a:pt x="167143" y="221573"/>
                        </a:cubicBezTo>
                        <a:cubicBezTo>
                          <a:pt x="-5235" y="315646"/>
                          <a:pt x="55748" y="223980"/>
                          <a:pt x="51" y="225184"/>
                        </a:cubicBezTo>
                        <a:cubicBezTo>
                          <a:pt x="-2038" y="128506"/>
                          <a:pt x="59134" y="41758"/>
                          <a:pt x="150900" y="11263"/>
                        </a:cubicBezTo>
                        <a:cubicBezTo>
                          <a:pt x="173842" y="3639"/>
                          <a:pt x="197356" y="-24"/>
                          <a:pt x="220600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66" name="二等辺三角形 165">
                  <a:extLst>
                    <a:ext uri="{FF2B5EF4-FFF2-40B4-BE49-F238E27FC236}">
                      <a16:creationId xmlns:a16="http://schemas.microsoft.com/office/drawing/2014/main" id="{73B4CDBC-85C9-4E34-971C-88DDD4957503}"/>
                    </a:ext>
                  </a:extLst>
                </p:cNvPr>
                <p:cNvSpPr/>
                <p:nvPr/>
              </p:nvSpPr>
              <p:spPr>
                <a:xfrm rot="12782294">
                  <a:off x="4562071" y="3064669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" name="二等辺三角形 166">
                  <a:extLst>
                    <a:ext uri="{FF2B5EF4-FFF2-40B4-BE49-F238E27FC236}">
                      <a16:creationId xmlns:a16="http://schemas.microsoft.com/office/drawing/2014/main" id="{B296BBCD-EFAF-4621-8C33-E8C2D3BE1D6E}"/>
                    </a:ext>
                  </a:extLst>
                </p:cNvPr>
                <p:cNvSpPr/>
                <p:nvPr/>
              </p:nvSpPr>
              <p:spPr>
                <a:xfrm rot="15537102">
                  <a:off x="4636156" y="3159534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" name="二等辺三角形 167">
                  <a:extLst>
                    <a:ext uri="{FF2B5EF4-FFF2-40B4-BE49-F238E27FC236}">
                      <a16:creationId xmlns:a16="http://schemas.microsoft.com/office/drawing/2014/main" id="{F7C62D5F-D9D8-4F8A-A5C8-1D0D2B34C934}"/>
                    </a:ext>
                  </a:extLst>
                </p:cNvPr>
                <p:cNvSpPr/>
                <p:nvPr/>
              </p:nvSpPr>
              <p:spPr>
                <a:xfrm rot="19478095">
                  <a:off x="4563269" y="3329175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9" name="二等辺三角形 168">
                  <a:extLst>
                    <a:ext uri="{FF2B5EF4-FFF2-40B4-BE49-F238E27FC236}">
                      <a16:creationId xmlns:a16="http://schemas.microsoft.com/office/drawing/2014/main" id="{1602326E-65AF-456B-824C-ABF4044716AF}"/>
                    </a:ext>
                  </a:extLst>
                </p:cNvPr>
                <p:cNvSpPr/>
                <p:nvPr/>
              </p:nvSpPr>
              <p:spPr>
                <a:xfrm rot="17501834">
                  <a:off x="4627564" y="3260119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0" name="二等辺三角形 169">
                  <a:extLst>
                    <a:ext uri="{FF2B5EF4-FFF2-40B4-BE49-F238E27FC236}">
                      <a16:creationId xmlns:a16="http://schemas.microsoft.com/office/drawing/2014/main" id="{20DEC5C1-162E-45DC-997E-4E2D70770493}"/>
                    </a:ext>
                  </a:extLst>
                </p:cNvPr>
                <p:cNvSpPr/>
                <p:nvPr/>
              </p:nvSpPr>
              <p:spPr>
                <a:xfrm rot="10800000">
                  <a:off x="4471584" y="3043238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1" name="二等辺三角形 170">
                  <a:extLst>
                    <a:ext uri="{FF2B5EF4-FFF2-40B4-BE49-F238E27FC236}">
                      <a16:creationId xmlns:a16="http://schemas.microsoft.com/office/drawing/2014/main" id="{A8FE0EB4-8C65-4BE0-91B1-9A88063FF6D0}"/>
                    </a:ext>
                  </a:extLst>
                </p:cNvPr>
                <p:cNvSpPr/>
                <p:nvPr/>
              </p:nvSpPr>
              <p:spPr>
                <a:xfrm rot="8100000">
                  <a:off x="4364428" y="3090862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2" name="二等辺三角形 171">
                  <a:extLst>
                    <a:ext uri="{FF2B5EF4-FFF2-40B4-BE49-F238E27FC236}">
                      <a16:creationId xmlns:a16="http://schemas.microsoft.com/office/drawing/2014/main" id="{485BF920-C42C-48F3-8685-42F99DA23620}"/>
                    </a:ext>
                  </a:extLst>
                </p:cNvPr>
                <p:cNvSpPr/>
                <p:nvPr/>
              </p:nvSpPr>
              <p:spPr>
                <a:xfrm>
                  <a:off x="4483491" y="3357562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E8D9564B-F278-497F-9761-47344FEA935F}"/>
                  </a:ext>
                </a:extLst>
              </p:cNvPr>
              <p:cNvGrpSpPr/>
              <p:nvPr/>
            </p:nvGrpSpPr>
            <p:grpSpPr>
              <a:xfrm rot="9900000">
                <a:off x="5371880" y="1450127"/>
                <a:ext cx="518583" cy="339474"/>
                <a:chOff x="4139811" y="3028239"/>
                <a:chExt cx="587229" cy="440845"/>
              </a:xfrm>
            </p:grpSpPr>
            <p:grpSp>
              <p:nvGrpSpPr>
                <p:cNvPr id="154" name="グループ化 153">
                  <a:extLst>
                    <a:ext uri="{FF2B5EF4-FFF2-40B4-BE49-F238E27FC236}">
                      <a16:creationId xmlns:a16="http://schemas.microsoft.com/office/drawing/2014/main" id="{97A05FC8-9F10-4C5E-A839-88365D5DFADF}"/>
                    </a:ext>
                  </a:extLst>
                </p:cNvPr>
                <p:cNvGrpSpPr/>
                <p:nvPr/>
              </p:nvGrpSpPr>
              <p:grpSpPr>
                <a:xfrm>
                  <a:off x="4139811" y="3028239"/>
                  <a:ext cx="587229" cy="440845"/>
                  <a:chOff x="4139811" y="3028239"/>
                  <a:chExt cx="587229" cy="440845"/>
                </a:xfrm>
              </p:grpSpPr>
              <p:sp>
                <p:nvSpPr>
                  <p:cNvPr id="162" name="楕円 161">
                    <a:extLst>
                      <a:ext uri="{FF2B5EF4-FFF2-40B4-BE49-F238E27FC236}">
                        <a16:creationId xmlns:a16="http://schemas.microsoft.com/office/drawing/2014/main" id="{61F21F4D-A2EF-4546-B843-6DBA17597231}"/>
                      </a:ext>
                    </a:extLst>
                  </p:cNvPr>
                  <p:cNvSpPr/>
                  <p:nvPr/>
                </p:nvSpPr>
                <p:spPr>
                  <a:xfrm rot="898387">
                    <a:off x="4260565" y="3191412"/>
                    <a:ext cx="77858" cy="249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3" name="楕円 162">
                    <a:extLst>
                      <a:ext uri="{FF2B5EF4-FFF2-40B4-BE49-F238E27FC236}">
                        <a16:creationId xmlns:a16="http://schemas.microsoft.com/office/drawing/2014/main" id="{8B44A605-A2E6-4F3A-9BAC-BDBFBA7469B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225547" y="3191412"/>
                    <a:ext cx="77858" cy="2493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4" name="フリーフォーム: 図形 163">
                    <a:extLst>
                      <a:ext uri="{FF2B5EF4-FFF2-40B4-BE49-F238E27FC236}">
                        <a16:creationId xmlns:a16="http://schemas.microsoft.com/office/drawing/2014/main" id="{BC489879-D0A4-4A30-B5C3-BCF3B0C69945}"/>
                      </a:ext>
                    </a:extLst>
                  </p:cNvPr>
                  <p:cNvSpPr/>
                  <p:nvPr/>
                </p:nvSpPr>
                <p:spPr>
                  <a:xfrm>
                    <a:off x="4286227" y="3028239"/>
                    <a:ext cx="440813" cy="440845"/>
                  </a:xfrm>
                  <a:custGeom>
                    <a:avLst/>
                    <a:gdLst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40813" h="440845">
                        <a:moveTo>
                          <a:pt x="220600" y="0"/>
                        </a:moveTo>
                        <a:cubicBezTo>
                          <a:pt x="290333" y="73"/>
                          <a:pt x="357640" y="33325"/>
                          <a:pt x="399783" y="92349"/>
                        </a:cubicBezTo>
                        <a:cubicBezTo>
                          <a:pt x="455974" y="171048"/>
                          <a:pt x="454305" y="277183"/>
                          <a:pt x="395667" y="354076"/>
                        </a:cubicBezTo>
                        <a:cubicBezTo>
                          <a:pt x="337029" y="430969"/>
                          <a:pt x="235119" y="460661"/>
                          <a:pt x="144357" y="427295"/>
                        </a:cubicBezTo>
                        <a:lnTo>
                          <a:pt x="144784" y="426136"/>
                        </a:lnTo>
                        <a:lnTo>
                          <a:pt x="127001" y="422599"/>
                        </a:lnTo>
                        <a:cubicBezTo>
                          <a:pt x="95762" y="409586"/>
                          <a:pt x="73842" y="379120"/>
                          <a:pt x="73842" y="343611"/>
                        </a:cubicBezTo>
                        <a:cubicBezTo>
                          <a:pt x="73842" y="296266"/>
                          <a:pt x="112810" y="257886"/>
                          <a:pt x="160879" y="257886"/>
                        </a:cubicBezTo>
                        <a:cubicBezTo>
                          <a:pt x="172897" y="257886"/>
                          <a:pt x="184345" y="260285"/>
                          <a:pt x="194758" y="264623"/>
                        </a:cubicBezTo>
                        <a:lnTo>
                          <a:pt x="203581" y="270482"/>
                        </a:lnTo>
                        <a:lnTo>
                          <a:pt x="235310" y="271573"/>
                        </a:lnTo>
                        <a:cubicBezTo>
                          <a:pt x="245982" y="268464"/>
                          <a:pt x="255684" y="262023"/>
                          <a:pt x="262771" y="252729"/>
                        </a:cubicBezTo>
                        <a:cubicBezTo>
                          <a:pt x="276945" y="234142"/>
                          <a:pt x="277348" y="208487"/>
                          <a:pt x="263766" y="189464"/>
                        </a:cubicBezTo>
                        <a:cubicBezTo>
                          <a:pt x="250183" y="170441"/>
                          <a:pt x="225787" y="162493"/>
                          <a:pt x="203606" y="169864"/>
                        </a:cubicBezTo>
                        <a:cubicBezTo>
                          <a:pt x="181424" y="177235"/>
                          <a:pt x="166638" y="198204"/>
                          <a:pt x="167143" y="221573"/>
                        </a:cubicBezTo>
                        <a:cubicBezTo>
                          <a:pt x="-5235" y="315646"/>
                          <a:pt x="55748" y="223980"/>
                          <a:pt x="51" y="225184"/>
                        </a:cubicBezTo>
                        <a:cubicBezTo>
                          <a:pt x="-2038" y="128506"/>
                          <a:pt x="59134" y="41758"/>
                          <a:pt x="150900" y="11263"/>
                        </a:cubicBezTo>
                        <a:cubicBezTo>
                          <a:pt x="173842" y="3639"/>
                          <a:pt x="197356" y="-24"/>
                          <a:pt x="220600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55" name="二等辺三角形 154">
                  <a:extLst>
                    <a:ext uri="{FF2B5EF4-FFF2-40B4-BE49-F238E27FC236}">
                      <a16:creationId xmlns:a16="http://schemas.microsoft.com/office/drawing/2014/main" id="{15D52C5D-E3D6-4C80-8CFB-99F4F30D3C3C}"/>
                    </a:ext>
                  </a:extLst>
                </p:cNvPr>
                <p:cNvSpPr/>
                <p:nvPr/>
              </p:nvSpPr>
              <p:spPr>
                <a:xfrm rot="12782294">
                  <a:off x="4562071" y="3064669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6" name="二等辺三角形 155">
                  <a:extLst>
                    <a:ext uri="{FF2B5EF4-FFF2-40B4-BE49-F238E27FC236}">
                      <a16:creationId xmlns:a16="http://schemas.microsoft.com/office/drawing/2014/main" id="{1CBD578C-3368-4809-A25A-0385B07C8D89}"/>
                    </a:ext>
                  </a:extLst>
                </p:cNvPr>
                <p:cNvSpPr/>
                <p:nvPr/>
              </p:nvSpPr>
              <p:spPr>
                <a:xfrm rot="15537102">
                  <a:off x="4636156" y="3159534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7" name="二等辺三角形 156">
                  <a:extLst>
                    <a:ext uri="{FF2B5EF4-FFF2-40B4-BE49-F238E27FC236}">
                      <a16:creationId xmlns:a16="http://schemas.microsoft.com/office/drawing/2014/main" id="{1E032C55-DF64-40BE-A81E-A71BA9C30A8F}"/>
                    </a:ext>
                  </a:extLst>
                </p:cNvPr>
                <p:cNvSpPr/>
                <p:nvPr/>
              </p:nvSpPr>
              <p:spPr>
                <a:xfrm rot="19478095">
                  <a:off x="4563269" y="3329175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8" name="二等辺三角形 157">
                  <a:extLst>
                    <a:ext uri="{FF2B5EF4-FFF2-40B4-BE49-F238E27FC236}">
                      <a16:creationId xmlns:a16="http://schemas.microsoft.com/office/drawing/2014/main" id="{4172415B-D328-45AD-8D0D-F8CB96C6FB70}"/>
                    </a:ext>
                  </a:extLst>
                </p:cNvPr>
                <p:cNvSpPr/>
                <p:nvPr/>
              </p:nvSpPr>
              <p:spPr>
                <a:xfrm rot="17501834">
                  <a:off x="4627564" y="3260119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9" name="二等辺三角形 158">
                  <a:extLst>
                    <a:ext uri="{FF2B5EF4-FFF2-40B4-BE49-F238E27FC236}">
                      <a16:creationId xmlns:a16="http://schemas.microsoft.com/office/drawing/2014/main" id="{FB7D185E-C9DF-428B-AC89-436AFE9EB1EB}"/>
                    </a:ext>
                  </a:extLst>
                </p:cNvPr>
                <p:cNvSpPr/>
                <p:nvPr/>
              </p:nvSpPr>
              <p:spPr>
                <a:xfrm rot="10800000">
                  <a:off x="4471584" y="3043238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0" name="二等辺三角形 159">
                  <a:extLst>
                    <a:ext uri="{FF2B5EF4-FFF2-40B4-BE49-F238E27FC236}">
                      <a16:creationId xmlns:a16="http://schemas.microsoft.com/office/drawing/2014/main" id="{E5E13381-3BCC-4367-9F78-83A5FAB19D1C}"/>
                    </a:ext>
                  </a:extLst>
                </p:cNvPr>
                <p:cNvSpPr/>
                <p:nvPr/>
              </p:nvSpPr>
              <p:spPr>
                <a:xfrm rot="8100000">
                  <a:off x="4364428" y="3090862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1" name="二等辺三角形 160">
                  <a:extLst>
                    <a:ext uri="{FF2B5EF4-FFF2-40B4-BE49-F238E27FC236}">
                      <a16:creationId xmlns:a16="http://schemas.microsoft.com/office/drawing/2014/main" id="{C6624F19-6BFC-45C5-9F58-EDB6D4E3BD35}"/>
                    </a:ext>
                  </a:extLst>
                </p:cNvPr>
                <p:cNvSpPr/>
                <p:nvPr/>
              </p:nvSpPr>
              <p:spPr>
                <a:xfrm>
                  <a:off x="4483491" y="3357562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85ED3415-8146-45F9-981F-AFF8F9713272}"/>
                  </a:ext>
                </a:extLst>
              </p:cNvPr>
              <p:cNvGrpSpPr/>
              <p:nvPr/>
            </p:nvGrpSpPr>
            <p:grpSpPr>
              <a:xfrm>
                <a:off x="4574142" y="2390629"/>
                <a:ext cx="518583" cy="339474"/>
                <a:chOff x="4139811" y="3028239"/>
                <a:chExt cx="587229" cy="440845"/>
              </a:xfrm>
            </p:grpSpPr>
            <p:grpSp>
              <p:nvGrpSpPr>
                <p:cNvPr id="143" name="グループ化 142">
                  <a:extLst>
                    <a:ext uri="{FF2B5EF4-FFF2-40B4-BE49-F238E27FC236}">
                      <a16:creationId xmlns:a16="http://schemas.microsoft.com/office/drawing/2014/main" id="{7A3A08E6-D815-4750-89A6-DB53EE71DB04}"/>
                    </a:ext>
                  </a:extLst>
                </p:cNvPr>
                <p:cNvGrpSpPr/>
                <p:nvPr/>
              </p:nvGrpSpPr>
              <p:grpSpPr>
                <a:xfrm>
                  <a:off x="4139811" y="3028239"/>
                  <a:ext cx="587229" cy="440845"/>
                  <a:chOff x="4139811" y="3028239"/>
                  <a:chExt cx="587229" cy="440845"/>
                </a:xfrm>
              </p:grpSpPr>
              <p:sp>
                <p:nvSpPr>
                  <p:cNvPr id="151" name="楕円 150">
                    <a:extLst>
                      <a:ext uri="{FF2B5EF4-FFF2-40B4-BE49-F238E27FC236}">
                        <a16:creationId xmlns:a16="http://schemas.microsoft.com/office/drawing/2014/main" id="{D04E05E5-C8C7-45C4-96E2-2B6C89ABC811}"/>
                      </a:ext>
                    </a:extLst>
                  </p:cNvPr>
                  <p:cNvSpPr/>
                  <p:nvPr/>
                </p:nvSpPr>
                <p:spPr>
                  <a:xfrm rot="898387">
                    <a:off x="4260565" y="3191412"/>
                    <a:ext cx="77858" cy="249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2" name="楕円 151">
                    <a:extLst>
                      <a:ext uri="{FF2B5EF4-FFF2-40B4-BE49-F238E27FC236}">
                        <a16:creationId xmlns:a16="http://schemas.microsoft.com/office/drawing/2014/main" id="{3AA4DBA1-C668-42DC-8C52-4818B93C8EE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225547" y="3191412"/>
                    <a:ext cx="77858" cy="2493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3" name="フリーフォーム: 図形 152">
                    <a:extLst>
                      <a:ext uri="{FF2B5EF4-FFF2-40B4-BE49-F238E27FC236}">
                        <a16:creationId xmlns:a16="http://schemas.microsoft.com/office/drawing/2014/main" id="{9AB01741-70B1-4A47-A004-18CBD554B1FE}"/>
                      </a:ext>
                    </a:extLst>
                  </p:cNvPr>
                  <p:cNvSpPr/>
                  <p:nvPr/>
                </p:nvSpPr>
                <p:spPr>
                  <a:xfrm>
                    <a:off x="4286227" y="3028239"/>
                    <a:ext cx="440813" cy="440845"/>
                  </a:xfrm>
                  <a:custGeom>
                    <a:avLst/>
                    <a:gdLst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40813" h="440845">
                        <a:moveTo>
                          <a:pt x="220600" y="0"/>
                        </a:moveTo>
                        <a:cubicBezTo>
                          <a:pt x="290333" y="73"/>
                          <a:pt x="357640" y="33325"/>
                          <a:pt x="399783" y="92349"/>
                        </a:cubicBezTo>
                        <a:cubicBezTo>
                          <a:pt x="455974" y="171048"/>
                          <a:pt x="454305" y="277183"/>
                          <a:pt x="395667" y="354076"/>
                        </a:cubicBezTo>
                        <a:cubicBezTo>
                          <a:pt x="337029" y="430969"/>
                          <a:pt x="235119" y="460661"/>
                          <a:pt x="144357" y="427295"/>
                        </a:cubicBezTo>
                        <a:lnTo>
                          <a:pt x="144784" y="426136"/>
                        </a:lnTo>
                        <a:lnTo>
                          <a:pt x="127001" y="422599"/>
                        </a:lnTo>
                        <a:cubicBezTo>
                          <a:pt x="95762" y="409586"/>
                          <a:pt x="73842" y="379120"/>
                          <a:pt x="73842" y="343611"/>
                        </a:cubicBezTo>
                        <a:cubicBezTo>
                          <a:pt x="73842" y="296266"/>
                          <a:pt x="112810" y="257886"/>
                          <a:pt x="160879" y="257886"/>
                        </a:cubicBezTo>
                        <a:cubicBezTo>
                          <a:pt x="172897" y="257886"/>
                          <a:pt x="184345" y="260285"/>
                          <a:pt x="194758" y="264623"/>
                        </a:cubicBezTo>
                        <a:lnTo>
                          <a:pt x="203581" y="270482"/>
                        </a:lnTo>
                        <a:lnTo>
                          <a:pt x="235310" y="271573"/>
                        </a:lnTo>
                        <a:cubicBezTo>
                          <a:pt x="245982" y="268464"/>
                          <a:pt x="255684" y="262023"/>
                          <a:pt x="262771" y="252729"/>
                        </a:cubicBezTo>
                        <a:cubicBezTo>
                          <a:pt x="276945" y="234142"/>
                          <a:pt x="277348" y="208487"/>
                          <a:pt x="263766" y="189464"/>
                        </a:cubicBezTo>
                        <a:cubicBezTo>
                          <a:pt x="250183" y="170441"/>
                          <a:pt x="225787" y="162493"/>
                          <a:pt x="203606" y="169864"/>
                        </a:cubicBezTo>
                        <a:cubicBezTo>
                          <a:pt x="181424" y="177235"/>
                          <a:pt x="166638" y="198204"/>
                          <a:pt x="167143" y="221573"/>
                        </a:cubicBezTo>
                        <a:cubicBezTo>
                          <a:pt x="-5235" y="315646"/>
                          <a:pt x="55748" y="223980"/>
                          <a:pt x="51" y="225184"/>
                        </a:cubicBezTo>
                        <a:cubicBezTo>
                          <a:pt x="-2038" y="128506"/>
                          <a:pt x="59134" y="41758"/>
                          <a:pt x="150900" y="11263"/>
                        </a:cubicBezTo>
                        <a:cubicBezTo>
                          <a:pt x="173842" y="3639"/>
                          <a:pt x="197356" y="-24"/>
                          <a:pt x="220600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44" name="二等辺三角形 143">
                  <a:extLst>
                    <a:ext uri="{FF2B5EF4-FFF2-40B4-BE49-F238E27FC236}">
                      <a16:creationId xmlns:a16="http://schemas.microsoft.com/office/drawing/2014/main" id="{14919B6D-38E5-416D-A18E-FE22CD56B153}"/>
                    </a:ext>
                  </a:extLst>
                </p:cNvPr>
                <p:cNvSpPr/>
                <p:nvPr/>
              </p:nvSpPr>
              <p:spPr>
                <a:xfrm rot="12782294">
                  <a:off x="4562071" y="3064669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5" name="二等辺三角形 144">
                  <a:extLst>
                    <a:ext uri="{FF2B5EF4-FFF2-40B4-BE49-F238E27FC236}">
                      <a16:creationId xmlns:a16="http://schemas.microsoft.com/office/drawing/2014/main" id="{518D82B5-E61B-4A2E-A0C8-9C392F3D9C0D}"/>
                    </a:ext>
                  </a:extLst>
                </p:cNvPr>
                <p:cNvSpPr/>
                <p:nvPr/>
              </p:nvSpPr>
              <p:spPr>
                <a:xfrm rot="15537102">
                  <a:off x="4636156" y="3159534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6" name="二等辺三角形 145">
                  <a:extLst>
                    <a:ext uri="{FF2B5EF4-FFF2-40B4-BE49-F238E27FC236}">
                      <a16:creationId xmlns:a16="http://schemas.microsoft.com/office/drawing/2014/main" id="{9D1A05E6-1AA4-4502-A930-35CC654856BE}"/>
                    </a:ext>
                  </a:extLst>
                </p:cNvPr>
                <p:cNvSpPr/>
                <p:nvPr/>
              </p:nvSpPr>
              <p:spPr>
                <a:xfrm rot="19478095">
                  <a:off x="4563269" y="3329175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7" name="二等辺三角形 146">
                  <a:extLst>
                    <a:ext uri="{FF2B5EF4-FFF2-40B4-BE49-F238E27FC236}">
                      <a16:creationId xmlns:a16="http://schemas.microsoft.com/office/drawing/2014/main" id="{475C0E1F-922F-437D-96F9-D7A0F06120C4}"/>
                    </a:ext>
                  </a:extLst>
                </p:cNvPr>
                <p:cNvSpPr/>
                <p:nvPr/>
              </p:nvSpPr>
              <p:spPr>
                <a:xfrm rot="17501834">
                  <a:off x="4627564" y="3260119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" name="二等辺三角形 147">
                  <a:extLst>
                    <a:ext uri="{FF2B5EF4-FFF2-40B4-BE49-F238E27FC236}">
                      <a16:creationId xmlns:a16="http://schemas.microsoft.com/office/drawing/2014/main" id="{8416106D-E65A-43CA-892F-71CCEA45CC05}"/>
                    </a:ext>
                  </a:extLst>
                </p:cNvPr>
                <p:cNvSpPr/>
                <p:nvPr/>
              </p:nvSpPr>
              <p:spPr>
                <a:xfrm rot="10800000">
                  <a:off x="4471584" y="3043238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" name="二等辺三角形 148">
                  <a:extLst>
                    <a:ext uri="{FF2B5EF4-FFF2-40B4-BE49-F238E27FC236}">
                      <a16:creationId xmlns:a16="http://schemas.microsoft.com/office/drawing/2014/main" id="{5A459103-ED97-4C3D-AE6A-C52025B7A3DB}"/>
                    </a:ext>
                  </a:extLst>
                </p:cNvPr>
                <p:cNvSpPr/>
                <p:nvPr/>
              </p:nvSpPr>
              <p:spPr>
                <a:xfrm rot="8100000">
                  <a:off x="4364428" y="3090862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" name="二等辺三角形 149">
                  <a:extLst>
                    <a:ext uri="{FF2B5EF4-FFF2-40B4-BE49-F238E27FC236}">
                      <a16:creationId xmlns:a16="http://schemas.microsoft.com/office/drawing/2014/main" id="{B62A930F-4576-4261-BC57-F69BBA614CF8}"/>
                    </a:ext>
                  </a:extLst>
                </p:cNvPr>
                <p:cNvSpPr/>
                <p:nvPr/>
              </p:nvSpPr>
              <p:spPr>
                <a:xfrm>
                  <a:off x="4483491" y="3357562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sp>
        <p:nvSpPr>
          <p:cNvPr id="262" name="吹き出し: 円形 261">
            <a:extLst>
              <a:ext uri="{FF2B5EF4-FFF2-40B4-BE49-F238E27FC236}">
                <a16:creationId xmlns:a16="http://schemas.microsoft.com/office/drawing/2014/main" id="{D89FB405-9702-4C6C-9406-5F3D33AE79F3}"/>
              </a:ext>
            </a:extLst>
          </p:cNvPr>
          <p:cNvSpPr/>
          <p:nvPr/>
        </p:nvSpPr>
        <p:spPr>
          <a:xfrm>
            <a:off x="285538" y="335792"/>
            <a:ext cx="1430880" cy="902366"/>
          </a:xfrm>
          <a:prstGeom prst="wedgeEllipseCallout">
            <a:avLst>
              <a:gd name="adj1" fmla="val 36740"/>
              <a:gd name="adj2" fmla="val 59414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長崎</a:t>
            </a:r>
            <a:endParaRPr kumimoji="1" lang="en-US" altLang="ja-JP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ちゃんぽん</a:t>
            </a:r>
            <a:endParaRPr kumimoji="1" lang="ja-JP" altLang="en-US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3" name="テキスト ボックス 262">
            <a:extLst>
              <a:ext uri="{FF2B5EF4-FFF2-40B4-BE49-F238E27FC236}">
                <a16:creationId xmlns:a16="http://schemas.microsoft.com/office/drawing/2014/main" id="{7EEEE8E6-D748-4913-8408-DBF3E3E69569}"/>
              </a:ext>
            </a:extLst>
          </p:cNvPr>
          <p:cNvSpPr txBox="1"/>
          <p:nvPr/>
        </p:nvSpPr>
        <p:spPr>
          <a:xfrm rot="20700000">
            <a:off x="2825191" y="1023941"/>
            <a:ext cx="13131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県名を冠した</a:t>
            </a:r>
            <a:r>
              <a:rPr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食べ物って</a:t>
            </a:r>
            <a:endParaRPr lang="en-US" altLang="ja-JP" sz="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印象に残るよね</a:t>
            </a:r>
            <a:endParaRPr kumimoji="1" lang="en-US" altLang="ja-JP" sz="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64" name="グループ化 263">
            <a:extLst>
              <a:ext uri="{FF2B5EF4-FFF2-40B4-BE49-F238E27FC236}">
                <a16:creationId xmlns:a16="http://schemas.microsoft.com/office/drawing/2014/main" id="{A37BD983-0D21-407D-912D-E0A4771C07C8}"/>
              </a:ext>
            </a:extLst>
          </p:cNvPr>
          <p:cNvGrpSpPr/>
          <p:nvPr/>
        </p:nvGrpSpPr>
        <p:grpSpPr>
          <a:xfrm>
            <a:off x="259783" y="2814424"/>
            <a:ext cx="2108675" cy="1495708"/>
            <a:chOff x="752289" y="4691699"/>
            <a:chExt cx="1912819" cy="1356785"/>
          </a:xfrm>
        </p:grpSpPr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3F1A5B0E-340A-42B5-8609-D77C6BF27826}"/>
                </a:ext>
              </a:extLst>
            </p:cNvPr>
            <p:cNvGrpSpPr/>
            <p:nvPr/>
          </p:nvGrpSpPr>
          <p:grpSpPr>
            <a:xfrm>
              <a:off x="752289" y="4956728"/>
              <a:ext cx="1809205" cy="1091756"/>
              <a:chOff x="1271306" y="4911396"/>
              <a:chExt cx="2133600" cy="1605106"/>
            </a:xfrm>
          </p:grpSpPr>
          <p:sp>
            <p:nvSpPr>
              <p:cNvPr id="282" name="楕円 281">
                <a:extLst>
                  <a:ext uri="{FF2B5EF4-FFF2-40B4-BE49-F238E27FC236}">
                    <a16:creationId xmlns:a16="http://schemas.microsoft.com/office/drawing/2014/main" id="{3F7B96F7-67FD-4A0F-A869-CAF2616F8251}"/>
                  </a:ext>
                </a:extLst>
              </p:cNvPr>
              <p:cNvSpPr/>
              <p:nvPr/>
            </p:nvSpPr>
            <p:spPr>
              <a:xfrm>
                <a:off x="1271306" y="4911396"/>
                <a:ext cx="2133600" cy="1605106"/>
              </a:xfrm>
              <a:prstGeom prst="ellipse">
                <a:avLst/>
              </a:prstGeom>
              <a:gradFill>
                <a:gsLst>
                  <a:gs pos="1000">
                    <a:sysClr val="window" lastClr="FFFFFF">
                      <a:lumMod val="65000"/>
                    </a:sysClr>
                  </a:gs>
                  <a:gs pos="86000">
                    <a:sysClr val="windowText" lastClr="000000">
                      <a:lumMod val="75000"/>
                      <a:lumOff val="2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391CD2E5-8530-4DD5-B335-C6D405B8BA07}"/>
                  </a:ext>
                </a:extLst>
              </p:cNvPr>
              <p:cNvSpPr/>
              <p:nvPr/>
            </p:nvSpPr>
            <p:spPr>
              <a:xfrm>
                <a:off x="1294178" y="5686425"/>
                <a:ext cx="2087197" cy="809130"/>
              </a:xfrm>
              <a:custGeom>
                <a:avLst/>
                <a:gdLst>
                  <a:gd name="connsiteX0" fmla="*/ 959 w 2133600"/>
                  <a:gd name="connsiteY0" fmla="*/ 0 h 816840"/>
                  <a:gd name="connsiteX1" fmla="*/ 5508 w 2133600"/>
                  <a:gd name="connsiteY1" fmla="*/ 67769 h 816840"/>
                  <a:gd name="connsiteX2" fmla="*/ 1066800 w 2133600"/>
                  <a:gd name="connsiteY2" fmla="*/ 788265 h 816840"/>
                  <a:gd name="connsiteX3" fmla="*/ 2128092 w 2133600"/>
                  <a:gd name="connsiteY3" fmla="*/ 67769 h 816840"/>
                  <a:gd name="connsiteX4" fmla="*/ 2132641 w 2133600"/>
                  <a:gd name="connsiteY4" fmla="*/ 0 h 816840"/>
                  <a:gd name="connsiteX5" fmla="*/ 2133600 w 2133600"/>
                  <a:gd name="connsiteY5" fmla="*/ 14287 h 816840"/>
                  <a:gd name="connsiteX6" fmla="*/ 1066800 w 2133600"/>
                  <a:gd name="connsiteY6" fmla="*/ 816840 h 816840"/>
                  <a:gd name="connsiteX7" fmla="*/ 0 w 2133600"/>
                  <a:gd name="connsiteY7" fmla="*/ 14287 h 81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33600" h="816840">
                    <a:moveTo>
                      <a:pt x="959" y="0"/>
                    </a:moveTo>
                    <a:lnTo>
                      <a:pt x="5508" y="67769"/>
                    </a:lnTo>
                    <a:cubicBezTo>
                      <a:pt x="60139" y="472461"/>
                      <a:pt x="514447" y="788265"/>
                      <a:pt x="1066800" y="788265"/>
                    </a:cubicBezTo>
                    <a:cubicBezTo>
                      <a:pt x="1619154" y="788265"/>
                      <a:pt x="2073462" y="472461"/>
                      <a:pt x="2128092" y="67769"/>
                    </a:cubicBezTo>
                    <a:lnTo>
                      <a:pt x="2132641" y="0"/>
                    </a:lnTo>
                    <a:lnTo>
                      <a:pt x="2133600" y="14287"/>
                    </a:lnTo>
                    <a:cubicBezTo>
                      <a:pt x="2133600" y="457525"/>
                      <a:pt x="1655977" y="816840"/>
                      <a:pt x="1066800" y="816840"/>
                    </a:cubicBezTo>
                    <a:cubicBezTo>
                      <a:pt x="477623" y="816840"/>
                      <a:pt x="0" y="457525"/>
                      <a:pt x="0" y="14287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D48B9D48-88A3-4ABE-A397-018BF413969F}"/>
                </a:ext>
              </a:extLst>
            </p:cNvPr>
            <p:cNvSpPr/>
            <p:nvPr/>
          </p:nvSpPr>
          <p:spPr>
            <a:xfrm rot="20823693">
              <a:off x="1892436" y="5587301"/>
              <a:ext cx="772672" cy="142426"/>
            </a:xfrm>
            <a:custGeom>
              <a:avLst/>
              <a:gdLst>
                <a:gd name="connsiteX0" fmla="*/ 1178075 w 1341656"/>
                <a:gd name="connsiteY0" fmla="*/ 170 h 165588"/>
                <a:gd name="connsiteX1" fmla="*/ 1249474 w 1341656"/>
                <a:gd name="connsiteY1" fmla="*/ 13313 h 165588"/>
                <a:gd name="connsiteX2" fmla="*/ 1338698 w 1341656"/>
                <a:gd name="connsiteY2" fmla="*/ 82689 h 165588"/>
                <a:gd name="connsiteX3" fmla="*/ 1277755 w 1341656"/>
                <a:gd name="connsiteY3" fmla="*/ 104681 h 165588"/>
                <a:gd name="connsiteX4" fmla="*/ 197739 w 1341656"/>
                <a:gd name="connsiteY4" fmla="*/ 164972 h 165588"/>
                <a:gd name="connsiteX5" fmla="*/ 92182 w 1341656"/>
                <a:gd name="connsiteY5" fmla="*/ 152275 h 165588"/>
                <a:gd name="connsiteX6" fmla="*/ 53966 w 1341656"/>
                <a:gd name="connsiteY6" fmla="*/ 122560 h 165588"/>
                <a:gd name="connsiteX7" fmla="*/ 405145 w 1341656"/>
                <a:gd name="connsiteY7" fmla="*/ 109541 h 165588"/>
                <a:gd name="connsiteX8" fmla="*/ 433198 w 1341656"/>
                <a:gd name="connsiteY8" fmla="*/ 102819 h 165588"/>
                <a:gd name="connsiteX9" fmla="*/ 392127 w 1341656"/>
                <a:gd name="connsiteY9" fmla="*/ 81613 h 165588"/>
                <a:gd name="connsiteX10" fmla="*/ 359262 w 1341656"/>
                <a:gd name="connsiteY10" fmla="*/ 77595 h 165588"/>
                <a:gd name="connsiteX11" fmla="*/ 343539 w 1341656"/>
                <a:gd name="connsiteY11" fmla="*/ 77732 h 165588"/>
                <a:gd name="connsiteX12" fmla="*/ 12113 w 1341656"/>
                <a:gd name="connsiteY12" fmla="*/ 90018 h 165588"/>
                <a:gd name="connsiteX13" fmla="*/ 2958 w 1341656"/>
                <a:gd name="connsiteY13" fmla="*/ 82900 h 165588"/>
                <a:gd name="connsiteX14" fmla="*/ 63901 w 1341656"/>
                <a:gd name="connsiteY14" fmla="*/ 60908 h 165588"/>
                <a:gd name="connsiteX15" fmla="*/ 1143917 w 1341656"/>
                <a:gd name="connsiteY15" fmla="*/ 616 h 165588"/>
                <a:gd name="connsiteX16" fmla="*/ 1178075 w 1341656"/>
                <a:gd name="connsiteY16" fmla="*/ 170 h 165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41656" h="165588">
                  <a:moveTo>
                    <a:pt x="1178075" y="170"/>
                  </a:moveTo>
                  <a:cubicBezTo>
                    <a:pt x="1211341" y="1135"/>
                    <a:pt x="1240234" y="6129"/>
                    <a:pt x="1249474" y="13313"/>
                  </a:cubicBezTo>
                  <a:lnTo>
                    <a:pt x="1338698" y="82689"/>
                  </a:lnTo>
                  <a:cubicBezTo>
                    <a:pt x="1351018" y="92268"/>
                    <a:pt x="1323733" y="102114"/>
                    <a:pt x="1277755" y="104681"/>
                  </a:cubicBezTo>
                  <a:lnTo>
                    <a:pt x="197739" y="164972"/>
                  </a:lnTo>
                  <a:cubicBezTo>
                    <a:pt x="151761" y="167539"/>
                    <a:pt x="104502" y="161854"/>
                    <a:pt x="92182" y="152275"/>
                  </a:cubicBezTo>
                  <a:lnTo>
                    <a:pt x="53966" y="122560"/>
                  </a:lnTo>
                  <a:lnTo>
                    <a:pt x="405145" y="109541"/>
                  </a:lnTo>
                  <a:cubicBezTo>
                    <a:pt x="426309" y="108757"/>
                    <a:pt x="438869" y="105747"/>
                    <a:pt x="433198" y="102819"/>
                  </a:cubicBezTo>
                  <a:lnTo>
                    <a:pt x="392127" y="81613"/>
                  </a:lnTo>
                  <a:cubicBezTo>
                    <a:pt x="387874" y="79417"/>
                    <a:pt x="374574" y="77890"/>
                    <a:pt x="359262" y="77595"/>
                  </a:cubicBezTo>
                  <a:cubicBezTo>
                    <a:pt x="354157" y="77497"/>
                    <a:pt x="348829" y="77535"/>
                    <a:pt x="343539" y="77732"/>
                  </a:cubicBezTo>
                  <a:lnTo>
                    <a:pt x="12113" y="90018"/>
                  </a:lnTo>
                  <a:lnTo>
                    <a:pt x="2958" y="82900"/>
                  </a:lnTo>
                  <a:cubicBezTo>
                    <a:pt x="-9362" y="73321"/>
                    <a:pt x="17923" y="63474"/>
                    <a:pt x="63901" y="60908"/>
                  </a:cubicBezTo>
                  <a:lnTo>
                    <a:pt x="1143917" y="616"/>
                  </a:lnTo>
                  <a:cubicBezTo>
                    <a:pt x="1155411" y="-26"/>
                    <a:pt x="1166986" y="-152"/>
                    <a:pt x="1178075" y="170"/>
                  </a:cubicBez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solidFill>
                <a:srgbClr val="ED7D31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67" name="グループ化 266">
              <a:extLst>
                <a:ext uri="{FF2B5EF4-FFF2-40B4-BE49-F238E27FC236}">
                  <a16:creationId xmlns:a16="http://schemas.microsoft.com/office/drawing/2014/main" id="{99FB1874-398C-445B-A303-53D5455D17B2}"/>
                </a:ext>
              </a:extLst>
            </p:cNvPr>
            <p:cNvGrpSpPr/>
            <p:nvPr/>
          </p:nvGrpSpPr>
          <p:grpSpPr>
            <a:xfrm>
              <a:off x="966607" y="4691699"/>
              <a:ext cx="1312165" cy="1064190"/>
              <a:chOff x="879094" y="4575110"/>
              <a:chExt cx="1463226" cy="1186703"/>
            </a:xfrm>
          </p:grpSpPr>
          <p:grpSp>
            <p:nvGrpSpPr>
              <p:cNvPr id="268" name="グループ化 267">
                <a:extLst>
                  <a:ext uri="{FF2B5EF4-FFF2-40B4-BE49-F238E27FC236}">
                    <a16:creationId xmlns:a16="http://schemas.microsoft.com/office/drawing/2014/main" id="{14F1EF2E-81BC-412E-A6EE-5549F5BE5975}"/>
                  </a:ext>
                </a:extLst>
              </p:cNvPr>
              <p:cNvGrpSpPr/>
              <p:nvPr/>
            </p:nvGrpSpPr>
            <p:grpSpPr>
              <a:xfrm>
                <a:off x="1272485" y="4575110"/>
                <a:ext cx="1069835" cy="1032065"/>
                <a:chOff x="2784211" y="4528878"/>
                <a:chExt cx="1069835" cy="1032065"/>
              </a:xfrm>
            </p:grpSpPr>
            <p:grpSp>
              <p:nvGrpSpPr>
                <p:cNvPr id="276" name="グループ化 275">
                  <a:extLst>
                    <a:ext uri="{FF2B5EF4-FFF2-40B4-BE49-F238E27FC236}">
                      <a16:creationId xmlns:a16="http://schemas.microsoft.com/office/drawing/2014/main" id="{8655D0A7-A580-45AF-827F-194C67B2B1E0}"/>
                    </a:ext>
                  </a:extLst>
                </p:cNvPr>
                <p:cNvGrpSpPr/>
                <p:nvPr/>
              </p:nvGrpSpPr>
              <p:grpSpPr>
                <a:xfrm>
                  <a:off x="2784211" y="4528878"/>
                  <a:ext cx="1069835" cy="1032065"/>
                  <a:chOff x="2753952" y="4475495"/>
                  <a:chExt cx="1069835" cy="1032065"/>
                </a:xfrm>
              </p:grpSpPr>
              <p:sp>
                <p:nvSpPr>
                  <p:cNvPr id="278" name="フリーフォーム: 図形 277">
                    <a:extLst>
                      <a:ext uri="{FF2B5EF4-FFF2-40B4-BE49-F238E27FC236}">
                        <a16:creationId xmlns:a16="http://schemas.microsoft.com/office/drawing/2014/main" id="{34972095-9052-4D2A-9E5C-FC35618F657C}"/>
                      </a:ext>
                    </a:extLst>
                  </p:cNvPr>
                  <p:cNvSpPr/>
                  <p:nvPr/>
                </p:nvSpPr>
                <p:spPr>
                  <a:xfrm>
                    <a:off x="2753952" y="5065167"/>
                    <a:ext cx="1069835" cy="442393"/>
                  </a:xfrm>
                  <a:custGeom>
                    <a:avLst/>
                    <a:gdLst>
                      <a:gd name="connsiteX0" fmla="*/ 260182 w 1069835"/>
                      <a:gd name="connsiteY0" fmla="*/ 0 h 442393"/>
                      <a:gd name="connsiteX1" fmla="*/ 1069835 w 1069835"/>
                      <a:gd name="connsiteY1" fmla="*/ 285925 h 442393"/>
                      <a:gd name="connsiteX2" fmla="*/ 1040193 w 1069835"/>
                      <a:gd name="connsiteY2" fmla="*/ 300857 h 442393"/>
                      <a:gd name="connsiteX3" fmla="*/ 1069835 w 1069835"/>
                      <a:gd name="connsiteY3" fmla="*/ 311325 h 442393"/>
                      <a:gd name="connsiteX4" fmla="*/ 809653 w 1069835"/>
                      <a:gd name="connsiteY4" fmla="*/ 442393 h 442393"/>
                      <a:gd name="connsiteX5" fmla="*/ 0 w 1069835"/>
                      <a:gd name="connsiteY5" fmla="*/ 156468 h 442393"/>
                      <a:gd name="connsiteX6" fmla="*/ 29642 w 1069835"/>
                      <a:gd name="connsiteY6" fmla="*/ 141536 h 442393"/>
                      <a:gd name="connsiteX7" fmla="*/ 0 w 1069835"/>
                      <a:gd name="connsiteY7" fmla="*/ 131068 h 442393"/>
                      <a:gd name="connsiteX0" fmla="*/ 260182 w 1069835"/>
                      <a:gd name="connsiteY0" fmla="*/ 0 h 442393"/>
                      <a:gd name="connsiteX1" fmla="*/ 1069835 w 1069835"/>
                      <a:gd name="connsiteY1" fmla="*/ 285925 h 442393"/>
                      <a:gd name="connsiteX2" fmla="*/ 1040193 w 1069835"/>
                      <a:gd name="connsiteY2" fmla="*/ 300857 h 442393"/>
                      <a:gd name="connsiteX3" fmla="*/ 1069835 w 1069835"/>
                      <a:gd name="connsiteY3" fmla="*/ 311325 h 442393"/>
                      <a:gd name="connsiteX4" fmla="*/ 809653 w 1069835"/>
                      <a:gd name="connsiteY4" fmla="*/ 442393 h 442393"/>
                      <a:gd name="connsiteX5" fmla="*/ 0 w 1069835"/>
                      <a:gd name="connsiteY5" fmla="*/ 156468 h 442393"/>
                      <a:gd name="connsiteX6" fmla="*/ 0 w 1069835"/>
                      <a:gd name="connsiteY6" fmla="*/ 131068 h 442393"/>
                      <a:gd name="connsiteX7" fmla="*/ 260182 w 1069835"/>
                      <a:gd name="connsiteY7" fmla="*/ 0 h 442393"/>
                      <a:gd name="connsiteX0" fmla="*/ 260182 w 1069835"/>
                      <a:gd name="connsiteY0" fmla="*/ 0 h 442393"/>
                      <a:gd name="connsiteX1" fmla="*/ 1069835 w 1069835"/>
                      <a:gd name="connsiteY1" fmla="*/ 285925 h 442393"/>
                      <a:gd name="connsiteX2" fmla="*/ 1069835 w 1069835"/>
                      <a:gd name="connsiteY2" fmla="*/ 311325 h 442393"/>
                      <a:gd name="connsiteX3" fmla="*/ 809653 w 1069835"/>
                      <a:gd name="connsiteY3" fmla="*/ 442393 h 442393"/>
                      <a:gd name="connsiteX4" fmla="*/ 0 w 1069835"/>
                      <a:gd name="connsiteY4" fmla="*/ 156468 h 442393"/>
                      <a:gd name="connsiteX5" fmla="*/ 0 w 1069835"/>
                      <a:gd name="connsiteY5" fmla="*/ 131068 h 442393"/>
                      <a:gd name="connsiteX6" fmla="*/ 260182 w 1069835"/>
                      <a:gd name="connsiteY6" fmla="*/ 0 h 4423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069835" h="442393">
                        <a:moveTo>
                          <a:pt x="260182" y="0"/>
                        </a:moveTo>
                        <a:lnTo>
                          <a:pt x="1069835" y="285925"/>
                        </a:lnTo>
                        <a:lnTo>
                          <a:pt x="1069835" y="311325"/>
                        </a:lnTo>
                        <a:lnTo>
                          <a:pt x="809653" y="442393"/>
                        </a:lnTo>
                        <a:lnTo>
                          <a:pt x="0" y="156468"/>
                        </a:lnTo>
                        <a:lnTo>
                          <a:pt x="0" y="131068"/>
                        </a:lnTo>
                        <a:lnTo>
                          <a:pt x="260182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663300"/>
                      </a:gs>
                      <a:gs pos="100000">
                        <a:srgbClr val="ED7D31">
                          <a:lumMod val="75000"/>
                        </a:srgbClr>
                      </a:gs>
                    </a:gsLst>
                    <a:lin ang="189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9" name="フリーフォーム: 図形 278">
                    <a:extLst>
                      <a:ext uri="{FF2B5EF4-FFF2-40B4-BE49-F238E27FC236}">
                        <a16:creationId xmlns:a16="http://schemas.microsoft.com/office/drawing/2014/main" id="{46D1DD74-4373-42BA-84D2-80FB645E3C58}"/>
                      </a:ext>
                    </a:extLst>
                  </p:cNvPr>
                  <p:cNvSpPr/>
                  <p:nvPr/>
                </p:nvSpPr>
                <p:spPr>
                  <a:xfrm>
                    <a:off x="2753952" y="4481759"/>
                    <a:ext cx="1069835" cy="1000400"/>
                  </a:xfrm>
                  <a:custGeom>
                    <a:avLst/>
                    <a:gdLst>
                      <a:gd name="connsiteX0" fmla="*/ 260182 w 1069835"/>
                      <a:gd name="connsiteY0" fmla="*/ 0 h 1000400"/>
                      <a:gd name="connsiteX1" fmla="*/ 1069835 w 1069835"/>
                      <a:gd name="connsiteY1" fmla="*/ 285925 h 1000400"/>
                      <a:gd name="connsiteX2" fmla="*/ 933412 w 1069835"/>
                      <a:gd name="connsiteY2" fmla="*/ 354649 h 1000400"/>
                      <a:gd name="connsiteX3" fmla="*/ 933412 w 1069835"/>
                      <a:gd name="connsiteY3" fmla="*/ 821155 h 1000400"/>
                      <a:gd name="connsiteX4" fmla="*/ 1069835 w 1069835"/>
                      <a:gd name="connsiteY4" fmla="*/ 869332 h 1000400"/>
                      <a:gd name="connsiteX5" fmla="*/ 809653 w 1069835"/>
                      <a:gd name="connsiteY5" fmla="*/ 1000400 h 1000400"/>
                      <a:gd name="connsiteX6" fmla="*/ 0 w 1069835"/>
                      <a:gd name="connsiteY6" fmla="*/ 714475 h 1000400"/>
                      <a:gd name="connsiteX7" fmla="*/ 260182 w 1069835"/>
                      <a:gd name="connsiteY7" fmla="*/ 583407 h 1000400"/>
                      <a:gd name="connsiteX8" fmla="*/ 386917 w 1069835"/>
                      <a:gd name="connsiteY8" fmla="*/ 628163 h 1000400"/>
                      <a:gd name="connsiteX9" fmla="*/ 386917 w 1069835"/>
                      <a:gd name="connsiteY9" fmla="*/ 302482 h 1000400"/>
                      <a:gd name="connsiteX10" fmla="*/ 485393 w 1069835"/>
                      <a:gd name="connsiteY10" fmla="*/ 302482 h 1000400"/>
                      <a:gd name="connsiteX11" fmla="*/ 0 w 1069835"/>
                      <a:gd name="connsiteY11" fmla="*/ 131068 h 1000400"/>
                      <a:gd name="connsiteX0" fmla="*/ 260182 w 1069835"/>
                      <a:gd name="connsiteY0" fmla="*/ 0 h 1000400"/>
                      <a:gd name="connsiteX1" fmla="*/ 1069835 w 1069835"/>
                      <a:gd name="connsiteY1" fmla="*/ 285925 h 1000400"/>
                      <a:gd name="connsiteX2" fmla="*/ 933412 w 1069835"/>
                      <a:gd name="connsiteY2" fmla="*/ 354649 h 1000400"/>
                      <a:gd name="connsiteX3" fmla="*/ 1069835 w 1069835"/>
                      <a:gd name="connsiteY3" fmla="*/ 869332 h 1000400"/>
                      <a:gd name="connsiteX4" fmla="*/ 809653 w 1069835"/>
                      <a:gd name="connsiteY4" fmla="*/ 1000400 h 1000400"/>
                      <a:gd name="connsiteX5" fmla="*/ 0 w 1069835"/>
                      <a:gd name="connsiteY5" fmla="*/ 714475 h 1000400"/>
                      <a:gd name="connsiteX6" fmla="*/ 260182 w 1069835"/>
                      <a:gd name="connsiteY6" fmla="*/ 583407 h 1000400"/>
                      <a:gd name="connsiteX7" fmla="*/ 386917 w 1069835"/>
                      <a:gd name="connsiteY7" fmla="*/ 628163 h 1000400"/>
                      <a:gd name="connsiteX8" fmla="*/ 386917 w 1069835"/>
                      <a:gd name="connsiteY8" fmla="*/ 302482 h 1000400"/>
                      <a:gd name="connsiteX9" fmla="*/ 485393 w 1069835"/>
                      <a:gd name="connsiteY9" fmla="*/ 302482 h 1000400"/>
                      <a:gd name="connsiteX10" fmla="*/ 0 w 1069835"/>
                      <a:gd name="connsiteY10" fmla="*/ 131068 h 1000400"/>
                      <a:gd name="connsiteX11" fmla="*/ 260182 w 1069835"/>
                      <a:gd name="connsiteY11" fmla="*/ 0 h 1000400"/>
                      <a:gd name="connsiteX0" fmla="*/ 260182 w 1069835"/>
                      <a:gd name="connsiteY0" fmla="*/ 0 h 1000400"/>
                      <a:gd name="connsiteX1" fmla="*/ 1069835 w 1069835"/>
                      <a:gd name="connsiteY1" fmla="*/ 285925 h 1000400"/>
                      <a:gd name="connsiteX2" fmla="*/ 1069835 w 1069835"/>
                      <a:gd name="connsiteY2" fmla="*/ 869332 h 1000400"/>
                      <a:gd name="connsiteX3" fmla="*/ 809653 w 1069835"/>
                      <a:gd name="connsiteY3" fmla="*/ 1000400 h 1000400"/>
                      <a:gd name="connsiteX4" fmla="*/ 0 w 1069835"/>
                      <a:gd name="connsiteY4" fmla="*/ 714475 h 1000400"/>
                      <a:gd name="connsiteX5" fmla="*/ 260182 w 1069835"/>
                      <a:gd name="connsiteY5" fmla="*/ 583407 h 1000400"/>
                      <a:gd name="connsiteX6" fmla="*/ 386917 w 1069835"/>
                      <a:gd name="connsiteY6" fmla="*/ 628163 h 1000400"/>
                      <a:gd name="connsiteX7" fmla="*/ 386917 w 1069835"/>
                      <a:gd name="connsiteY7" fmla="*/ 302482 h 1000400"/>
                      <a:gd name="connsiteX8" fmla="*/ 485393 w 1069835"/>
                      <a:gd name="connsiteY8" fmla="*/ 302482 h 1000400"/>
                      <a:gd name="connsiteX9" fmla="*/ 0 w 1069835"/>
                      <a:gd name="connsiteY9" fmla="*/ 131068 h 1000400"/>
                      <a:gd name="connsiteX10" fmla="*/ 260182 w 1069835"/>
                      <a:gd name="connsiteY10" fmla="*/ 0 h 1000400"/>
                      <a:gd name="connsiteX0" fmla="*/ 260182 w 1069835"/>
                      <a:gd name="connsiteY0" fmla="*/ 0 h 1000400"/>
                      <a:gd name="connsiteX1" fmla="*/ 1069835 w 1069835"/>
                      <a:gd name="connsiteY1" fmla="*/ 285925 h 1000400"/>
                      <a:gd name="connsiteX2" fmla="*/ 1069835 w 1069835"/>
                      <a:gd name="connsiteY2" fmla="*/ 869332 h 1000400"/>
                      <a:gd name="connsiteX3" fmla="*/ 809653 w 1069835"/>
                      <a:gd name="connsiteY3" fmla="*/ 1000400 h 1000400"/>
                      <a:gd name="connsiteX4" fmla="*/ 0 w 1069835"/>
                      <a:gd name="connsiteY4" fmla="*/ 714475 h 1000400"/>
                      <a:gd name="connsiteX5" fmla="*/ 260182 w 1069835"/>
                      <a:gd name="connsiteY5" fmla="*/ 583407 h 1000400"/>
                      <a:gd name="connsiteX6" fmla="*/ 386917 w 1069835"/>
                      <a:gd name="connsiteY6" fmla="*/ 628163 h 1000400"/>
                      <a:gd name="connsiteX7" fmla="*/ 386917 w 1069835"/>
                      <a:gd name="connsiteY7" fmla="*/ 302482 h 1000400"/>
                      <a:gd name="connsiteX8" fmla="*/ 0 w 1069835"/>
                      <a:gd name="connsiteY8" fmla="*/ 131068 h 1000400"/>
                      <a:gd name="connsiteX9" fmla="*/ 260182 w 1069835"/>
                      <a:gd name="connsiteY9" fmla="*/ 0 h 1000400"/>
                      <a:gd name="connsiteX0" fmla="*/ 260182 w 1069835"/>
                      <a:gd name="connsiteY0" fmla="*/ 0 h 1000400"/>
                      <a:gd name="connsiteX1" fmla="*/ 1069835 w 1069835"/>
                      <a:gd name="connsiteY1" fmla="*/ 285925 h 1000400"/>
                      <a:gd name="connsiteX2" fmla="*/ 1069835 w 1069835"/>
                      <a:gd name="connsiteY2" fmla="*/ 869332 h 1000400"/>
                      <a:gd name="connsiteX3" fmla="*/ 809653 w 1069835"/>
                      <a:gd name="connsiteY3" fmla="*/ 1000400 h 1000400"/>
                      <a:gd name="connsiteX4" fmla="*/ 0 w 1069835"/>
                      <a:gd name="connsiteY4" fmla="*/ 714475 h 1000400"/>
                      <a:gd name="connsiteX5" fmla="*/ 260182 w 1069835"/>
                      <a:gd name="connsiteY5" fmla="*/ 583407 h 1000400"/>
                      <a:gd name="connsiteX6" fmla="*/ 386917 w 1069835"/>
                      <a:gd name="connsiteY6" fmla="*/ 628163 h 1000400"/>
                      <a:gd name="connsiteX7" fmla="*/ 0 w 1069835"/>
                      <a:gd name="connsiteY7" fmla="*/ 131068 h 1000400"/>
                      <a:gd name="connsiteX8" fmla="*/ 260182 w 1069835"/>
                      <a:gd name="connsiteY8" fmla="*/ 0 h 1000400"/>
                      <a:gd name="connsiteX0" fmla="*/ 260182 w 1069835"/>
                      <a:gd name="connsiteY0" fmla="*/ 0 h 1000400"/>
                      <a:gd name="connsiteX1" fmla="*/ 1069835 w 1069835"/>
                      <a:gd name="connsiteY1" fmla="*/ 285925 h 1000400"/>
                      <a:gd name="connsiteX2" fmla="*/ 1069835 w 1069835"/>
                      <a:gd name="connsiteY2" fmla="*/ 869332 h 1000400"/>
                      <a:gd name="connsiteX3" fmla="*/ 809653 w 1069835"/>
                      <a:gd name="connsiteY3" fmla="*/ 1000400 h 1000400"/>
                      <a:gd name="connsiteX4" fmla="*/ 0 w 1069835"/>
                      <a:gd name="connsiteY4" fmla="*/ 714475 h 1000400"/>
                      <a:gd name="connsiteX5" fmla="*/ 260182 w 1069835"/>
                      <a:gd name="connsiteY5" fmla="*/ 583407 h 1000400"/>
                      <a:gd name="connsiteX6" fmla="*/ 0 w 1069835"/>
                      <a:gd name="connsiteY6" fmla="*/ 131068 h 1000400"/>
                      <a:gd name="connsiteX7" fmla="*/ 260182 w 1069835"/>
                      <a:gd name="connsiteY7" fmla="*/ 0 h 1000400"/>
                      <a:gd name="connsiteX0" fmla="*/ 260182 w 1069835"/>
                      <a:gd name="connsiteY0" fmla="*/ 0 h 1000400"/>
                      <a:gd name="connsiteX1" fmla="*/ 1069835 w 1069835"/>
                      <a:gd name="connsiteY1" fmla="*/ 285925 h 1000400"/>
                      <a:gd name="connsiteX2" fmla="*/ 1069835 w 1069835"/>
                      <a:gd name="connsiteY2" fmla="*/ 869332 h 1000400"/>
                      <a:gd name="connsiteX3" fmla="*/ 809653 w 1069835"/>
                      <a:gd name="connsiteY3" fmla="*/ 1000400 h 1000400"/>
                      <a:gd name="connsiteX4" fmla="*/ 0 w 1069835"/>
                      <a:gd name="connsiteY4" fmla="*/ 714475 h 1000400"/>
                      <a:gd name="connsiteX5" fmla="*/ 0 w 1069835"/>
                      <a:gd name="connsiteY5" fmla="*/ 131068 h 1000400"/>
                      <a:gd name="connsiteX6" fmla="*/ 260182 w 1069835"/>
                      <a:gd name="connsiteY6" fmla="*/ 0 h 1000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069835" h="1000400">
                        <a:moveTo>
                          <a:pt x="260182" y="0"/>
                        </a:moveTo>
                        <a:lnTo>
                          <a:pt x="1069835" y="285925"/>
                        </a:lnTo>
                        <a:lnTo>
                          <a:pt x="1069835" y="869332"/>
                        </a:lnTo>
                        <a:lnTo>
                          <a:pt x="809653" y="1000400"/>
                        </a:lnTo>
                        <a:lnTo>
                          <a:pt x="0" y="714475"/>
                        </a:lnTo>
                        <a:lnTo>
                          <a:pt x="0" y="131068"/>
                        </a:lnTo>
                        <a:lnTo>
                          <a:pt x="260182" y="0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0" name="フリーフォーム: 図形 279">
                    <a:extLst>
                      <a:ext uri="{FF2B5EF4-FFF2-40B4-BE49-F238E27FC236}">
                        <a16:creationId xmlns:a16="http://schemas.microsoft.com/office/drawing/2014/main" id="{8DE57C6A-A740-4F0F-8277-20B6DAED93A2}"/>
                      </a:ext>
                    </a:extLst>
                  </p:cNvPr>
                  <p:cNvSpPr/>
                  <p:nvPr/>
                </p:nvSpPr>
                <p:spPr>
                  <a:xfrm>
                    <a:off x="3563755" y="4675930"/>
                    <a:ext cx="260032" cy="806229"/>
                  </a:xfrm>
                  <a:custGeom>
                    <a:avLst/>
                    <a:gdLst>
                      <a:gd name="connsiteX0" fmla="*/ 0 w 260032"/>
                      <a:gd name="connsiteY0" fmla="*/ 0 h 806229"/>
                      <a:gd name="connsiteX1" fmla="*/ 260032 w 260032"/>
                      <a:gd name="connsiteY1" fmla="*/ 91829 h 806229"/>
                      <a:gd name="connsiteX2" fmla="*/ 260032 w 260032"/>
                      <a:gd name="connsiteY2" fmla="*/ 675236 h 806229"/>
                      <a:gd name="connsiteX3" fmla="*/ 0 w 260032"/>
                      <a:gd name="connsiteY3" fmla="*/ 806229 h 8062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60032" h="806229">
                        <a:moveTo>
                          <a:pt x="0" y="0"/>
                        </a:moveTo>
                        <a:lnTo>
                          <a:pt x="260032" y="91829"/>
                        </a:lnTo>
                        <a:lnTo>
                          <a:pt x="260032" y="675236"/>
                        </a:lnTo>
                        <a:lnTo>
                          <a:pt x="0" y="806229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1" name="フリーフォーム: 図形 280">
                    <a:extLst>
                      <a:ext uri="{FF2B5EF4-FFF2-40B4-BE49-F238E27FC236}">
                        <a16:creationId xmlns:a16="http://schemas.microsoft.com/office/drawing/2014/main" id="{38129727-5802-41D1-9354-F24FE6EA25C2}"/>
                      </a:ext>
                    </a:extLst>
                  </p:cNvPr>
                  <p:cNvSpPr/>
                  <p:nvPr/>
                </p:nvSpPr>
                <p:spPr>
                  <a:xfrm>
                    <a:off x="2753952" y="4475495"/>
                    <a:ext cx="1069835" cy="442393"/>
                  </a:xfrm>
                  <a:custGeom>
                    <a:avLst/>
                    <a:gdLst>
                      <a:gd name="connsiteX0" fmla="*/ 260182 w 1069835"/>
                      <a:gd name="connsiteY0" fmla="*/ 0 h 442393"/>
                      <a:gd name="connsiteX1" fmla="*/ 1069835 w 1069835"/>
                      <a:gd name="connsiteY1" fmla="*/ 285925 h 442393"/>
                      <a:gd name="connsiteX2" fmla="*/ 1040193 w 1069835"/>
                      <a:gd name="connsiteY2" fmla="*/ 300857 h 442393"/>
                      <a:gd name="connsiteX3" fmla="*/ 1069835 w 1069835"/>
                      <a:gd name="connsiteY3" fmla="*/ 311325 h 442393"/>
                      <a:gd name="connsiteX4" fmla="*/ 809653 w 1069835"/>
                      <a:gd name="connsiteY4" fmla="*/ 442393 h 442393"/>
                      <a:gd name="connsiteX5" fmla="*/ 0 w 1069835"/>
                      <a:gd name="connsiteY5" fmla="*/ 156468 h 442393"/>
                      <a:gd name="connsiteX6" fmla="*/ 29642 w 1069835"/>
                      <a:gd name="connsiteY6" fmla="*/ 141536 h 442393"/>
                      <a:gd name="connsiteX7" fmla="*/ 0 w 1069835"/>
                      <a:gd name="connsiteY7" fmla="*/ 131068 h 442393"/>
                      <a:gd name="connsiteX0" fmla="*/ 260182 w 1069835"/>
                      <a:gd name="connsiteY0" fmla="*/ 0 h 442393"/>
                      <a:gd name="connsiteX1" fmla="*/ 1069835 w 1069835"/>
                      <a:gd name="connsiteY1" fmla="*/ 285925 h 442393"/>
                      <a:gd name="connsiteX2" fmla="*/ 1040193 w 1069835"/>
                      <a:gd name="connsiteY2" fmla="*/ 300857 h 442393"/>
                      <a:gd name="connsiteX3" fmla="*/ 1069835 w 1069835"/>
                      <a:gd name="connsiteY3" fmla="*/ 311325 h 442393"/>
                      <a:gd name="connsiteX4" fmla="*/ 809653 w 1069835"/>
                      <a:gd name="connsiteY4" fmla="*/ 442393 h 442393"/>
                      <a:gd name="connsiteX5" fmla="*/ 0 w 1069835"/>
                      <a:gd name="connsiteY5" fmla="*/ 156468 h 442393"/>
                      <a:gd name="connsiteX6" fmla="*/ 0 w 1069835"/>
                      <a:gd name="connsiteY6" fmla="*/ 131068 h 442393"/>
                      <a:gd name="connsiteX7" fmla="*/ 260182 w 1069835"/>
                      <a:gd name="connsiteY7" fmla="*/ 0 h 442393"/>
                      <a:gd name="connsiteX0" fmla="*/ 260182 w 1069835"/>
                      <a:gd name="connsiteY0" fmla="*/ 0 h 442393"/>
                      <a:gd name="connsiteX1" fmla="*/ 1069835 w 1069835"/>
                      <a:gd name="connsiteY1" fmla="*/ 285925 h 442393"/>
                      <a:gd name="connsiteX2" fmla="*/ 1069835 w 1069835"/>
                      <a:gd name="connsiteY2" fmla="*/ 311325 h 442393"/>
                      <a:gd name="connsiteX3" fmla="*/ 809653 w 1069835"/>
                      <a:gd name="connsiteY3" fmla="*/ 442393 h 442393"/>
                      <a:gd name="connsiteX4" fmla="*/ 0 w 1069835"/>
                      <a:gd name="connsiteY4" fmla="*/ 156468 h 442393"/>
                      <a:gd name="connsiteX5" fmla="*/ 0 w 1069835"/>
                      <a:gd name="connsiteY5" fmla="*/ 131068 h 442393"/>
                      <a:gd name="connsiteX6" fmla="*/ 260182 w 1069835"/>
                      <a:gd name="connsiteY6" fmla="*/ 0 h 4423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069835" h="442393">
                        <a:moveTo>
                          <a:pt x="260182" y="0"/>
                        </a:moveTo>
                        <a:lnTo>
                          <a:pt x="1069835" y="285925"/>
                        </a:lnTo>
                        <a:lnTo>
                          <a:pt x="1069835" y="311325"/>
                        </a:lnTo>
                        <a:lnTo>
                          <a:pt x="809653" y="442393"/>
                        </a:lnTo>
                        <a:lnTo>
                          <a:pt x="0" y="156468"/>
                        </a:lnTo>
                        <a:lnTo>
                          <a:pt x="0" y="131068"/>
                        </a:lnTo>
                        <a:lnTo>
                          <a:pt x="260182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663300"/>
                      </a:gs>
                      <a:gs pos="100000">
                        <a:srgbClr val="ED7D31">
                          <a:lumMod val="75000"/>
                        </a:srgbClr>
                      </a:gs>
                    </a:gsLst>
                    <a:lin ang="189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D045A3BD-FF6E-4880-B8D3-7DB63E75C209}"/>
                    </a:ext>
                  </a:extLst>
                </p:cNvPr>
                <p:cNvSpPr/>
                <p:nvPr/>
              </p:nvSpPr>
              <p:spPr>
                <a:xfrm>
                  <a:off x="2784211" y="4658805"/>
                  <a:ext cx="1069835" cy="315058"/>
                </a:xfrm>
                <a:custGeom>
                  <a:avLst/>
                  <a:gdLst>
                    <a:gd name="connsiteX0" fmla="*/ 7411 w 1069835"/>
                    <a:gd name="connsiteY0" fmla="*/ 0 h 315058"/>
                    <a:gd name="connsiteX1" fmla="*/ 809653 w 1069835"/>
                    <a:gd name="connsiteY1" fmla="*/ 283308 h 315058"/>
                    <a:gd name="connsiteX2" fmla="*/ 1062425 w 1069835"/>
                    <a:gd name="connsiteY2" fmla="*/ 155973 h 315058"/>
                    <a:gd name="connsiteX3" fmla="*/ 1069835 w 1069835"/>
                    <a:gd name="connsiteY3" fmla="*/ 158590 h 315058"/>
                    <a:gd name="connsiteX4" fmla="*/ 1069835 w 1069835"/>
                    <a:gd name="connsiteY4" fmla="*/ 183990 h 315058"/>
                    <a:gd name="connsiteX5" fmla="*/ 809653 w 1069835"/>
                    <a:gd name="connsiteY5" fmla="*/ 315058 h 315058"/>
                    <a:gd name="connsiteX6" fmla="*/ 0 w 1069835"/>
                    <a:gd name="connsiteY6" fmla="*/ 29133 h 315058"/>
                    <a:gd name="connsiteX7" fmla="*/ 0 w 1069835"/>
                    <a:gd name="connsiteY7" fmla="*/ 3733 h 315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69835" h="315058">
                      <a:moveTo>
                        <a:pt x="7411" y="0"/>
                      </a:moveTo>
                      <a:lnTo>
                        <a:pt x="809653" y="283308"/>
                      </a:lnTo>
                      <a:lnTo>
                        <a:pt x="1062425" y="155973"/>
                      </a:lnTo>
                      <a:lnTo>
                        <a:pt x="1069835" y="158590"/>
                      </a:lnTo>
                      <a:lnTo>
                        <a:pt x="1069835" y="183990"/>
                      </a:lnTo>
                      <a:lnTo>
                        <a:pt x="809653" y="315058"/>
                      </a:lnTo>
                      <a:lnTo>
                        <a:pt x="0" y="29133"/>
                      </a:lnTo>
                      <a:lnTo>
                        <a:pt x="0" y="3733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C0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C26D950C-43FB-4F63-9E52-44096066E7C0}"/>
                  </a:ext>
                </a:extLst>
              </p:cNvPr>
              <p:cNvGrpSpPr/>
              <p:nvPr/>
            </p:nvGrpSpPr>
            <p:grpSpPr>
              <a:xfrm>
                <a:off x="879094" y="4729748"/>
                <a:ext cx="1069835" cy="1032065"/>
                <a:chOff x="2784211" y="4528878"/>
                <a:chExt cx="1069835" cy="1032065"/>
              </a:xfrm>
            </p:grpSpPr>
            <p:grpSp>
              <p:nvGrpSpPr>
                <p:cNvPr id="270" name="グループ化 269">
                  <a:extLst>
                    <a:ext uri="{FF2B5EF4-FFF2-40B4-BE49-F238E27FC236}">
                      <a16:creationId xmlns:a16="http://schemas.microsoft.com/office/drawing/2014/main" id="{7DFC235A-98B0-4F16-8C65-BC9E5121EA43}"/>
                    </a:ext>
                  </a:extLst>
                </p:cNvPr>
                <p:cNvGrpSpPr/>
                <p:nvPr/>
              </p:nvGrpSpPr>
              <p:grpSpPr>
                <a:xfrm>
                  <a:off x="2784211" y="4528878"/>
                  <a:ext cx="1069835" cy="1032065"/>
                  <a:chOff x="2753952" y="4475495"/>
                  <a:chExt cx="1069835" cy="1032065"/>
                </a:xfrm>
              </p:grpSpPr>
              <p:sp>
                <p:nvSpPr>
                  <p:cNvPr id="272" name="フリーフォーム: 図形 271">
                    <a:extLst>
                      <a:ext uri="{FF2B5EF4-FFF2-40B4-BE49-F238E27FC236}">
                        <a16:creationId xmlns:a16="http://schemas.microsoft.com/office/drawing/2014/main" id="{7BDAB783-6807-4E24-84BC-4C929790A3E6}"/>
                      </a:ext>
                    </a:extLst>
                  </p:cNvPr>
                  <p:cNvSpPr/>
                  <p:nvPr/>
                </p:nvSpPr>
                <p:spPr>
                  <a:xfrm>
                    <a:off x="2753952" y="5065167"/>
                    <a:ext cx="1069835" cy="442393"/>
                  </a:xfrm>
                  <a:custGeom>
                    <a:avLst/>
                    <a:gdLst>
                      <a:gd name="connsiteX0" fmla="*/ 260182 w 1069835"/>
                      <a:gd name="connsiteY0" fmla="*/ 0 h 442393"/>
                      <a:gd name="connsiteX1" fmla="*/ 1069835 w 1069835"/>
                      <a:gd name="connsiteY1" fmla="*/ 285925 h 442393"/>
                      <a:gd name="connsiteX2" fmla="*/ 1040193 w 1069835"/>
                      <a:gd name="connsiteY2" fmla="*/ 300857 h 442393"/>
                      <a:gd name="connsiteX3" fmla="*/ 1069835 w 1069835"/>
                      <a:gd name="connsiteY3" fmla="*/ 311325 h 442393"/>
                      <a:gd name="connsiteX4" fmla="*/ 809653 w 1069835"/>
                      <a:gd name="connsiteY4" fmla="*/ 442393 h 442393"/>
                      <a:gd name="connsiteX5" fmla="*/ 0 w 1069835"/>
                      <a:gd name="connsiteY5" fmla="*/ 156468 h 442393"/>
                      <a:gd name="connsiteX6" fmla="*/ 29642 w 1069835"/>
                      <a:gd name="connsiteY6" fmla="*/ 141536 h 442393"/>
                      <a:gd name="connsiteX7" fmla="*/ 0 w 1069835"/>
                      <a:gd name="connsiteY7" fmla="*/ 131068 h 442393"/>
                      <a:gd name="connsiteX0" fmla="*/ 260182 w 1069835"/>
                      <a:gd name="connsiteY0" fmla="*/ 0 h 442393"/>
                      <a:gd name="connsiteX1" fmla="*/ 1069835 w 1069835"/>
                      <a:gd name="connsiteY1" fmla="*/ 285925 h 442393"/>
                      <a:gd name="connsiteX2" fmla="*/ 1040193 w 1069835"/>
                      <a:gd name="connsiteY2" fmla="*/ 300857 h 442393"/>
                      <a:gd name="connsiteX3" fmla="*/ 1069835 w 1069835"/>
                      <a:gd name="connsiteY3" fmla="*/ 311325 h 442393"/>
                      <a:gd name="connsiteX4" fmla="*/ 809653 w 1069835"/>
                      <a:gd name="connsiteY4" fmla="*/ 442393 h 442393"/>
                      <a:gd name="connsiteX5" fmla="*/ 0 w 1069835"/>
                      <a:gd name="connsiteY5" fmla="*/ 156468 h 442393"/>
                      <a:gd name="connsiteX6" fmla="*/ 0 w 1069835"/>
                      <a:gd name="connsiteY6" fmla="*/ 131068 h 442393"/>
                      <a:gd name="connsiteX7" fmla="*/ 260182 w 1069835"/>
                      <a:gd name="connsiteY7" fmla="*/ 0 h 442393"/>
                      <a:gd name="connsiteX0" fmla="*/ 260182 w 1069835"/>
                      <a:gd name="connsiteY0" fmla="*/ 0 h 442393"/>
                      <a:gd name="connsiteX1" fmla="*/ 1069835 w 1069835"/>
                      <a:gd name="connsiteY1" fmla="*/ 285925 h 442393"/>
                      <a:gd name="connsiteX2" fmla="*/ 1069835 w 1069835"/>
                      <a:gd name="connsiteY2" fmla="*/ 311325 h 442393"/>
                      <a:gd name="connsiteX3" fmla="*/ 809653 w 1069835"/>
                      <a:gd name="connsiteY3" fmla="*/ 442393 h 442393"/>
                      <a:gd name="connsiteX4" fmla="*/ 0 w 1069835"/>
                      <a:gd name="connsiteY4" fmla="*/ 156468 h 442393"/>
                      <a:gd name="connsiteX5" fmla="*/ 0 w 1069835"/>
                      <a:gd name="connsiteY5" fmla="*/ 131068 h 442393"/>
                      <a:gd name="connsiteX6" fmla="*/ 260182 w 1069835"/>
                      <a:gd name="connsiteY6" fmla="*/ 0 h 4423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069835" h="442393">
                        <a:moveTo>
                          <a:pt x="260182" y="0"/>
                        </a:moveTo>
                        <a:lnTo>
                          <a:pt x="1069835" y="285925"/>
                        </a:lnTo>
                        <a:lnTo>
                          <a:pt x="1069835" y="311325"/>
                        </a:lnTo>
                        <a:lnTo>
                          <a:pt x="809653" y="442393"/>
                        </a:lnTo>
                        <a:lnTo>
                          <a:pt x="0" y="156468"/>
                        </a:lnTo>
                        <a:lnTo>
                          <a:pt x="0" y="131068"/>
                        </a:lnTo>
                        <a:lnTo>
                          <a:pt x="260182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663300"/>
                      </a:gs>
                      <a:gs pos="100000">
                        <a:srgbClr val="ED7D31">
                          <a:lumMod val="75000"/>
                        </a:srgbClr>
                      </a:gs>
                    </a:gsLst>
                    <a:lin ang="189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3" name="フリーフォーム: 図形 272">
                    <a:extLst>
                      <a:ext uri="{FF2B5EF4-FFF2-40B4-BE49-F238E27FC236}">
                        <a16:creationId xmlns:a16="http://schemas.microsoft.com/office/drawing/2014/main" id="{7CE0EF9F-1A98-4CDE-97A7-8089C5F69DBC}"/>
                      </a:ext>
                    </a:extLst>
                  </p:cNvPr>
                  <p:cNvSpPr/>
                  <p:nvPr/>
                </p:nvSpPr>
                <p:spPr>
                  <a:xfrm>
                    <a:off x="2753952" y="4481759"/>
                    <a:ext cx="1069835" cy="1000400"/>
                  </a:xfrm>
                  <a:custGeom>
                    <a:avLst/>
                    <a:gdLst>
                      <a:gd name="connsiteX0" fmla="*/ 260182 w 1069835"/>
                      <a:gd name="connsiteY0" fmla="*/ 0 h 1000400"/>
                      <a:gd name="connsiteX1" fmla="*/ 1069835 w 1069835"/>
                      <a:gd name="connsiteY1" fmla="*/ 285925 h 1000400"/>
                      <a:gd name="connsiteX2" fmla="*/ 933412 w 1069835"/>
                      <a:gd name="connsiteY2" fmla="*/ 354649 h 1000400"/>
                      <a:gd name="connsiteX3" fmla="*/ 933412 w 1069835"/>
                      <a:gd name="connsiteY3" fmla="*/ 821155 h 1000400"/>
                      <a:gd name="connsiteX4" fmla="*/ 1069835 w 1069835"/>
                      <a:gd name="connsiteY4" fmla="*/ 869332 h 1000400"/>
                      <a:gd name="connsiteX5" fmla="*/ 809653 w 1069835"/>
                      <a:gd name="connsiteY5" fmla="*/ 1000400 h 1000400"/>
                      <a:gd name="connsiteX6" fmla="*/ 0 w 1069835"/>
                      <a:gd name="connsiteY6" fmla="*/ 714475 h 1000400"/>
                      <a:gd name="connsiteX7" fmla="*/ 260182 w 1069835"/>
                      <a:gd name="connsiteY7" fmla="*/ 583407 h 1000400"/>
                      <a:gd name="connsiteX8" fmla="*/ 386917 w 1069835"/>
                      <a:gd name="connsiteY8" fmla="*/ 628163 h 1000400"/>
                      <a:gd name="connsiteX9" fmla="*/ 386917 w 1069835"/>
                      <a:gd name="connsiteY9" fmla="*/ 302482 h 1000400"/>
                      <a:gd name="connsiteX10" fmla="*/ 485393 w 1069835"/>
                      <a:gd name="connsiteY10" fmla="*/ 302482 h 1000400"/>
                      <a:gd name="connsiteX11" fmla="*/ 0 w 1069835"/>
                      <a:gd name="connsiteY11" fmla="*/ 131068 h 1000400"/>
                      <a:gd name="connsiteX0" fmla="*/ 260182 w 1069835"/>
                      <a:gd name="connsiteY0" fmla="*/ 0 h 1000400"/>
                      <a:gd name="connsiteX1" fmla="*/ 1069835 w 1069835"/>
                      <a:gd name="connsiteY1" fmla="*/ 285925 h 1000400"/>
                      <a:gd name="connsiteX2" fmla="*/ 933412 w 1069835"/>
                      <a:gd name="connsiteY2" fmla="*/ 354649 h 1000400"/>
                      <a:gd name="connsiteX3" fmla="*/ 1069835 w 1069835"/>
                      <a:gd name="connsiteY3" fmla="*/ 869332 h 1000400"/>
                      <a:gd name="connsiteX4" fmla="*/ 809653 w 1069835"/>
                      <a:gd name="connsiteY4" fmla="*/ 1000400 h 1000400"/>
                      <a:gd name="connsiteX5" fmla="*/ 0 w 1069835"/>
                      <a:gd name="connsiteY5" fmla="*/ 714475 h 1000400"/>
                      <a:gd name="connsiteX6" fmla="*/ 260182 w 1069835"/>
                      <a:gd name="connsiteY6" fmla="*/ 583407 h 1000400"/>
                      <a:gd name="connsiteX7" fmla="*/ 386917 w 1069835"/>
                      <a:gd name="connsiteY7" fmla="*/ 628163 h 1000400"/>
                      <a:gd name="connsiteX8" fmla="*/ 386917 w 1069835"/>
                      <a:gd name="connsiteY8" fmla="*/ 302482 h 1000400"/>
                      <a:gd name="connsiteX9" fmla="*/ 485393 w 1069835"/>
                      <a:gd name="connsiteY9" fmla="*/ 302482 h 1000400"/>
                      <a:gd name="connsiteX10" fmla="*/ 0 w 1069835"/>
                      <a:gd name="connsiteY10" fmla="*/ 131068 h 1000400"/>
                      <a:gd name="connsiteX11" fmla="*/ 260182 w 1069835"/>
                      <a:gd name="connsiteY11" fmla="*/ 0 h 1000400"/>
                      <a:gd name="connsiteX0" fmla="*/ 260182 w 1069835"/>
                      <a:gd name="connsiteY0" fmla="*/ 0 h 1000400"/>
                      <a:gd name="connsiteX1" fmla="*/ 1069835 w 1069835"/>
                      <a:gd name="connsiteY1" fmla="*/ 285925 h 1000400"/>
                      <a:gd name="connsiteX2" fmla="*/ 1069835 w 1069835"/>
                      <a:gd name="connsiteY2" fmla="*/ 869332 h 1000400"/>
                      <a:gd name="connsiteX3" fmla="*/ 809653 w 1069835"/>
                      <a:gd name="connsiteY3" fmla="*/ 1000400 h 1000400"/>
                      <a:gd name="connsiteX4" fmla="*/ 0 w 1069835"/>
                      <a:gd name="connsiteY4" fmla="*/ 714475 h 1000400"/>
                      <a:gd name="connsiteX5" fmla="*/ 260182 w 1069835"/>
                      <a:gd name="connsiteY5" fmla="*/ 583407 h 1000400"/>
                      <a:gd name="connsiteX6" fmla="*/ 386917 w 1069835"/>
                      <a:gd name="connsiteY6" fmla="*/ 628163 h 1000400"/>
                      <a:gd name="connsiteX7" fmla="*/ 386917 w 1069835"/>
                      <a:gd name="connsiteY7" fmla="*/ 302482 h 1000400"/>
                      <a:gd name="connsiteX8" fmla="*/ 485393 w 1069835"/>
                      <a:gd name="connsiteY8" fmla="*/ 302482 h 1000400"/>
                      <a:gd name="connsiteX9" fmla="*/ 0 w 1069835"/>
                      <a:gd name="connsiteY9" fmla="*/ 131068 h 1000400"/>
                      <a:gd name="connsiteX10" fmla="*/ 260182 w 1069835"/>
                      <a:gd name="connsiteY10" fmla="*/ 0 h 1000400"/>
                      <a:gd name="connsiteX0" fmla="*/ 260182 w 1069835"/>
                      <a:gd name="connsiteY0" fmla="*/ 0 h 1000400"/>
                      <a:gd name="connsiteX1" fmla="*/ 1069835 w 1069835"/>
                      <a:gd name="connsiteY1" fmla="*/ 285925 h 1000400"/>
                      <a:gd name="connsiteX2" fmla="*/ 1069835 w 1069835"/>
                      <a:gd name="connsiteY2" fmla="*/ 869332 h 1000400"/>
                      <a:gd name="connsiteX3" fmla="*/ 809653 w 1069835"/>
                      <a:gd name="connsiteY3" fmla="*/ 1000400 h 1000400"/>
                      <a:gd name="connsiteX4" fmla="*/ 0 w 1069835"/>
                      <a:gd name="connsiteY4" fmla="*/ 714475 h 1000400"/>
                      <a:gd name="connsiteX5" fmla="*/ 260182 w 1069835"/>
                      <a:gd name="connsiteY5" fmla="*/ 583407 h 1000400"/>
                      <a:gd name="connsiteX6" fmla="*/ 386917 w 1069835"/>
                      <a:gd name="connsiteY6" fmla="*/ 628163 h 1000400"/>
                      <a:gd name="connsiteX7" fmla="*/ 386917 w 1069835"/>
                      <a:gd name="connsiteY7" fmla="*/ 302482 h 1000400"/>
                      <a:gd name="connsiteX8" fmla="*/ 0 w 1069835"/>
                      <a:gd name="connsiteY8" fmla="*/ 131068 h 1000400"/>
                      <a:gd name="connsiteX9" fmla="*/ 260182 w 1069835"/>
                      <a:gd name="connsiteY9" fmla="*/ 0 h 1000400"/>
                      <a:gd name="connsiteX0" fmla="*/ 260182 w 1069835"/>
                      <a:gd name="connsiteY0" fmla="*/ 0 h 1000400"/>
                      <a:gd name="connsiteX1" fmla="*/ 1069835 w 1069835"/>
                      <a:gd name="connsiteY1" fmla="*/ 285925 h 1000400"/>
                      <a:gd name="connsiteX2" fmla="*/ 1069835 w 1069835"/>
                      <a:gd name="connsiteY2" fmla="*/ 869332 h 1000400"/>
                      <a:gd name="connsiteX3" fmla="*/ 809653 w 1069835"/>
                      <a:gd name="connsiteY3" fmla="*/ 1000400 h 1000400"/>
                      <a:gd name="connsiteX4" fmla="*/ 0 w 1069835"/>
                      <a:gd name="connsiteY4" fmla="*/ 714475 h 1000400"/>
                      <a:gd name="connsiteX5" fmla="*/ 260182 w 1069835"/>
                      <a:gd name="connsiteY5" fmla="*/ 583407 h 1000400"/>
                      <a:gd name="connsiteX6" fmla="*/ 386917 w 1069835"/>
                      <a:gd name="connsiteY6" fmla="*/ 628163 h 1000400"/>
                      <a:gd name="connsiteX7" fmla="*/ 0 w 1069835"/>
                      <a:gd name="connsiteY7" fmla="*/ 131068 h 1000400"/>
                      <a:gd name="connsiteX8" fmla="*/ 260182 w 1069835"/>
                      <a:gd name="connsiteY8" fmla="*/ 0 h 1000400"/>
                      <a:gd name="connsiteX0" fmla="*/ 260182 w 1069835"/>
                      <a:gd name="connsiteY0" fmla="*/ 0 h 1000400"/>
                      <a:gd name="connsiteX1" fmla="*/ 1069835 w 1069835"/>
                      <a:gd name="connsiteY1" fmla="*/ 285925 h 1000400"/>
                      <a:gd name="connsiteX2" fmla="*/ 1069835 w 1069835"/>
                      <a:gd name="connsiteY2" fmla="*/ 869332 h 1000400"/>
                      <a:gd name="connsiteX3" fmla="*/ 809653 w 1069835"/>
                      <a:gd name="connsiteY3" fmla="*/ 1000400 h 1000400"/>
                      <a:gd name="connsiteX4" fmla="*/ 0 w 1069835"/>
                      <a:gd name="connsiteY4" fmla="*/ 714475 h 1000400"/>
                      <a:gd name="connsiteX5" fmla="*/ 260182 w 1069835"/>
                      <a:gd name="connsiteY5" fmla="*/ 583407 h 1000400"/>
                      <a:gd name="connsiteX6" fmla="*/ 0 w 1069835"/>
                      <a:gd name="connsiteY6" fmla="*/ 131068 h 1000400"/>
                      <a:gd name="connsiteX7" fmla="*/ 260182 w 1069835"/>
                      <a:gd name="connsiteY7" fmla="*/ 0 h 1000400"/>
                      <a:gd name="connsiteX0" fmla="*/ 260182 w 1069835"/>
                      <a:gd name="connsiteY0" fmla="*/ 0 h 1000400"/>
                      <a:gd name="connsiteX1" fmla="*/ 1069835 w 1069835"/>
                      <a:gd name="connsiteY1" fmla="*/ 285925 h 1000400"/>
                      <a:gd name="connsiteX2" fmla="*/ 1069835 w 1069835"/>
                      <a:gd name="connsiteY2" fmla="*/ 869332 h 1000400"/>
                      <a:gd name="connsiteX3" fmla="*/ 809653 w 1069835"/>
                      <a:gd name="connsiteY3" fmla="*/ 1000400 h 1000400"/>
                      <a:gd name="connsiteX4" fmla="*/ 0 w 1069835"/>
                      <a:gd name="connsiteY4" fmla="*/ 714475 h 1000400"/>
                      <a:gd name="connsiteX5" fmla="*/ 0 w 1069835"/>
                      <a:gd name="connsiteY5" fmla="*/ 131068 h 1000400"/>
                      <a:gd name="connsiteX6" fmla="*/ 260182 w 1069835"/>
                      <a:gd name="connsiteY6" fmla="*/ 0 h 1000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069835" h="1000400">
                        <a:moveTo>
                          <a:pt x="260182" y="0"/>
                        </a:moveTo>
                        <a:lnTo>
                          <a:pt x="1069835" y="285925"/>
                        </a:lnTo>
                        <a:lnTo>
                          <a:pt x="1069835" y="869332"/>
                        </a:lnTo>
                        <a:lnTo>
                          <a:pt x="809653" y="1000400"/>
                        </a:lnTo>
                        <a:lnTo>
                          <a:pt x="0" y="714475"/>
                        </a:lnTo>
                        <a:lnTo>
                          <a:pt x="0" y="131068"/>
                        </a:lnTo>
                        <a:lnTo>
                          <a:pt x="260182" y="0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4" name="フリーフォーム: 図形 273">
                    <a:extLst>
                      <a:ext uri="{FF2B5EF4-FFF2-40B4-BE49-F238E27FC236}">
                        <a16:creationId xmlns:a16="http://schemas.microsoft.com/office/drawing/2014/main" id="{B56BF9EC-95D0-4982-8F33-7CFC0E5569FB}"/>
                      </a:ext>
                    </a:extLst>
                  </p:cNvPr>
                  <p:cNvSpPr/>
                  <p:nvPr/>
                </p:nvSpPr>
                <p:spPr>
                  <a:xfrm>
                    <a:off x="3563755" y="4675930"/>
                    <a:ext cx="260032" cy="806229"/>
                  </a:xfrm>
                  <a:custGeom>
                    <a:avLst/>
                    <a:gdLst>
                      <a:gd name="connsiteX0" fmla="*/ 0 w 260032"/>
                      <a:gd name="connsiteY0" fmla="*/ 0 h 806229"/>
                      <a:gd name="connsiteX1" fmla="*/ 260032 w 260032"/>
                      <a:gd name="connsiteY1" fmla="*/ 91829 h 806229"/>
                      <a:gd name="connsiteX2" fmla="*/ 260032 w 260032"/>
                      <a:gd name="connsiteY2" fmla="*/ 675236 h 806229"/>
                      <a:gd name="connsiteX3" fmla="*/ 0 w 260032"/>
                      <a:gd name="connsiteY3" fmla="*/ 806229 h 8062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60032" h="806229">
                        <a:moveTo>
                          <a:pt x="0" y="0"/>
                        </a:moveTo>
                        <a:lnTo>
                          <a:pt x="260032" y="91829"/>
                        </a:lnTo>
                        <a:lnTo>
                          <a:pt x="260032" y="675236"/>
                        </a:lnTo>
                        <a:lnTo>
                          <a:pt x="0" y="806229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5" name="フリーフォーム: 図形 274">
                    <a:extLst>
                      <a:ext uri="{FF2B5EF4-FFF2-40B4-BE49-F238E27FC236}">
                        <a16:creationId xmlns:a16="http://schemas.microsoft.com/office/drawing/2014/main" id="{6943803A-1117-4EDC-B19F-76A58175510C}"/>
                      </a:ext>
                    </a:extLst>
                  </p:cNvPr>
                  <p:cNvSpPr/>
                  <p:nvPr/>
                </p:nvSpPr>
                <p:spPr>
                  <a:xfrm>
                    <a:off x="2753952" y="4475495"/>
                    <a:ext cx="1069835" cy="442393"/>
                  </a:xfrm>
                  <a:custGeom>
                    <a:avLst/>
                    <a:gdLst>
                      <a:gd name="connsiteX0" fmla="*/ 260182 w 1069835"/>
                      <a:gd name="connsiteY0" fmla="*/ 0 h 442393"/>
                      <a:gd name="connsiteX1" fmla="*/ 1069835 w 1069835"/>
                      <a:gd name="connsiteY1" fmla="*/ 285925 h 442393"/>
                      <a:gd name="connsiteX2" fmla="*/ 1040193 w 1069835"/>
                      <a:gd name="connsiteY2" fmla="*/ 300857 h 442393"/>
                      <a:gd name="connsiteX3" fmla="*/ 1069835 w 1069835"/>
                      <a:gd name="connsiteY3" fmla="*/ 311325 h 442393"/>
                      <a:gd name="connsiteX4" fmla="*/ 809653 w 1069835"/>
                      <a:gd name="connsiteY4" fmla="*/ 442393 h 442393"/>
                      <a:gd name="connsiteX5" fmla="*/ 0 w 1069835"/>
                      <a:gd name="connsiteY5" fmla="*/ 156468 h 442393"/>
                      <a:gd name="connsiteX6" fmla="*/ 29642 w 1069835"/>
                      <a:gd name="connsiteY6" fmla="*/ 141536 h 442393"/>
                      <a:gd name="connsiteX7" fmla="*/ 0 w 1069835"/>
                      <a:gd name="connsiteY7" fmla="*/ 131068 h 442393"/>
                      <a:gd name="connsiteX0" fmla="*/ 260182 w 1069835"/>
                      <a:gd name="connsiteY0" fmla="*/ 0 h 442393"/>
                      <a:gd name="connsiteX1" fmla="*/ 1069835 w 1069835"/>
                      <a:gd name="connsiteY1" fmla="*/ 285925 h 442393"/>
                      <a:gd name="connsiteX2" fmla="*/ 1040193 w 1069835"/>
                      <a:gd name="connsiteY2" fmla="*/ 300857 h 442393"/>
                      <a:gd name="connsiteX3" fmla="*/ 1069835 w 1069835"/>
                      <a:gd name="connsiteY3" fmla="*/ 311325 h 442393"/>
                      <a:gd name="connsiteX4" fmla="*/ 809653 w 1069835"/>
                      <a:gd name="connsiteY4" fmla="*/ 442393 h 442393"/>
                      <a:gd name="connsiteX5" fmla="*/ 0 w 1069835"/>
                      <a:gd name="connsiteY5" fmla="*/ 156468 h 442393"/>
                      <a:gd name="connsiteX6" fmla="*/ 0 w 1069835"/>
                      <a:gd name="connsiteY6" fmla="*/ 131068 h 442393"/>
                      <a:gd name="connsiteX7" fmla="*/ 260182 w 1069835"/>
                      <a:gd name="connsiteY7" fmla="*/ 0 h 442393"/>
                      <a:gd name="connsiteX0" fmla="*/ 260182 w 1069835"/>
                      <a:gd name="connsiteY0" fmla="*/ 0 h 442393"/>
                      <a:gd name="connsiteX1" fmla="*/ 1069835 w 1069835"/>
                      <a:gd name="connsiteY1" fmla="*/ 285925 h 442393"/>
                      <a:gd name="connsiteX2" fmla="*/ 1069835 w 1069835"/>
                      <a:gd name="connsiteY2" fmla="*/ 311325 h 442393"/>
                      <a:gd name="connsiteX3" fmla="*/ 809653 w 1069835"/>
                      <a:gd name="connsiteY3" fmla="*/ 442393 h 442393"/>
                      <a:gd name="connsiteX4" fmla="*/ 0 w 1069835"/>
                      <a:gd name="connsiteY4" fmla="*/ 156468 h 442393"/>
                      <a:gd name="connsiteX5" fmla="*/ 0 w 1069835"/>
                      <a:gd name="connsiteY5" fmla="*/ 131068 h 442393"/>
                      <a:gd name="connsiteX6" fmla="*/ 260182 w 1069835"/>
                      <a:gd name="connsiteY6" fmla="*/ 0 h 4423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069835" h="442393">
                        <a:moveTo>
                          <a:pt x="260182" y="0"/>
                        </a:moveTo>
                        <a:lnTo>
                          <a:pt x="1069835" y="285925"/>
                        </a:lnTo>
                        <a:lnTo>
                          <a:pt x="1069835" y="311325"/>
                        </a:lnTo>
                        <a:lnTo>
                          <a:pt x="809653" y="442393"/>
                        </a:lnTo>
                        <a:lnTo>
                          <a:pt x="0" y="156468"/>
                        </a:lnTo>
                        <a:lnTo>
                          <a:pt x="0" y="131068"/>
                        </a:lnTo>
                        <a:lnTo>
                          <a:pt x="260182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663300"/>
                      </a:gs>
                      <a:gs pos="100000">
                        <a:srgbClr val="ED7D31">
                          <a:lumMod val="75000"/>
                        </a:srgbClr>
                      </a:gs>
                    </a:gsLst>
                    <a:lin ang="189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8B9630C6-8FFF-436A-AAE1-591FE12A5F24}"/>
                    </a:ext>
                  </a:extLst>
                </p:cNvPr>
                <p:cNvSpPr/>
                <p:nvPr/>
              </p:nvSpPr>
              <p:spPr>
                <a:xfrm>
                  <a:off x="2784211" y="4658805"/>
                  <a:ext cx="1069835" cy="315058"/>
                </a:xfrm>
                <a:custGeom>
                  <a:avLst/>
                  <a:gdLst>
                    <a:gd name="connsiteX0" fmla="*/ 7411 w 1069835"/>
                    <a:gd name="connsiteY0" fmla="*/ 0 h 315058"/>
                    <a:gd name="connsiteX1" fmla="*/ 809653 w 1069835"/>
                    <a:gd name="connsiteY1" fmla="*/ 283308 h 315058"/>
                    <a:gd name="connsiteX2" fmla="*/ 1062425 w 1069835"/>
                    <a:gd name="connsiteY2" fmla="*/ 155973 h 315058"/>
                    <a:gd name="connsiteX3" fmla="*/ 1069835 w 1069835"/>
                    <a:gd name="connsiteY3" fmla="*/ 158590 h 315058"/>
                    <a:gd name="connsiteX4" fmla="*/ 1069835 w 1069835"/>
                    <a:gd name="connsiteY4" fmla="*/ 183990 h 315058"/>
                    <a:gd name="connsiteX5" fmla="*/ 809653 w 1069835"/>
                    <a:gd name="connsiteY5" fmla="*/ 315058 h 315058"/>
                    <a:gd name="connsiteX6" fmla="*/ 0 w 1069835"/>
                    <a:gd name="connsiteY6" fmla="*/ 29133 h 315058"/>
                    <a:gd name="connsiteX7" fmla="*/ 0 w 1069835"/>
                    <a:gd name="connsiteY7" fmla="*/ 3733 h 315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69835" h="315058">
                      <a:moveTo>
                        <a:pt x="7411" y="0"/>
                      </a:moveTo>
                      <a:lnTo>
                        <a:pt x="809653" y="283308"/>
                      </a:lnTo>
                      <a:lnTo>
                        <a:pt x="1062425" y="155973"/>
                      </a:lnTo>
                      <a:lnTo>
                        <a:pt x="1069835" y="158590"/>
                      </a:lnTo>
                      <a:lnTo>
                        <a:pt x="1069835" y="183990"/>
                      </a:lnTo>
                      <a:lnTo>
                        <a:pt x="809653" y="315058"/>
                      </a:lnTo>
                      <a:lnTo>
                        <a:pt x="0" y="29133"/>
                      </a:lnTo>
                      <a:lnTo>
                        <a:pt x="0" y="3733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C0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284" name="グループ化 283">
            <a:extLst>
              <a:ext uri="{FF2B5EF4-FFF2-40B4-BE49-F238E27FC236}">
                <a16:creationId xmlns:a16="http://schemas.microsoft.com/office/drawing/2014/main" id="{317776A9-47A6-41CE-8F2F-B22F95C8FA9F}"/>
              </a:ext>
            </a:extLst>
          </p:cNvPr>
          <p:cNvGrpSpPr/>
          <p:nvPr/>
        </p:nvGrpSpPr>
        <p:grpSpPr>
          <a:xfrm>
            <a:off x="5906231" y="4662334"/>
            <a:ext cx="1152376" cy="653593"/>
            <a:chOff x="1543050" y="2830513"/>
            <a:chExt cx="4100512" cy="2325687"/>
          </a:xfrm>
        </p:grpSpPr>
        <p:grpSp>
          <p:nvGrpSpPr>
            <p:cNvPr id="285" name="グループ化 284">
              <a:extLst>
                <a:ext uri="{FF2B5EF4-FFF2-40B4-BE49-F238E27FC236}">
                  <a16:creationId xmlns:a16="http://schemas.microsoft.com/office/drawing/2014/main" id="{B4163CB1-246A-4E5E-ACA1-1A8EF090153C}"/>
                </a:ext>
              </a:extLst>
            </p:cNvPr>
            <p:cNvGrpSpPr/>
            <p:nvPr/>
          </p:nvGrpSpPr>
          <p:grpSpPr>
            <a:xfrm flipV="1">
              <a:off x="1962149" y="4013452"/>
              <a:ext cx="3262595" cy="856998"/>
              <a:chOff x="1962149" y="2138363"/>
              <a:chExt cx="3262595" cy="1170465"/>
            </a:xfrm>
          </p:grpSpPr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3A0B1CBC-CA78-4367-8E31-32918CDD0FCD}"/>
                  </a:ext>
                </a:extLst>
              </p:cNvPr>
              <p:cNvSpPr/>
              <p:nvPr/>
            </p:nvSpPr>
            <p:spPr>
              <a:xfrm>
                <a:off x="1962150" y="2246313"/>
                <a:ext cx="3262313" cy="1062037"/>
              </a:xfrm>
              <a:custGeom>
                <a:avLst/>
                <a:gdLst>
                  <a:gd name="connsiteX0" fmla="*/ 1631157 w 3262313"/>
                  <a:gd name="connsiteY0" fmla="*/ 0 h 1062037"/>
                  <a:gd name="connsiteX1" fmla="*/ 3224668 w 3262313"/>
                  <a:gd name="connsiteY1" fmla="*/ 195851 h 1062037"/>
                  <a:gd name="connsiteX2" fmla="*/ 3262313 w 3262313"/>
                  <a:gd name="connsiteY2" fmla="*/ 209736 h 1062037"/>
                  <a:gd name="connsiteX3" fmla="*/ 3262313 w 3262313"/>
                  <a:gd name="connsiteY3" fmla="*/ 308161 h 1062037"/>
                  <a:gd name="connsiteX4" fmla="*/ 3262313 w 3262313"/>
                  <a:gd name="connsiteY4" fmla="*/ 340202 h 1062037"/>
                  <a:gd name="connsiteX5" fmla="*/ 3262313 w 3262313"/>
                  <a:gd name="connsiteY5" fmla="*/ 438627 h 1062037"/>
                  <a:gd name="connsiteX6" fmla="*/ 3262311 w 3262313"/>
                  <a:gd name="connsiteY6" fmla="*/ 438627 h 1062037"/>
                  <a:gd name="connsiteX7" fmla="*/ 3262311 w 3262313"/>
                  <a:gd name="connsiteY7" fmla="*/ 852457 h 1062037"/>
                  <a:gd name="connsiteX8" fmla="*/ 3247833 w 3262313"/>
                  <a:gd name="connsiteY8" fmla="*/ 708836 h 1062037"/>
                  <a:gd name="connsiteX9" fmla="*/ 2549527 w 3262313"/>
                  <a:gd name="connsiteY9" fmla="*/ 139700 h 1062037"/>
                  <a:gd name="connsiteX10" fmla="*/ 1836739 w 3262313"/>
                  <a:gd name="connsiteY10" fmla="*/ 852487 h 1062037"/>
                  <a:gd name="connsiteX11" fmla="*/ 1836738 w 3262313"/>
                  <a:gd name="connsiteY11" fmla="*/ 852487 h 1062037"/>
                  <a:gd name="connsiteX12" fmla="*/ 1836738 w 3262313"/>
                  <a:gd name="connsiteY12" fmla="*/ 1062037 h 1062037"/>
                  <a:gd name="connsiteX13" fmla="*/ 1425574 w 3262313"/>
                  <a:gd name="connsiteY13" fmla="*/ 1062037 h 1062037"/>
                  <a:gd name="connsiteX14" fmla="*/ 1425574 w 3262313"/>
                  <a:gd name="connsiteY14" fmla="*/ 852497 h 1062037"/>
                  <a:gd name="connsiteX15" fmla="*/ 1425575 w 3262313"/>
                  <a:gd name="connsiteY15" fmla="*/ 852487 h 1062037"/>
                  <a:gd name="connsiteX16" fmla="*/ 712787 w 3262313"/>
                  <a:gd name="connsiteY16" fmla="*/ 139700 h 1062037"/>
                  <a:gd name="connsiteX17" fmla="*/ 0 w 3262313"/>
                  <a:gd name="connsiteY17" fmla="*/ 852487 h 1062037"/>
                  <a:gd name="connsiteX18" fmla="*/ 0 w 3262313"/>
                  <a:gd name="connsiteY18" fmla="*/ 229393 h 1062037"/>
                  <a:gd name="connsiteX19" fmla="*/ 1 w 3262313"/>
                  <a:gd name="connsiteY19" fmla="*/ 229393 h 1062037"/>
                  <a:gd name="connsiteX20" fmla="*/ 1 w 3262313"/>
                  <a:gd name="connsiteY20" fmla="*/ 209736 h 1062037"/>
                  <a:gd name="connsiteX21" fmla="*/ 37647 w 3262313"/>
                  <a:gd name="connsiteY21" fmla="*/ 195851 h 1062037"/>
                  <a:gd name="connsiteX22" fmla="*/ 1631157 w 3262313"/>
                  <a:gd name="connsiteY22" fmla="*/ 0 h 1062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262313" h="1062037">
                    <a:moveTo>
                      <a:pt x="1631157" y="0"/>
                    </a:moveTo>
                    <a:cubicBezTo>
                      <a:pt x="2267659" y="0"/>
                      <a:pt x="2838254" y="75886"/>
                      <a:pt x="3224668" y="195851"/>
                    </a:cubicBezTo>
                    <a:lnTo>
                      <a:pt x="3262313" y="209736"/>
                    </a:lnTo>
                    <a:lnTo>
                      <a:pt x="3262313" y="308161"/>
                    </a:lnTo>
                    <a:lnTo>
                      <a:pt x="3262313" y="340202"/>
                    </a:lnTo>
                    <a:lnTo>
                      <a:pt x="3262313" y="438627"/>
                    </a:lnTo>
                    <a:lnTo>
                      <a:pt x="3262311" y="438627"/>
                    </a:lnTo>
                    <a:lnTo>
                      <a:pt x="3262311" y="852457"/>
                    </a:lnTo>
                    <a:lnTo>
                      <a:pt x="3247833" y="708836"/>
                    </a:lnTo>
                    <a:cubicBezTo>
                      <a:pt x="3181368" y="384031"/>
                      <a:pt x="2893981" y="139700"/>
                      <a:pt x="2549527" y="139700"/>
                    </a:cubicBezTo>
                    <a:cubicBezTo>
                      <a:pt x="2155865" y="139700"/>
                      <a:pt x="1836739" y="458826"/>
                      <a:pt x="1836739" y="852487"/>
                    </a:cubicBezTo>
                    <a:lnTo>
                      <a:pt x="1836738" y="852487"/>
                    </a:lnTo>
                    <a:lnTo>
                      <a:pt x="1836738" y="1062037"/>
                    </a:lnTo>
                    <a:lnTo>
                      <a:pt x="1425574" y="1062037"/>
                    </a:lnTo>
                    <a:lnTo>
                      <a:pt x="1425574" y="852497"/>
                    </a:lnTo>
                    <a:lnTo>
                      <a:pt x="1425575" y="852487"/>
                    </a:lnTo>
                    <a:cubicBezTo>
                      <a:pt x="1425575" y="458826"/>
                      <a:pt x="1106449" y="139700"/>
                      <a:pt x="712787" y="139700"/>
                    </a:cubicBezTo>
                    <a:cubicBezTo>
                      <a:pt x="319126" y="139700"/>
                      <a:pt x="0" y="458826"/>
                      <a:pt x="0" y="852487"/>
                    </a:cubicBezTo>
                    <a:lnTo>
                      <a:pt x="0" y="229393"/>
                    </a:lnTo>
                    <a:lnTo>
                      <a:pt x="1" y="229393"/>
                    </a:lnTo>
                    <a:lnTo>
                      <a:pt x="1" y="209736"/>
                    </a:lnTo>
                    <a:lnTo>
                      <a:pt x="37647" y="195851"/>
                    </a:lnTo>
                    <a:cubicBezTo>
                      <a:pt x="424060" y="75886"/>
                      <a:pt x="994655" y="0"/>
                      <a:pt x="1631157" y="0"/>
                    </a:cubicBezTo>
                    <a:close/>
                  </a:path>
                </a:pathLst>
              </a:custGeom>
              <a:pattFill prst="horzBrick">
                <a:fgClr>
                  <a:sysClr val="windowText" lastClr="000000">
                    <a:lumMod val="50000"/>
                    <a:lumOff val="50000"/>
                  </a:sys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476D0154-D59F-4FB9-A216-C7F71B1F956B}"/>
                  </a:ext>
                </a:extLst>
              </p:cNvPr>
              <p:cNvSpPr/>
              <p:nvPr/>
            </p:nvSpPr>
            <p:spPr>
              <a:xfrm>
                <a:off x="1962149" y="2382839"/>
                <a:ext cx="1425576" cy="925989"/>
              </a:xfrm>
              <a:custGeom>
                <a:avLst/>
                <a:gdLst>
                  <a:gd name="connsiteX0" fmla="*/ 712789 w 1425576"/>
                  <a:gd name="connsiteY0" fmla="*/ 0 h 925989"/>
                  <a:gd name="connsiteX1" fmla="*/ 1425576 w 1425576"/>
                  <a:gd name="connsiteY1" fmla="*/ 712787 h 925989"/>
                  <a:gd name="connsiteX2" fmla="*/ 1425575 w 1425576"/>
                  <a:gd name="connsiteY2" fmla="*/ 712797 h 925989"/>
                  <a:gd name="connsiteX3" fmla="*/ 1425575 w 1425576"/>
                  <a:gd name="connsiteY3" fmla="*/ 925989 h 925989"/>
                  <a:gd name="connsiteX4" fmla="*/ 1331913 w 1425576"/>
                  <a:gd name="connsiteY4" fmla="*/ 925989 h 925989"/>
                  <a:gd name="connsiteX5" fmla="*/ 1331913 w 1425576"/>
                  <a:gd name="connsiteY5" fmla="*/ 712796 h 925989"/>
                  <a:gd name="connsiteX6" fmla="*/ 1331914 w 1425576"/>
                  <a:gd name="connsiteY6" fmla="*/ 712787 h 925989"/>
                  <a:gd name="connsiteX7" fmla="*/ 712789 w 1425576"/>
                  <a:gd name="connsiteY7" fmla="*/ 93662 h 925989"/>
                  <a:gd name="connsiteX8" fmla="*/ 93663 w 1425576"/>
                  <a:gd name="connsiteY8" fmla="*/ 712787 h 925989"/>
                  <a:gd name="connsiteX9" fmla="*/ 93662 w 1425576"/>
                  <a:gd name="connsiteY9" fmla="*/ 712787 h 925989"/>
                  <a:gd name="connsiteX10" fmla="*/ 93662 w 1425576"/>
                  <a:gd name="connsiteY10" fmla="*/ 925989 h 925989"/>
                  <a:gd name="connsiteX11" fmla="*/ 0 w 1425576"/>
                  <a:gd name="connsiteY11" fmla="*/ 925989 h 925989"/>
                  <a:gd name="connsiteX12" fmla="*/ 0 w 1425576"/>
                  <a:gd name="connsiteY12" fmla="*/ 712787 h 925989"/>
                  <a:gd name="connsiteX13" fmla="*/ 1 w 1425576"/>
                  <a:gd name="connsiteY13" fmla="*/ 712787 h 925989"/>
                  <a:gd name="connsiteX14" fmla="*/ 712789 w 1425576"/>
                  <a:gd name="connsiteY14" fmla="*/ 0 h 925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25576" h="925989">
                    <a:moveTo>
                      <a:pt x="712789" y="0"/>
                    </a:moveTo>
                    <a:cubicBezTo>
                      <a:pt x="1106450" y="0"/>
                      <a:pt x="1425576" y="319126"/>
                      <a:pt x="1425576" y="712787"/>
                    </a:cubicBezTo>
                    <a:lnTo>
                      <a:pt x="1425575" y="712797"/>
                    </a:lnTo>
                    <a:lnTo>
                      <a:pt x="1425575" y="925989"/>
                    </a:lnTo>
                    <a:lnTo>
                      <a:pt x="1331913" y="925989"/>
                    </a:lnTo>
                    <a:lnTo>
                      <a:pt x="1331913" y="712796"/>
                    </a:lnTo>
                    <a:lnTo>
                      <a:pt x="1331914" y="712787"/>
                    </a:lnTo>
                    <a:cubicBezTo>
                      <a:pt x="1331914" y="370854"/>
                      <a:pt x="1054722" y="93662"/>
                      <a:pt x="712789" y="93662"/>
                    </a:cubicBezTo>
                    <a:cubicBezTo>
                      <a:pt x="370855" y="93662"/>
                      <a:pt x="93663" y="370854"/>
                      <a:pt x="93663" y="712787"/>
                    </a:cubicBezTo>
                    <a:lnTo>
                      <a:pt x="93662" y="712787"/>
                    </a:lnTo>
                    <a:lnTo>
                      <a:pt x="93662" y="925989"/>
                    </a:lnTo>
                    <a:lnTo>
                      <a:pt x="0" y="925989"/>
                    </a:lnTo>
                    <a:lnTo>
                      <a:pt x="0" y="712787"/>
                    </a:lnTo>
                    <a:lnTo>
                      <a:pt x="1" y="712787"/>
                    </a:lnTo>
                    <a:cubicBezTo>
                      <a:pt x="1" y="319126"/>
                      <a:pt x="319127" y="0"/>
                      <a:pt x="712789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3A593690-2390-41B1-A138-3291F8203324}"/>
                  </a:ext>
                </a:extLst>
              </p:cNvPr>
              <p:cNvSpPr/>
              <p:nvPr/>
            </p:nvSpPr>
            <p:spPr>
              <a:xfrm>
                <a:off x="3798888" y="2382839"/>
                <a:ext cx="1425576" cy="925989"/>
              </a:xfrm>
              <a:custGeom>
                <a:avLst/>
                <a:gdLst>
                  <a:gd name="connsiteX0" fmla="*/ 712789 w 1425576"/>
                  <a:gd name="connsiteY0" fmla="*/ 0 h 925989"/>
                  <a:gd name="connsiteX1" fmla="*/ 1425576 w 1425576"/>
                  <a:gd name="connsiteY1" fmla="*/ 712787 h 925989"/>
                  <a:gd name="connsiteX2" fmla="*/ 1425575 w 1425576"/>
                  <a:gd name="connsiteY2" fmla="*/ 712797 h 925989"/>
                  <a:gd name="connsiteX3" fmla="*/ 1425575 w 1425576"/>
                  <a:gd name="connsiteY3" fmla="*/ 925989 h 925989"/>
                  <a:gd name="connsiteX4" fmla="*/ 1331913 w 1425576"/>
                  <a:gd name="connsiteY4" fmla="*/ 925989 h 925989"/>
                  <a:gd name="connsiteX5" fmla="*/ 1331913 w 1425576"/>
                  <a:gd name="connsiteY5" fmla="*/ 712796 h 925989"/>
                  <a:gd name="connsiteX6" fmla="*/ 1331914 w 1425576"/>
                  <a:gd name="connsiteY6" fmla="*/ 712787 h 925989"/>
                  <a:gd name="connsiteX7" fmla="*/ 712789 w 1425576"/>
                  <a:gd name="connsiteY7" fmla="*/ 93662 h 925989"/>
                  <a:gd name="connsiteX8" fmla="*/ 93663 w 1425576"/>
                  <a:gd name="connsiteY8" fmla="*/ 712787 h 925989"/>
                  <a:gd name="connsiteX9" fmla="*/ 93662 w 1425576"/>
                  <a:gd name="connsiteY9" fmla="*/ 712787 h 925989"/>
                  <a:gd name="connsiteX10" fmla="*/ 93662 w 1425576"/>
                  <a:gd name="connsiteY10" fmla="*/ 925989 h 925989"/>
                  <a:gd name="connsiteX11" fmla="*/ 0 w 1425576"/>
                  <a:gd name="connsiteY11" fmla="*/ 925989 h 925989"/>
                  <a:gd name="connsiteX12" fmla="*/ 0 w 1425576"/>
                  <a:gd name="connsiteY12" fmla="*/ 712787 h 925989"/>
                  <a:gd name="connsiteX13" fmla="*/ 1 w 1425576"/>
                  <a:gd name="connsiteY13" fmla="*/ 712787 h 925989"/>
                  <a:gd name="connsiteX14" fmla="*/ 712789 w 1425576"/>
                  <a:gd name="connsiteY14" fmla="*/ 0 h 925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25576" h="925989">
                    <a:moveTo>
                      <a:pt x="712789" y="0"/>
                    </a:moveTo>
                    <a:cubicBezTo>
                      <a:pt x="1106450" y="0"/>
                      <a:pt x="1425576" y="319126"/>
                      <a:pt x="1425576" y="712787"/>
                    </a:cubicBezTo>
                    <a:lnTo>
                      <a:pt x="1425575" y="712797"/>
                    </a:lnTo>
                    <a:lnTo>
                      <a:pt x="1425575" y="925989"/>
                    </a:lnTo>
                    <a:lnTo>
                      <a:pt x="1331913" y="925989"/>
                    </a:lnTo>
                    <a:lnTo>
                      <a:pt x="1331913" y="712796"/>
                    </a:lnTo>
                    <a:lnTo>
                      <a:pt x="1331914" y="712787"/>
                    </a:lnTo>
                    <a:cubicBezTo>
                      <a:pt x="1331914" y="370854"/>
                      <a:pt x="1054722" y="93662"/>
                      <a:pt x="712789" y="93662"/>
                    </a:cubicBezTo>
                    <a:cubicBezTo>
                      <a:pt x="370855" y="93662"/>
                      <a:pt x="93663" y="370854"/>
                      <a:pt x="93663" y="712787"/>
                    </a:cubicBezTo>
                    <a:lnTo>
                      <a:pt x="93662" y="712787"/>
                    </a:lnTo>
                    <a:lnTo>
                      <a:pt x="93662" y="925989"/>
                    </a:lnTo>
                    <a:lnTo>
                      <a:pt x="0" y="925989"/>
                    </a:lnTo>
                    <a:lnTo>
                      <a:pt x="0" y="712787"/>
                    </a:lnTo>
                    <a:lnTo>
                      <a:pt x="1" y="712787"/>
                    </a:lnTo>
                    <a:cubicBezTo>
                      <a:pt x="1" y="319126"/>
                      <a:pt x="319127" y="0"/>
                      <a:pt x="712789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34" name="グループ化 333">
                <a:extLst>
                  <a:ext uri="{FF2B5EF4-FFF2-40B4-BE49-F238E27FC236}">
                    <a16:creationId xmlns:a16="http://schemas.microsoft.com/office/drawing/2014/main" id="{91F6804A-CEC2-4F3A-B38E-814028A9750E}"/>
                  </a:ext>
                </a:extLst>
              </p:cNvPr>
              <p:cNvGrpSpPr/>
              <p:nvPr/>
            </p:nvGrpSpPr>
            <p:grpSpPr>
              <a:xfrm>
                <a:off x="1962149" y="2382891"/>
                <a:ext cx="1425577" cy="925698"/>
                <a:chOff x="1962149" y="5064809"/>
                <a:chExt cx="1425577" cy="925698"/>
              </a:xfrm>
              <a:solidFill>
                <a:sysClr val="window" lastClr="FFFFFF">
                  <a:lumMod val="50000"/>
                </a:sysClr>
              </a:solidFill>
            </p:grpSpPr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E95BAAC8-3083-4C65-9F9F-EC5F87A491EB}"/>
                    </a:ext>
                  </a:extLst>
                </p:cNvPr>
                <p:cNvSpPr/>
                <p:nvPr/>
              </p:nvSpPr>
              <p:spPr>
                <a:xfrm>
                  <a:off x="2677821" y="5064809"/>
                  <a:ext cx="156680" cy="110656"/>
                </a:xfrm>
                <a:custGeom>
                  <a:avLst/>
                  <a:gdLst>
                    <a:gd name="connsiteX0" fmla="*/ 0 w 156680"/>
                    <a:gd name="connsiteY0" fmla="*/ 0 h 110656"/>
                    <a:gd name="connsiteX1" fmla="*/ 140768 w 156680"/>
                    <a:gd name="connsiteY1" fmla="*/ 14190 h 110656"/>
                    <a:gd name="connsiteX2" fmla="*/ 156680 w 156680"/>
                    <a:gd name="connsiteY2" fmla="*/ 19129 h 110656"/>
                    <a:gd name="connsiteX3" fmla="*/ 137055 w 156680"/>
                    <a:gd name="connsiteY3" fmla="*/ 110656 h 110656"/>
                    <a:gd name="connsiteX4" fmla="*/ 121892 w 156680"/>
                    <a:gd name="connsiteY4" fmla="*/ 105949 h 110656"/>
                    <a:gd name="connsiteX5" fmla="*/ 1395 w 156680"/>
                    <a:gd name="connsiteY5" fmla="*/ 93802 h 110656"/>
                    <a:gd name="connsiteX6" fmla="*/ 0 w 156680"/>
                    <a:gd name="connsiteY6" fmla="*/ 0 h 110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6680" h="110656">
                      <a:moveTo>
                        <a:pt x="0" y="0"/>
                      </a:moveTo>
                      <a:lnTo>
                        <a:pt x="140768" y="14190"/>
                      </a:lnTo>
                      <a:lnTo>
                        <a:pt x="156680" y="19129"/>
                      </a:lnTo>
                      <a:lnTo>
                        <a:pt x="137055" y="110656"/>
                      </a:lnTo>
                      <a:lnTo>
                        <a:pt x="121892" y="105949"/>
                      </a:lnTo>
                      <a:lnTo>
                        <a:pt x="1395" y="9380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CAEC0DFE-E883-43F4-85DD-2F7C6C4FDC08}"/>
                    </a:ext>
                  </a:extLst>
                </p:cNvPr>
                <p:cNvSpPr/>
                <p:nvPr/>
              </p:nvSpPr>
              <p:spPr>
                <a:xfrm>
                  <a:off x="2515375" y="5064809"/>
                  <a:ext cx="156679" cy="110656"/>
                </a:xfrm>
                <a:custGeom>
                  <a:avLst/>
                  <a:gdLst>
                    <a:gd name="connsiteX0" fmla="*/ 156679 w 156679"/>
                    <a:gd name="connsiteY0" fmla="*/ 0 h 110656"/>
                    <a:gd name="connsiteX1" fmla="*/ 155284 w 156679"/>
                    <a:gd name="connsiteY1" fmla="*/ 93803 h 110656"/>
                    <a:gd name="connsiteX2" fmla="*/ 34788 w 156679"/>
                    <a:gd name="connsiteY2" fmla="*/ 105949 h 110656"/>
                    <a:gd name="connsiteX3" fmla="*/ 19624 w 156679"/>
                    <a:gd name="connsiteY3" fmla="*/ 110656 h 110656"/>
                    <a:gd name="connsiteX4" fmla="*/ 0 w 156679"/>
                    <a:gd name="connsiteY4" fmla="*/ 19130 h 110656"/>
                    <a:gd name="connsiteX5" fmla="*/ 15912 w 156679"/>
                    <a:gd name="connsiteY5" fmla="*/ 14190 h 110656"/>
                    <a:gd name="connsiteX6" fmla="*/ 156679 w 156679"/>
                    <a:gd name="connsiteY6" fmla="*/ 0 h 110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6679" h="110656">
                      <a:moveTo>
                        <a:pt x="156679" y="0"/>
                      </a:moveTo>
                      <a:lnTo>
                        <a:pt x="155284" y="93803"/>
                      </a:lnTo>
                      <a:lnTo>
                        <a:pt x="34788" y="105949"/>
                      </a:lnTo>
                      <a:lnTo>
                        <a:pt x="19624" y="110656"/>
                      </a:lnTo>
                      <a:lnTo>
                        <a:pt x="0" y="19130"/>
                      </a:lnTo>
                      <a:lnTo>
                        <a:pt x="15912" y="14190"/>
                      </a:lnTo>
                      <a:lnTo>
                        <a:pt x="15667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25B90120-064C-4190-AF2F-9F7EC74679B2}"/>
                    </a:ext>
                  </a:extLst>
                </p:cNvPr>
                <p:cNvSpPr/>
                <p:nvPr/>
              </p:nvSpPr>
              <p:spPr>
                <a:xfrm>
                  <a:off x="2823206" y="5085694"/>
                  <a:ext cx="163940" cy="139655"/>
                </a:xfrm>
                <a:custGeom>
                  <a:avLst/>
                  <a:gdLst>
                    <a:gd name="connsiteX0" fmla="*/ 16948 w 163940"/>
                    <a:gd name="connsiteY0" fmla="*/ 0 h 139655"/>
                    <a:gd name="connsiteX1" fmla="*/ 129181 w 163940"/>
                    <a:gd name="connsiteY1" fmla="*/ 34839 h 139655"/>
                    <a:gd name="connsiteX2" fmla="*/ 163940 w 163940"/>
                    <a:gd name="connsiteY2" fmla="*/ 53706 h 139655"/>
                    <a:gd name="connsiteX3" fmla="*/ 126832 w 163940"/>
                    <a:gd name="connsiteY3" fmla="*/ 139655 h 139655"/>
                    <a:gd name="connsiteX4" fmla="*/ 92723 w 163940"/>
                    <a:gd name="connsiteY4" fmla="*/ 121141 h 139655"/>
                    <a:gd name="connsiteX5" fmla="*/ 0 w 163940"/>
                    <a:gd name="connsiteY5" fmla="*/ 92358 h 139655"/>
                    <a:gd name="connsiteX6" fmla="*/ 16948 w 163940"/>
                    <a:gd name="connsiteY6" fmla="*/ 0 h 139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3940" h="139655">
                      <a:moveTo>
                        <a:pt x="16948" y="0"/>
                      </a:moveTo>
                      <a:lnTo>
                        <a:pt x="129181" y="34839"/>
                      </a:lnTo>
                      <a:lnTo>
                        <a:pt x="163940" y="53706"/>
                      </a:lnTo>
                      <a:lnTo>
                        <a:pt x="126832" y="139655"/>
                      </a:lnTo>
                      <a:lnTo>
                        <a:pt x="92723" y="121141"/>
                      </a:lnTo>
                      <a:lnTo>
                        <a:pt x="0" y="92358"/>
                      </a:lnTo>
                      <a:lnTo>
                        <a:pt x="16948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584EA070-9991-4765-AA1F-85DD39FB6245}"/>
                    </a:ext>
                  </a:extLst>
                </p:cNvPr>
                <p:cNvSpPr/>
                <p:nvPr/>
              </p:nvSpPr>
              <p:spPr>
                <a:xfrm>
                  <a:off x="2362730" y="5085694"/>
                  <a:ext cx="163939" cy="139654"/>
                </a:xfrm>
                <a:custGeom>
                  <a:avLst/>
                  <a:gdLst>
                    <a:gd name="connsiteX0" fmla="*/ 146991 w 163939"/>
                    <a:gd name="connsiteY0" fmla="*/ 0 h 139654"/>
                    <a:gd name="connsiteX1" fmla="*/ 163939 w 163939"/>
                    <a:gd name="connsiteY1" fmla="*/ 92357 h 139654"/>
                    <a:gd name="connsiteX2" fmla="*/ 71217 w 163939"/>
                    <a:gd name="connsiteY2" fmla="*/ 121140 h 139654"/>
                    <a:gd name="connsiteX3" fmla="*/ 37108 w 163939"/>
                    <a:gd name="connsiteY3" fmla="*/ 139654 h 139654"/>
                    <a:gd name="connsiteX4" fmla="*/ 0 w 163939"/>
                    <a:gd name="connsiteY4" fmla="*/ 53705 h 139654"/>
                    <a:gd name="connsiteX5" fmla="*/ 34760 w 163939"/>
                    <a:gd name="connsiteY5" fmla="*/ 34838 h 139654"/>
                    <a:gd name="connsiteX6" fmla="*/ 146991 w 163939"/>
                    <a:gd name="connsiteY6" fmla="*/ 0 h 139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3939" h="139654">
                      <a:moveTo>
                        <a:pt x="146991" y="0"/>
                      </a:moveTo>
                      <a:lnTo>
                        <a:pt x="163939" y="92357"/>
                      </a:lnTo>
                      <a:lnTo>
                        <a:pt x="71217" y="121140"/>
                      </a:lnTo>
                      <a:lnTo>
                        <a:pt x="37108" y="139654"/>
                      </a:lnTo>
                      <a:lnTo>
                        <a:pt x="0" y="53705"/>
                      </a:lnTo>
                      <a:lnTo>
                        <a:pt x="34760" y="34838"/>
                      </a:lnTo>
                      <a:lnTo>
                        <a:pt x="146991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0" name="フリーフォーム: 図形 359">
                  <a:extLst>
                    <a:ext uri="{FF2B5EF4-FFF2-40B4-BE49-F238E27FC236}">
                      <a16:creationId xmlns:a16="http://schemas.microsoft.com/office/drawing/2014/main" id="{C125BD60-1E53-48B5-A9B0-0D69AE9F354E}"/>
                    </a:ext>
                  </a:extLst>
                </p:cNvPr>
                <p:cNvSpPr/>
                <p:nvPr/>
              </p:nvSpPr>
              <p:spPr>
                <a:xfrm>
                  <a:off x="2957952" y="5142358"/>
                  <a:ext cx="164006" cy="160933"/>
                </a:xfrm>
                <a:custGeom>
                  <a:avLst/>
                  <a:gdLst>
                    <a:gd name="connsiteX0" fmla="*/ 34643 w 164006"/>
                    <a:gd name="connsiteY0" fmla="*/ 0 h 160933"/>
                    <a:gd name="connsiteX1" fmla="*/ 115512 w 164006"/>
                    <a:gd name="connsiteY1" fmla="*/ 43894 h 160933"/>
                    <a:gd name="connsiteX2" fmla="*/ 164006 w 164006"/>
                    <a:gd name="connsiteY2" fmla="*/ 83906 h 160933"/>
                    <a:gd name="connsiteX3" fmla="*/ 110865 w 164006"/>
                    <a:gd name="connsiteY3" fmla="*/ 160933 h 160933"/>
                    <a:gd name="connsiteX4" fmla="*/ 63145 w 164006"/>
                    <a:gd name="connsiteY4" fmla="*/ 121560 h 160933"/>
                    <a:gd name="connsiteX5" fmla="*/ 0 w 164006"/>
                    <a:gd name="connsiteY5" fmla="*/ 87286 h 160933"/>
                    <a:gd name="connsiteX6" fmla="*/ 34643 w 164006"/>
                    <a:gd name="connsiteY6" fmla="*/ 0 h 160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4006" h="160933">
                      <a:moveTo>
                        <a:pt x="34643" y="0"/>
                      </a:moveTo>
                      <a:lnTo>
                        <a:pt x="115512" y="43894"/>
                      </a:lnTo>
                      <a:lnTo>
                        <a:pt x="164006" y="83906"/>
                      </a:lnTo>
                      <a:lnTo>
                        <a:pt x="110865" y="160933"/>
                      </a:lnTo>
                      <a:lnTo>
                        <a:pt x="63145" y="121560"/>
                      </a:lnTo>
                      <a:lnTo>
                        <a:pt x="0" y="87286"/>
                      </a:lnTo>
                      <a:lnTo>
                        <a:pt x="3464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79029EC6-9BC9-41C6-B743-602399A6222A}"/>
                    </a:ext>
                  </a:extLst>
                </p:cNvPr>
                <p:cNvSpPr/>
                <p:nvPr/>
              </p:nvSpPr>
              <p:spPr>
                <a:xfrm>
                  <a:off x="2227917" y="5142357"/>
                  <a:ext cx="164007" cy="160934"/>
                </a:xfrm>
                <a:custGeom>
                  <a:avLst/>
                  <a:gdLst>
                    <a:gd name="connsiteX0" fmla="*/ 129363 w 164007"/>
                    <a:gd name="connsiteY0" fmla="*/ 0 h 160934"/>
                    <a:gd name="connsiteX1" fmla="*/ 164007 w 164007"/>
                    <a:gd name="connsiteY1" fmla="*/ 87287 h 160934"/>
                    <a:gd name="connsiteX2" fmla="*/ 100863 w 164007"/>
                    <a:gd name="connsiteY2" fmla="*/ 121560 h 160934"/>
                    <a:gd name="connsiteX3" fmla="*/ 53142 w 164007"/>
                    <a:gd name="connsiteY3" fmla="*/ 160934 h 160934"/>
                    <a:gd name="connsiteX4" fmla="*/ 0 w 164007"/>
                    <a:gd name="connsiteY4" fmla="*/ 83906 h 160934"/>
                    <a:gd name="connsiteX5" fmla="*/ 48495 w 164007"/>
                    <a:gd name="connsiteY5" fmla="*/ 43894 h 160934"/>
                    <a:gd name="connsiteX6" fmla="*/ 129363 w 164007"/>
                    <a:gd name="connsiteY6" fmla="*/ 0 h 1609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4007" h="160934">
                      <a:moveTo>
                        <a:pt x="129363" y="0"/>
                      </a:moveTo>
                      <a:lnTo>
                        <a:pt x="164007" y="87287"/>
                      </a:lnTo>
                      <a:lnTo>
                        <a:pt x="100863" y="121560"/>
                      </a:lnTo>
                      <a:lnTo>
                        <a:pt x="53142" y="160934"/>
                      </a:lnTo>
                      <a:lnTo>
                        <a:pt x="0" y="83906"/>
                      </a:lnTo>
                      <a:lnTo>
                        <a:pt x="48495" y="43894"/>
                      </a:lnTo>
                      <a:lnTo>
                        <a:pt x="12936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8031DB88-67A2-4EB1-B3B2-E08713AFAD86}"/>
                    </a:ext>
                  </a:extLst>
                </p:cNvPr>
                <p:cNvSpPr/>
                <p:nvPr/>
              </p:nvSpPr>
              <p:spPr>
                <a:xfrm>
                  <a:off x="3076076" y="5230469"/>
                  <a:ext cx="156620" cy="173106"/>
                </a:xfrm>
                <a:custGeom>
                  <a:avLst/>
                  <a:gdLst>
                    <a:gd name="connsiteX0" fmla="*/ 50980 w 156620"/>
                    <a:gd name="connsiteY0" fmla="*/ 0 h 173106"/>
                    <a:gd name="connsiteX1" fmla="*/ 102878 w 156620"/>
                    <a:gd name="connsiteY1" fmla="*/ 42820 h 173106"/>
                    <a:gd name="connsiteX2" fmla="*/ 156620 w 156620"/>
                    <a:gd name="connsiteY2" fmla="*/ 107955 h 173106"/>
                    <a:gd name="connsiteX3" fmla="*/ 89502 w 156620"/>
                    <a:gd name="connsiteY3" fmla="*/ 173106 h 173106"/>
                    <a:gd name="connsiteX4" fmla="*/ 36649 w 156620"/>
                    <a:gd name="connsiteY4" fmla="*/ 109049 h 173106"/>
                    <a:gd name="connsiteX5" fmla="*/ 0 w 156620"/>
                    <a:gd name="connsiteY5" fmla="*/ 78810 h 173106"/>
                    <a:gd name="connsiteX6" fmla="*/ 50980 w 156620"/>
                    <a:gd name="connsiteY6" fmla="*/ 0 h 173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6620" h="173106">
                      <a:moveTo>
                        <a:pt x="50980" y="0"/>
                      </a:moveTo>
                      <a:lnTo>
                        <a:pt x="102878" y="42820"/>
                      </a:lnTo>
                      <a:lnTo>
                        <a:pt x="156620" y="107955"/>
                      </a:lnTo>
                      <a:lnTo>
                        <a:pt x="89502" y="173106"/>
                      </a:lnTo>
                      <a:lnTo>
                        <a:pt x="36649" y="109049"/>
                      </a:lnTo>
                      <a:lnTo>
                        <a:pt x="0" y="78810"/>
                      </a:lnTo>
                      <a:lnTo>
                        <a:pt x="5098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1347AFE4-068A-44EA-82C6-1C4AAFF30FD6}"/>
                    </a:ext>
                  </a:extLst>
                </p:cNvPr>
                <p:cNvSpPr/>
                <p:nvPr/>
              </p:nvSpPr>
              <p:spPr>
                <a:xfrm>
                  <a:off x="2117179" y="5230470"/>
                  <a:ext cx="156620" cy="173106"/>
                </a:xfrm>
                <a:custGeom>
                  <a:avLst/>
                  <a:gdLst>
                    <a:gd name="connsiteX0" fmla="*/ 105639 w 156620"/>
                    <a:gd name="connsiteY0" fmla="*/ 0 h 173106"/>
                    <a:gd name="connsiteX1" fmla="*/ 156620 w 156620"/>
                    <a:gd name="connsiteY1" fmla="*/ 78810 h 173106"/>
                    <a:gd name="connsiteX2" fmla="*/ 119971 w 156620"/>
                    <a:gd name="connsiteY2" fmla="*/ 109048 h 173106"/>
                    <a:gd name="connsiteX3" fmla="*/ 67118 w 156620"/>
                    <a:gd name="connsiteY3" fmla="*/ 173106 h 173106"/>
                    <a:gd name="connsiteX4" fmla="*/ 0 w 156620"/>
                    <a:gd name="connsiteY4" fmla="*/ 107955 h 173106"/>
                    <a:gd name="connsiteX5" fmla="*/ 53742 w 156620"/>
                    <a:gd name="connsiteY5" fmla="*/ 42819 h 173106"/>
                    <a:gd name="connsiteX6" fmla="*/ 105639 w 156620"/>
                    <a:gd name="connsiteY6" fmla="*/ 0 h 173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6620" h="173106">
                      <a:moveTo>
                        <a:pt x="105639" y="0"/>
                      </a:moveTo>
                      <a:lnTo>
                        <a:pt x="156620" y="78810"/>
                      </a:lnTo>
                      <a:lnTo>
                        <a:pt x="119971" y="109048"/>
                      </a:lnTo>
                      <a:lnTo>
                        <a:pt x="67118" y="173106"/>
                      </a:lnTo>
                      <a:lnTo>
                        <a:pt x="0" y="107955"/>
                      </a:lnTo>
                      <a:lnTo>
                        <a:pt x="53742" y="42819"/>
                      </a:lnTo>
                      <a:lnTo>
                        <a:pt x="10563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7FC66FAF-4EB8-41DE-98DA-6B90EEE10540}"/>
                    </a:ext>
                  </a:extLst>
                </p:cNvPr>
                <p:cNvSpPr/>
                <p:nvPr/>
              </p:nvSpPr>
              <p:spPr>
                <a:xfrm>
                  <a:off x="3171890" y="5343916"/>
                  <a:ext cx="143042" cy="175820"/>
                </a:xfrm>
                <a:custGeom>
                  <a:avLst/>
                  <a:gdLst>
                    <a:gd name="connsiteX0" fmla="*/ 65337 w 143042"/>
                    <a:gd name="connsiteY0" fmla="*/ 0 h 175820"/>
                    <a:gd name="connsiteX1" fmla="*/ 94102 w 143042"/>
                    <a:gd name="connsiteY1" fmla="*/ 34863 h 175820"/>
                    <a:gd name="connsiteX2" fmla="*/ 143042 w 143042"/>
                    <a:gd name="connsiteY2" fmla="*/ 125027 h 175820"/>
                    <a:gd name="connsiteX3" fmla="*/ 64521 w 143042"/>
                    <a:gd name="connsiteY3" fmla="*/ 175820 h 175820"/>
                    <a:gd name="connsiteX4" fmla="*/ 16436 w 143042"/>
                    <a:gd name="connsiteY4" fmla="*/ 87230 h 175820"/>
                    <a:gd name="connsiteX5" fmla="*/ 0 w 143042"/>
                    <a:gd name="connsiteY5" fmla="*/ 67310 h 175820"/>
                    <a:gd name="connsiteX6" fmla="*/ 65337 w 143042"/>
                    <a:gd name="connsiteY6" fmla="*/ 0 h 175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3042" h="175820">
                      <a:moveTo>
                        <a:pt x="65337" y="0"/>
                      </a:moveTo>
                      <a:lnTo>
                        <a:pt x="94102" y="34863"/>
                      </a:lnTo>
                      <a:lnTo>
                        <a:pt x="143042" y="125027"/>
                      </a:lnTo>
                      <a:lnTo>
                        <a:pt x="64521" y="175820"/>
                      </a:lnTo>
                      <a:lnTo>
                        <a:pt x="16436" y="87230"/>
                      </a:lnTo>
                      <a:lnTo>
                        <a:pt x="0" y="67310"/>
                      </a:lnTo>
                      <a:lnTo>
                        <a:pt x="6533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5" name="フリーフォーム: 図形 364">
                  <a:extLst>
                    <a:ext uri="{FF2B5EF4-FFF2-40B4-BE49-F238E27FC236}">
                      <a16:creationId xmlns:a16="http://schemas.microsoft.com/office/drawing/2014/main" id="{4B95D0A2-6900-4D6B-BD34-718C478C2FF4}"/>
                    </a:ext>
                  </a:extLst>
                </p:cNvPr>
                <p:cNvSpPr/>
                <p:nvPr/>
              </p:nvSpPr>
              <p:spPr>
                <a:xfrm>
                  <a:off x="2034943" y="5343918"/>
                  <a:ext cx="143042" cy="175819"/>
                </a:xfrm>
                <a:custGeom>
                  <a:avLst/>
                  <a:gdLst>
                    <a:gd name="connsiteX0" fmla="*/ 77705 w 143042"/>
                    <a:gd name="connsiteY0" fmla="*/ 0 h 175819"/>
                    <a:gd name="connsiteX1" fmla="*/ 143042 w 143042"/>
                    <a:gd name="connsiteY1" fmla="*/ 67309 h 175819"/>
                    <a:gd name="connsiteX2" fmla="*/ 126606 w 143042"/>
                    <a:gd name="connsiteY2" fmla="*/ 87229 h 175819"/>
                    <a:gd name="connsiteX3" fmla="*/ 78521 w 143042"/>
                    <a:gd name="connsiteY3" fmla="*/ 175819 h 175819"/>
                    <a:gd name="connsiteX4" fmla="*/ 0 w 143042"/>
                    <a:gd name="connsiteY4" fmla="*/ 125026 h 175819"/>
                    <a:gd name="connsiteX5" fmla="*/ 48940 w 143042"/>
                    <a:gd name="connsiteY5" fmla="*/ 34862 h 175819"/>
                    <a:gd name="connsiteX6" fmla="*/ 77705 w 143042"/>
                    <a:gd name="connsiteY6" fmla="*/ 0 h 175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3042" h="175819">
                      <a:moveTo>
                        <a:pt x="77705" y="0"/>
                      </a:moveTo>
                      <a:lnTo>
                        <a:pt x="143042" y="67309"/>
                      </a:lnTo>
                      <a:lnTo>
                        <a:pt x="126606" y="87229"/>
                      </a:lnTo>
                      <a:lnTo>
                        <a:pt x="78521" y="175819"/>
                      </a:lnTo>
                      <a:lnTo>
                        <a:pt x="0" y="125026"/>
                      </a:lnTo>
                      <a:lnTo>
                        <a:pt x="48940" y="34862"/>
                      </a:lnTo>
                      <a:lnTo>
                        <a:pt x="7770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321BC8BB-CDF0-4F84-B229-15B1687C0830}"/>
                    </a:ext>
                  </a:extLst>
                </p:cNvPr>
                <p:cNvSpPr/>
                <p:nvPr/>
              </p:nvSpPr>
              <p:spPr>
                <a:xfrm>
                  <a:off x="3241426" y="5475726"/>
                  <a:ext cx="124604" cy="169183"/>
                </a:xfrm>
                <a:custGeom>
                  <a:avLst/>
                  <a:gdLst>
                    <a:gd name="connsiteX0" fmla="*/ 77187 w 124604"/>
                    <a:gd name="connsiteY0" fmla="*/ 0 h 169183"/>
                    <a:gd name="connsiteX1" fmla="*/ 90285 w 124604"/>
                    <a:gd name="connsiteY1" fmla="*/ 24131 h 169183"/>
                    <a:gd name="connsiteX2" fmla="*/ 124604 w 124604"/>
                    <a:gd name="connsiteY2" fmla="*/ 134689 h 169183"/>
                    <a:gd name="connsiteX3" fmla="*/ 37693 w 124604"/>
                    <a:gd name="connsiteY3" fmla="*/ 169183 h 169183"/>
                    <a:gd name="connsiteX4" fmla="*/ 3983 w 124604"/>
                    <a:gd name="connsiteY4" fmla="*/ 60589 h 169183"/>
                    <a:gd name="connsiteX5" fmla="*/ 0 w 124604"/>
                    <a:gd name="connsiteY5" fmla="*/ 53251 h 169183"/>
                    <a:gd name="connsiteX6" fmla="*/ 77187 w 124604"/>
                    <a:gd name="connsiteY6" fmla="*/ 0 h 1691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604" h="169183">
                      <a:moveTo>
                        <a:pt x="77187" y="0"/>
                      </a:moveTo>
                      <a:lnTo>
                        <a:pt x="90285" y="24131"/>
                      </a:lnTo>
                      <a:lnTo>
                        <a:pt x="124604" y="134689"/>
                      </a:lnTo>
                      <a:lnTo>
                        <a:pt x="37693" y="169183"/>
                      </a:lnTo>
                      <a:lnTo>
                        <a:pt x="3983" y="60589"/>
                      </a:lnTo>
                      <a:lnTo>
                        <a:pt x="0" y="53251"/>
                      </a:lnTo>
                      <a:lnTo>
                        <a:pt x="7718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7" name="フリーフォーム: 図形 366">
                  <a:extLst>
                    <a:ext uri="{FF2B5EF4-FFF2-40B4-BE49-F238E27FC236}">
                      <a16:creationId xmlns:a16="http://schemas.microsoft.com/office/drawing/2014/main" id="{FD58DB89-3231-48C4-8E37-0DC0439C8BF6}"/>
                    </a:ext>
                  </a:extLst>
                </p:cNvPr>
                <p:cNvSpPr/>
                <p:nvPr/>
              </p:nvSpPr>
              <p:spPr>
                <a:xfrm>
                  <a:off x="1983845" y="5475726"/>
                  <a:ext cx="124604" cy="169183"/>
                </a:xfrm>
                <a:custGeom>
                  <a:avLst/>
                  <a:gdLst>
                    <a:gd name="connsiteX0" fmla="*/ 47417 w 124604"/>
                    <a:gd name="connsiteY0" fmla="*/ 0 h 169183"/>
                    <a:gd name="connsiteX1" fmla="*/ 124604 w 124604"/>
                    <a:gd name="connsiteY1" fmla="*/ 53252 h 169183"/>
                    <a:gd name="connsiteX2" fmla="*/ 120621 w 124604"/>
                    <a:gd name="connsiteY2" fmla="*/ 60589 h 169183"/>
                    <a:gd name="connsiteX3" fmla="*/ 86911 w 124604"/>
                    <a:gd name="connsiteY3" fmla="*/ 169183 h 169183"/>
                    <a:gd name="connsiteX4" fmla="*/ 0 w 124604"/>
                    <a:gd name="connsiteY4" fmla="*/ 134689 h 169183"/>
                    <a:gd name="connsiteX5" fmla="*/ 34319 w 124604"/>
                    <a:gd name="connsiteY5" fmla="*/ 24131 h 169183"/>
                    <a:gd name="connsiteX6" fmla="*/ 47417 w 124604"/>
                    <a:gd name="connsiteY6" fmla="*/ 0 h 1691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604" h="169183">
                      <a:moveTo>
                        <a:pt x="47417" y="0"/>
                      </a:moveTo>
                      <a:lnTo>
                        <a:pt x="124604" y="53252"/>
                      </a:lnTo>
                      <a:lnTo>
                        <a:pt x="120621" y="60589"/>
                      </a:lnTo>
                      <a:lnTo>
                        <a:pt x="86911" y="169183"/>
                      </a:lnTo>
                      <a:lnTo>
                        <a:pt x="0" y="134689"/>
                      </a:lnTo>
                      <a:lnTo>
                        <a:pt x="34319" y="24131"/>
                      </a:lnTo>
                      <a:lnTo>
                        <a:pt x="4741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41984A61-3222-48F1-B080-55FC4D64CA1F}"/>
                    </a:ext>
                  </a:extLst>
                </p:cNvPr>
                <p:cNvSpPr/>
                <p:nvPr/>
              </p:nvSpPr>
              <p:spPr>
                <a:xfrm>
                  <a:off x="3281821" y="5618428"/>
                  <a:ext cx="103678" cy="153673"/>
                </a:xfrm>
                <a:custGeom>
                  <a:avLst/>
                  <a:gdLst>
                    <a:gd name="connsiteX0" fmla="*/ 86696 w 103678"/>
                    <a:gd name="connsiteY0" fmla="*/ 0 h 153673"/>
                    <a:gd name="connsiteX1" fmla="*/ 91423 w 103678"/>
                    <a:gd name="connsiteY1" fmla="*/ 15227 h 153673"/>
                    <a:gd name="connsiteX2" fmla="*/ 103678 w 103678"/>
                    <a:gd name="connsiteY2" fmla="*/ 136798 h 153673"/>
                    <a:gd name="connsiteX3" fmla="*/ 11717 w 103678"/>
                    <a:gd name="connsiteY3" fmla="*/ 153673 h 153673"/>
                    <a:gd name="connsiteX4" fmla="*/ 0 w 103678"/>
                    <a:gd name="connsiteY4" fmla="*/ 37431 h 153673"/>
                    <a:gd name="connsiteX5" fmla="*/ 86696 w 103678"/>
                    <a:gd name="connsiteY5" fmla="*/ 0 h 1536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678" h="153673">
                      <a:moveTo>
                        <a:pt x="86696" y="0"/>
                      </a:moveTo>
                      <a:lnTo>
                        <a:pt x="91423" y="15227"/>
                      </a:lnTo>
                      <a:lnTo>
                        <a:pt x="103678" y="136798"/>
                      </a:lnTo>
                      <a:lnTo>
                        <a:pt x="11717" y="153673"/>
                      </a:lnTo>
                      <a:lnTo>
                        <a:pt x="0" y="37431"/>
                      </a:lnTo>
                      <a:lnTo>
                        <a:pt x="86696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250BE233-DD5E-4A9E-9C1E-C91FEA034C55}"/>
                    </a:ext>
                  </a:extLst>
                </p:cNvPr>
                <p:cNvSpPr/>
                <p:nvPr/>
              </p:nvSpPr>
              <p:spPr>
                <a:xfrm>
                  <a:off x="1964377" y="5618428"/>
                  <a:ext cx="103679" cy="153673"/>
                </a:xfrm>
                <a:custGeom>
                  <a:avLst/>
                  <a:gdLst>
                    <a:gd name="connsiteX0" fmla="*/ 16982 w 103679"/>
                    <a:gd name="connsiteY0" fmla="*/ 0 h 153673"/>
                    <a:gd name="connsiteX1" fmla="*/ 103679 w 103679"/>
                    <a:gd name="connsiteY1" fmla="*/ 37431 h 153673"/>
                    <a:gd name="connsiteX2" fmla="*/ 91961 w 103679"/>
                    <a:gd name="connsiteY2" fmla="*/ 153673 h 153673"/>
                    <a:gd name="connsiteX3" fmla="*/ 0 w 103679"/>
                    <a:gd name="connsiteY3" fmla="*/ 136798 h 153673"/>
                    <a:gd name="connsiteX4" fmla="*/ 12255 w 103679"/>
                    <a:gd name="connsiteY4" fmla="*/ 15227 h 153673"/>
                    <a:gd name="connsiteX5" fmla="*/ 16982 w 103679"/>
                    <a:gd name="connsiteY5" fmla="*/ 0 h 1536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679" h="153673">
                      <a:moveTo>
                        <a:pt x="16982" y="0"/>
                      </a:moveTo>
                      <a:lnTo>
                        <a:pt x="103679" y="37431"/>
                      </a:lnTo>
                      <a:lnTo>
                        <a:pt x="91961" y="153673"/>
                      </a:lnTo>
                      <a:lnTo>
                        <a:pt x="0" y="136798"/>
                      </a:lnTo>
                      <a:lnTo>
                        <a:pt x="12255" y="15227"/>
                      </a:lnTo>
                      <a:lnTo>
                        <a:pt x="16982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34E840A5-29FD-48CF-8902-4C054BA15A1B}"/>
                    </a:ext>
                  </a:extLst>
                </p:cNvPr>
                <p:cNvSpPr/>
                <p:nvPr/>
              </p:nvSpPr>
              <p:spPr>
                <a:xfrm>
                  <a:off x="3294063" y="5764304"/>
                  <a:ext cx="93663" cy="132163"/>
                </a:xfrm>
                <a:custGeom>
                  <a:avLst/>
                  <a:gdLst>
                    <a:gd name="connsiteX0" fmla="*/ 92352 w 93663"/>
                    <a:gd name="connsiteY0" fmla="*/ 0 h 132163"/>
                    <a:gd name="connsiteX1" fmla="*/ 93663 w 93663"/>
                    <a:gd name="connsiteY1" fmla="*/ 13002 h 132163"/>
                    <a:gd name="connsiteX2" fmla="*/ 93662 w 93663"/>
                    <a:gd name="connsiteY2" fmla="*/ 13012 h 132163"/>
                    <a:gd name="connsiteX3" fmla="*/ 93662 w 93663"/>
                    <a:gd name="connsiteY3" fmla="*/ 132163 h 132163"/>
                    <a:gd name="connsiteX4" fmla="*/ 0 w 93663"/>
                    <a:gd name="connsiteY4" fmla="*/ 130770 h 132163"/>
                    <a:gd name="connsiteX5" fmla="*/ 0 w 93663"/>
                    <a:gd name="connsiteY5" fmla="*/ 19802 h 132163"/>
                    <a:gd name="connsiteX6" fmla="*/ 92352 w 93663"/>
                    <a:gd name="connsiteY6" fmla="*/ 0 h 132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663" h="132163">
                      <a:moveTo>
                        <a:pt x="92352" y="0"/>
                      </a:moveTo>
                      <a:lnTo>
                        <a:pt x="93663" y="13002"/>
                      </a:lnTo>
                      <a:lnTo>
                        <a:pt x="93662" y="13012"/>
                      </a:lnTo>
                      <a:lnTo>
                        <a:pt x="93662" y="132163"/>
                      </a:lnTo>
                      <a:lnTo>
                        <a:pt x="0" y="130770"/>
                      </a:lnTo>
                      <a:lnTo>
                        <a:pt x="0" y="19802"/>
                      </a:lnTo>
                      <a:lnTo>
                        <a:pt x="92352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374C933C-847C-4B40-B09C-9F61B8622562}"/>
                    </a:ext>
                  </a:extLst>
                </p:cNvPr>
                <p:cNvSpPr/>
                <p:nvPr/>
              </p:nvSpPr>
              <p:spPr>
                <a:xfrm>
                  <a:off x="1962149" y="5764304"/>
                  <a:ext cx="93662" cy="132163"/>
                </a:xfrm>
                <a:custGeom>
                  <a:avLst/>
                  <a:gdLst>
                    <a:gd name="connsiteX0" fmla="*/ 1312 w 93662"/>
                    <a:gd name="connsiteY0" fmla="*/ 0 h 132163"/>
                    <a:gd name="connsiteX1" fmla="*/ 93662 w 93662"/>
                    <a:gd name="connsiteY1" fmla="*/ 19801 h 132163"/>
                    <a:gd name="connsiteX2" fmla="*/ 93662 w 93662"/>
                    <a:gd name="connsiteY2" fmla="*/ 130770 h 132163"/>
                    <a:gd name="connsiteX3" fmla="*/ 0 w 93662"/>
                    <a:gd name="connsiteY3" fmla="*/ 132163 h 132163"/>
                    <a:gd name="connsiteX4" fmla="*/ 0 w 93662"/>
                    <a:gd name="connsiteY4" fmla="*/ 13002 h 132163"/>
                    <a:gd name="connsiteX5" fmla="*/ 1 w 93662"/>
                    <a:gd name="connsiteY5" fmla="*/ 13002 h 132163"/>
                    <a:gd name="connsiteX6" fmla="*/ 1312 w 93662"/>
                    <a:gd name="connsiteY6" fmla="*/ 0 h 132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662" h="132163">
                      <a:moveTo>
                        <a:pt x="1312" y="0"/>
                      </a:moveTo>
                      <a:lnTo>
                        <a:pt x="93662" y="19801"/>
                      </a:lnTo>
                      <a:lnTo>
                        <a:pt x="93662" y="130770"/>
                      </a:lnTo>
                      <a:lnTo>
                        <a:pt x="0" y="132163"/>
                      </a:lnTo>
                      <a:lnTo>
                        <a:pt x="0" y="13002"/>
                      </a:lnTo>
                      <a:lnTo>
                        <a:pt x="1" y="13002"/>
                      </a:lnTo>
                      <a:lnTo>
                        <a:pt x="1312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2" name="フリーフォーム: 図形 371">
                  <a:extLst>
                    <a:ext uri="{FF2B5EF4-FFF2-40B4-BE49-F238E27FC236}">
                      <a16:creationId xmlns:a16="http://schemas.microsoft.com/office/drawing/2014/main" id="{375B5DE1-4B1C-453F-A85E-E294B9A66C70}"/>
                    </a:ext>
                  </a:extLst>
                </p:cNvPr>
                <p:cNvSpPr/>
                <p:nvPr/>
              </p:nvSpPr>
              <p:spPr>
                <a:xfrm>
                  <a:off x="1962149" y="5905909"/>
                  <a:ext cx="93662" cy="84598"/>
                </a:xfrm>
                <a:custGeom>
                  <a:avLst/>
                  <a:gdLst>
                    <a:gd name="connsiteX0" fmla="*/ 0 w 93662"/>
                    <a:gd name="connsiteY0" fmla="*/ 0 h 84598"/>
                    <a:gd name="connsiteX1" fmla="*/ 93662 w 93662"/>
                    <a:gd name="connsiteY1" fmla="*/ 1393 h 84598"/>
                    <a:gd name="connsiteX2" fmla="*/ 93662 w 93662"/>
                    <a:gd name="connsiteY2" fmla="*/ 84598 h 84598"/>
                    <a:gd name="connsiteX3" fmla="*/ 0 w 93662"/>
                    <a:gd name="connsiteY3" fmla="*/ 84598 h 84598"/>
                    <a:gd name="connsiteX4" fmla="*/ 0 w 93662"/>
                    <a:gd name="connsiteY4" fmla="*/ 0 h 84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662" h="84598">
                      <a:moveTo>
                        <a:pt x="0" y="0"/>
                      </a:moveTo>
                      <a:lnTo>
                        <a:pt x="93662" y="1393"/>
                      </a:lnTo>
                      <a:lnTo>
                        <a:pt x="93662" y="84598"/>
                      </a:lnTo>
                      <a:lnTo>
                        <a:pt x="0" y="84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3" name="フリーフォーム: 図形 372">
                  <a:extLst>
                    <a:ext uri="{FF2B5EF4-FFF2-40B4-BE49-F238E27FC236}">
                      <a16:creationId xmlns:a16="http://schemas.microsoft.com/office/drawing/2014/main" id="{1FD55FCC-FC26-45A2-8353-1579A3B1FECB}"/>
                    </a:ext>
                  </a:extLst>
                </p:cNvPr>
                <p:cNvSpPr/>
                <p:nvPr/>
              </p:nvSpPr>
              <p:spPr>
                <a:xfrm>
                  <a:off x="3294062" y="5905909"/>
                  <a:ext cx="93662" cy="84598"/>
                </a:xfrm>
                <a:custGeom>
                  <a:avLst/>
                  <a:gdLst>
                    <a:gd name="connsiteX0" fmla="*/ 93662 w 93662"/>
                    <a:gd name="connsiteY0" fmla="*/ 0 h 84598"/>
                    <a:gd name="connsiteX1" fmla="*/ 93662 w 93662"/>
                    <a:gd name="connsiteY1" fmla="*/ 84598 h 84598"/>
                    <a:gd name="connsiteX2" fmla="*/ 0 w 93662"/>
                    <a:gd name="connsiteY2" fmla="*/ 84598 h 84598"/>
                    <a:gd name="connsiteX3" fmla="*/ 0 w 93662"/>
                    <a:gd name="connsiteY3" fmla="*/ 1393 h 84598"/>
                    <a:gd name="connsiteX4" fmla="*/ 93662 w 93662"/>
                    <a:gd name="connsiteY4" fmla="*/ 0 h 84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662" h="84598">
                      <a:moveTo>
                        <a:pt x="93662" y="0"/>
                      </a:moveTo>
                      <a:lnTo>
                        <a:pt x="93662" y="84598"/>
                      </a:lnTo>
                      <a:lnTo>
                        <a:pt x="0" y="84598"/>
                      </a:lnTo>
                      <a:lnTo>
                        <a:pt x="0" y="1393"/>
                      </a:lnTo>
                      <a:lnTo>
                        <a:pt x="93662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35" name="グループ化 334">
                <a:extLst>
                  <a:ext uri="{FF2B5EF4-FFF2-40B4-BE49-F238E27FC236}">
                    <a16:creationId xmlns:a16="http://schemas.microsoft.com/office/drawing/2014/main" id="{26FF2DC2-9A77-4907-8F5B-4B18D90FB2EE}"/>
                  </a:ext>
                </a:extLst>
              </p:cNvPr>
              <p:cNvGrpSpPr/>
              <p:nvPr/>
            </p:nvGrpSpPr>
            <p:grpSpPr>
              <a:xfrm>
                <a:off x="3799167" y="2382891"/>
                <a:ext cx="1425577" cy="925698"/>
                <a:chOff x="1962149" y="5064809"/>
                <a:chExt cx="1425577" cy="925698"/>
              </a:xfrm>
              <a:solidFill>
                <a:sysClr val="window" lastClr="FFFFFF">
                  <a:lumMod val="50000"/>
                </a:sysClr>
              </a:solidFill>
            </p:grpSpPr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BA9A7858-E2F0-4F04-A1C7-B49AAF954D99}"/>
                    </a:ext>
                  </a:extLst>
                </p:cNvPr>
                <p:cNvSpPr/>
                <p:nvPr/>
              </p:nvSpPr>
              <p:spPr>
                <a:xfrm>
                  <a:off x="2677821" y="5064809"/>
                  <a:ext cx="156680" cy="110656"/>
                </a:xfrm>
                <a:custGeom>
                  <a:avLst/>
                  <a:gdLst>
                    <a:gd name="connsiteX0" fmla="*/ 0 w 156680"/>
                    <a:gd name="connsiteY0" fmla="*/ 0 h 110656"/>
                    <a:gd name="connsiteX1" fmla="*/ 140768 w 156680"/>
                    <a:gd name="connsiteY1" fmla="*/ 14190 h 110656"/>
                    <a:gd name="connsiteX2" fmla="*/ 156680 w 156680"/>
                    <a:gd name="connsiteY2" fmla="*/ 19129 h 110656"/>
                    <a:gd name="connsiteX3" fmla="*/ 137055 w 156680"/>
                    <a:gd name="connsiteY3" fmla="*/ 110656 h 110656"/>
                    <a:gd name="connsiteX4" fmla="*/ 121892 w 156680"/>
                    <a:gd name="connsiteY4" fmla="*/ 105949 h 110656"/>
                    <a:gd name="connsiteX5" fmla="*/ 1395 w 156680"/>
                    <a:gd name="connsiteY5" fmla="*/ 93802 h 110656"/>
                    <a:gd name="connsiteX6" fmla="*/ 0 w 156680"/>
                    <a:gd name="connsiteY6" fmla="*/ 0 h 110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6680" h="110656">
                      <a:moveTo>
                        <a:pt x="0" y="0"/>
                      </a:moveTo>
                      <a:lnTo>
                        <a:pt x="140768" y="14190"/>
                      </a:lnTo>
                      <a:lnTo>
                        <a:pt x="156680" y="19129"/>
                      </a:lnTo>
                      <a:lnTo>
                        <a:pt x="137055" y="110656"/>
                      </a:lnTo>
                      <a:lnTo>
                        <a:pt x="121892" y="105949"/>
                      </a:lnTo>
                      <a:lnTo>
                        <a:pt x="1395" y="9380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DC4D54FB-3DDF-466C-8A8C-3BA0730C4E2D}"/>
                    </a:ext>
                  </a:extLst>
                </p:cNvPr>
                <p:cNvSpPr/>
                <p:nvPr/>
              </p:nvSpPr>
              <p:spPr>
                <a:xfrm>
                  <a:off x="2515375" y="5064809"/>
                  <a:ext cx="156679" cy="110656"/>
                </a:xfrm>
                <a:custGeom>
                  <a:avLst/>
                  <a:gdLst>
                    <a:gd name="connsiteX0" fmla="*/ 156679 w 156679"/>
                    <a:gd name="connsiteY0" fmla="*/ 0 h 110656"/>
                    <a:gd name="connsiteX1" fmla="*/ 155284 w 156679"/>
                    <a:gd name="connsiteY1" fmla="*/ 93803 h 110656"/>
                    <a:gd name="connsiteX2" fmla="*/ 34788 w 156679"/>
                    <a:gd name="connsiteY2" fmla="*/ 105949 h 110656"/>
                    <a:gd name="connsiteX3" fmla="*/ 19624 w 156679"/>
                    <a:gd name="connsiteY3" fmla="*/ 110656 h 110656"/>
                    <a:gd name="connsiteX4" fmla="*/ 0 w 156679"/>
                    <a:gd name="connsiteY4" fmla="*/ 19130 h 110656"/>
                    <a:gd name="connsiteX5" fmla="*/ 15912 w 156679"/>
                    <a:gd name="connsiteY5" fmla="*/ 14190 h 110656"/>
                    <a:gd name="connsiteX6" fmla="*/ 156679 w 156679"/>
                    <a:gd name="connsiteY6" fmla="*/ 0 h 110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6679" h="110656">
                      <a:moveTo>
                        <a:pt x="156679" y="0"/>
                      </a:moveTo>
                      <a:lnTo>
                        <a:pt x="155284" y="93803"/>
                      </a:lnTo>
                      <a:lnTo>
                        <a:pt x="34788" y="105949"/>
                      </a:lnTo>
                      <a:lnTo>
                        <a:pt x="19624" y="110656"/>
                      </a:lnTo>
                      <a:lnTo>
                        <a:pt x="0" y="19130"/>
                      </a:lnTo>
                      <a:lnTo>
                        <a:pt x="15912" y="14190"/>
                      </a:lnTo>
                      <a:lnTo>
                        <a:pt x="15667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D8B7E9F9-D8AC-49C6-B312-0B1A0000D681}"/>
                    </a:ext>
                  </a:extLst>
                </p:cNvPr>
                <p:cNvSpPr/>
                <p:nvPr/>
              </p:nvSpPr>
              <p:spPr>
                <a:xfrm>
                  <a:off x="2823206" y="5085694"/>
                  <a:ext cx="163940" cy="139655"/>
                </a:xfrm>
                <a:custGeom>
                  <a:avLst/>
                  <a:gdLst>
                    <a:gd name="connsiteX0" fmla="*/ 16948 w 163940"/>
                    <a:gd name="connsiteY0" fmla="*/ 0 h 139655"/>
                    <a:gd name="connsiteX1" fmla="*/ 129181 w 163940"/>
                    <a:gd name="connsiteY1" fmla="*/ 34839 h 139655"/>
                    <a:gd name="connsiteX2" fmla="*/ 163940 w 163940"/>
                    <a:gd name="connsiteY2" fmla="*/ 53706 h 139655"/>
                    <a:gd name="connsiteX3" fmla="*/ 126832 w 163940"/>
                    <a:gd name="connsiteY3" fmla="*/ 139655 h 139655"/>
                    <a:gd name="connsiteX4" fmla="*/ 92723 w 163940"/>
                    <a:gd name="connsiteY4" fmla="*/ 121141 h 139655"/>
                    <a:gd name="connsiteX5" fmla="*/ 0 w 163940"/>
                    <a:gd name="connsiteY5" fmla="*/ 92358 h 139655"/>
                    <a:gd name="connsiteX6" fmla="*/ 16948 w 163940"/>
                    <a:gd name="connsiteY6" fmla="*/ 0 h 139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3940" h="139655">
                      <a:moveTo>
                        <a:pt x="16948" y="0"/>
                      </a:moveTo>
                      <a:lnTo>
                        <a:pt x="129181" y="34839"/>
                      </a:lnTo>
                      <a:lnTo>
                        <a:pt x="163940" y="53706"/>
                      </a:lnTo>
                      <a:lnTo>
                        <a:pt x="126832" y="139655"/>
                      </a:lnTo>
                      <a:lnTo>
                        <a:pt x="92723" y="121141"/>
                      </a:lnTo>
                      <a:lnTo>
                        <a:pt x="0" y="92358"/>
                      </a:lnTo>
                      <a:lnTo>
                        <a:pt x="16948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71268DF8-6EA0-47BD-B8DB-2156959FCF91}"/>
                    </a:ext>
                  </a:extLst>
                </p:cNvPr>
                <p:cNvSpPr/>
                <p:nvPr/>
              </p:nvSpPr>
              <p:spPr>
                <a:xfrm>
                  <a:off x="2362730" y="5085694"/>
                  <a:ext cx="163939" cy="139654"/>
                </a:xfrm>
                <a:custGeom>
                  <a:avLst/>
                  <a:gdLst>
                    <a:gd name="connsiteX0" fmla="*/ 146991 w 163939"/>
                    <a:gd name="connsiteY0" fmla="*/ 0 h 139654"/>
                    <a:gd name="connsiteX1" fmla="*/ 163939 w 163939"/>
                    <a:gd name="connsiteY1" fmla="*/ 92357 h 139654"/>
                    <a:gd name="connsiteX2" fmla="*/ 71217 w 163939"/>
                    <a:gd name="connsiteY2" fmla="*/ 121140 h 139654"/>
                    <a:gd name="connsiteX3" fmla="*/ 37108 w 163939"/>
                    <a:gd name="connsiteY3" fmla="*/ 139654 h 139654"/>
                    <a:gd name="connsiteX4" fmla="*/ 0 w 163939"/>
                    <a:gd name="connsiteY4" fmla="*/ 53705 h 139654"/>
                    <a:gd name="connsiteX5" fmla="*/ 34760 w 163939"/>
                    <a:gd name="connsiteY5" fmla="*/ 34838 h 139654"/>
                    <a:gd name="connsiteX6" fmla="*/ 146991 w 163939"/>
                    <a:gd name="connsiteY6" fmla="*/ 0 h 139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3939" h="139654">
                      <a:moveTo>
                        <a:pt x="146991" y="0"/>
                      </a:moveTo>
                      <a:lnTo>
                        <a:pt x="163939" y="92357"/>
                      </a:lnTo>
                      <a:lnTo>
                        <a:pt x="71217" y="121140"/>
                      </a:lnTo>
                      <a:lnTo>
                        <a:pt x="37108" y="139654"/>
                      </a:lnTo>
                      <a:lnTo>
                        <a:pt x="0" y="53705"/>
                      </a:lnTo>
                      <a:lnTo>
                        <a:pt x="34760" y="34838"/>
                      </a:lnTo>
                      <a:lnTo>
                        <a:pt x="146991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E6627D47-0CF1-438A-8948-51831F368A5A}"/>
                    </a:ext>
                  </a:extLst>
                </p:cNvPr>
                <p:cNvSpPr/>
                <p:nvPr/>
              </p:nvSpPr>
              <p:spPr>
                <a:xfrm>
                  <a:off x="2957952" y="5142358"/>
                  <a:ext cx="164006" cy="160933"/>
                </a:xfrm>
                <a:custGeom>
                  <a:avLst/>
                  <a:gdLst>
                    <a:gd name="connsiteX0" fmla="*/ 34643 w 164006"/>
                    <a:gd name="connsiteY0" fmla="*/ 0 h 160933"/>
                    <a:gd name="connsiteX1" fmla="*/ 115512 w 164006"/>
                    <a:gd name="connsiteY1" fmla="*/ 43894 h 160933"/>
                    <a:gd name="connsiteX2" fmla="*/ 164006 w 164006"/>
                    <a:gd name="connsiteY2" fmla="*/ 83906 h 160933"/>
                    <a:gd name="connsiteX3" fmla="*/ 110865 w 164006"/>
                    <a:gd name="connsiteY3" fmla="*/ 160933 h 160933"/>
                    <a:gd name="connsiteX4" fmla="*/ 63145 w 164006"/>
                    <a:gd name="connsiteY4" fmla="*/ 121560 h 160933"/>
                    <a:gd name="connsiteX5" fmla="*/ 0 w 164006"/>
                    <a:gd name="connsiteY5" fmla="*/ 87286 h 160933"/>
                    <a:gd name="connsiteX6" fmla="*/ 34643 w 164006"/>
                    <a:gd name="connsiteY6" fmla="*/ 0 h 160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4006" h="160933">
                      <a:moveTo>
                        <a:pt x="34643" y="0"/>
                      </a:moveTo>
                      <a:lnTo>
                        <a:pt x="115512" y="43894"/>
                      </a:lnTo>
                      <a:lnTo>
                        <a:pt x="164006" y="83906"/>
                      </a:lnTo>
                      <a:lnTo>
                        <a:pt x="110865" y="160933"/>
                      </a:lnTo>
                      <a:lnTo>
                        <a:pt x="63145" y="121560"/>
                      </a:lnTo>
                      <a:lnTo>
                        <a:pt x="0" y="87286"/>
                      </a:lnTo>
                      <a:lnTo>
                        <a:pt x="3464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CF4BBDC3-A60C-4853-9398-A7C0A3D4351A}"/>
                    </a:ext>
                  </a:extLst>
                </p:cNvPr>
                <p:cNvSpPr/>
                <p:nvPr/>
              </p:nvSpPr>
              <p:spPr>
                <a:xfrm>
                  <a:off x="2227917" y="5142357"/>
                  <a:ext cx="164007" cy="160934"/>
                </a:xfrm>
                <a:custGeom>
                  <a:avLst/>
                  <a:gdLst>
                    <a:gd name="connsiteX0" fmla="*/ 129363 w 164007"/>
                    <a:gd name="connsiteY0" fmla="*/ 0 h 160934"/>
                    <a:gd name="connsiteX1" fmla="*/ 164007 w 164007"/>
                    <a:gd name="connsiteY1" fmla="*/ 87287 h 160934"/>
                    <a:gd name="connsiteX2" fmla="*/ 100863 w 164007"/>
                    <a:gd name="connsiteY2" fmla="*/ 121560 h 160934"/>
                    <a:gd name="connsiteX3" fmla="*/ 53142 w 164007"/>
                    <a:gd name="connsiteY3" fmla="*/ 160934 h 160934"/>
                    <a:gd name="connsiteX4" fmla="*/ 0 w 164007"/>
                    <a:gd name="connsiteY4" fmla="*/ 83906 h 160934"/>
                    <a:gd name="connsiteX5" fmla="*/ 48495 w 164007"/>
                    <a:gd name="connsiteY5" fmla="*/ 43894 h 160934"/>
                    <a:gd name="connsiteX6" fmla="*/ 129363 w 164007"/>
                    <a:gd name="connsiteY6" fmla="*/ 0 h 1609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4007" h="160934">
                      <a:moveTo>
                        <a:pt x="129363" y="0"/>
                      </a:moveTo>
                      <a:lnTo>
                        <a:pt x="164007" y="87287"/>
                      </a:lnTo>
                      <a:lnTo>
                        <a:pt x="100863" y="121560"/>
                      </a:lnTo>
                      <a:lnTo>
                        <a:pt x="53142" y="160934"/>
                      </a:lnTo>
                      <a:lnTo>
                        <a:pt x="0" y="83906"/>
                      </a:lnTo>
                      <a:lnTo>
                        <a:pt x="48495" y="43894"/>
                      </a:lnTo>
                      <a:lnTo>
                        <a:pt x="12936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99D6E402-3FCA-43EC-A1D3-2A4DD22D7C0B}"/>
                    </a:ext>
                  </a:extLst>
                </p:cNvPr>
                <p:cNvSpPr/>
                <p:nvPr/>
              </p:nvSpPr>
              <p:spPr>
                <a:xfrm>
                  <a:off x="3076076" y="5230469"/>
                  <a:ext cx="156620" cy="173106"/>
                </a:xfrm>
                <a:custGeom>
                  <a:avLst/>
                  <a:gdLst>
                    <a:gd name="connsiteX0" fmla="*/ 50980 w 156620"/>
                    <a:gd name="connsiteY0" fmla="*/ 0 h 173106"/>
                    <a:gd name="connsiteX1" fmla="*/ 102878 w 156620"/>
                    <a:gd name="connsiteY1" fmla="*/ 42820 h 173106"/>
                    <a:gd name="connsiteX2" fmla="*/ 156620 w 156620"/>
                    <a:gd name="connsiteY2" fmla="*/ 107955 h 173106"/>
                    <a:gd name="connsiteX3" fmla="*/ 89502 w 156620"/>
                    <a:gd name="connsiteY3" fmla="*/ 173106 h 173106"/>
                    <a:gd name="connsiteX4" fmla="*/ 36649 w 156620"/>
                    <a:gd name="connsiteY4" fmla="*/ 109049 h 173106"/>
                    <a:gd name="connsiteX5" fmla="*/ 0 w 156620"/>
                    <a:gd name="connsiteY5" fmla="*/ 78810 h 173106"/>
                    <a:gd name="connsiteX6" fmla="*/ 50980 w 156620"/>
                    <a:gd name="connsiteY6" fmla="*/ 0 h 173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6620" h="173106">
                      <a:moveTo>
                        <a:pt x="50980" y="0"/>
                      </a:moveTo>
                      <a:lnTo>
                        <a:pt x="102878" y="42820"/>
                      </a:lnTo>
                      <a:lnTo>
                        <a:pt x="156620" y="107955"/>
                      </a:lnTo>
                      <a:lnTo>
                        <a:pt x="89502" y="173106"/>
                      </a:lnTo>
                      <a:lnTo>
                        <a:pt x="36649" y="109049"/>
                      </a:lnTo>
                      <a:lnTo>
                        <a:pt x="0" y="78810"/>
                      </a:lnTo>
                      <a:lnTo>
                        <a:pt x="5098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879B653D-D222-426E-9BEE-EBAFDEFEA984}"/>
                    </a:ext>
                  </a:extLst>
                </p:cNvPr>
                <p:cNvSpPr/>
                <p:nvPr/>
              </p:nvSpPr>
              <p:spPr>
                <a:xfrm>
                  <a:off x="2117179" y="5230470"/>
                  <a:ext cx="156620" cy="173106"/>
                </a:xfrm>
                <a:custGeom>
                  <a:avLst/>
                  <a:gdLst>
                    <a:gd name="connsiteX0" fmla="*/ 105639 w 156620"/>
                    <a:gd name="connsiteY0" fmla="*/ 0 h 173106"/>
                    <a:gd name="connsiteX1" fmla="*/ 156620 w 156620"/>
                    <a:gd name="connsiteY1" fmla="*/ 78810 h 173106"/>
                    <a:gd name="connsiteX2" fmla="*/ 119971 w 156620"/>
                    <a:gd name="connsiteY2" fmla="*/ 109048 h 173106"/>
                    <a:gd name="connsiteX3" fmla="*/ 67118 w 156620"/>
                    <a:gd name="connsiteY3" fmla="*/ 173106 h 173106"/>
                    <a:gd name="connsiteX4" fmla="*/ 0 w 156620"/>
                    <a:gd name="connsiteY4" fmla="*/ 107955 h 173106"/>
                    <a:gd name="connsiteX5" fmla="*/ 53742 w 156620"/>
                    <a:gd name="connsiteY5" fmla="*/ 42819 h 173106"/>
                    <a:gd name="connsiteX6" fmla="*/ 105639 w 156620"/>
                    <a:gd name="connsiteY6" fmla="*/ 0 h 173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6620" h="173106">
                      <a:moveTo>
                        <a:pt x="105639" y="0"/>
                      </a:moveTo>
                      <a:lnTo>
                        <a:pt x="156620" y="78810"/>
                      </a:lnTo>
                      <a:lnTo>
                        <a:pt x="119971" y="109048"/>
                      </a:lnTo>
                      <a:lnTo>
                        <a:pt x="67118" y="173106"/>
                      </a:lnTo>
                      <a:lnTo>
                        <a:pt x="0" y="107955"/>
                      </a:lnTo>
                      <a:lnTo>
                        <a:pt x="53742" y="42819"/>
                      </a:lnTo>
                      <a:lnTo>
                        <a:pt x="10563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0CB43A8F-D307-4B43-940B-5D13690B8A88}"/>
                    </a:ext>
                  </a:extLst>
                </p:cNvPr>
                <p:cNvSpPr/>
                <p:nvPr/>
              </p:nvSpPr>
              <p:spPr>
                <a:xfrm>
                  <a:off x="3171890" y="5343916"/>
                  <a:ext cx="143042" cy="175820"/>
                </a:xfrm>
                <a:custGeom>
                  <a:avLst/>
                  <a:gdLst>
                    <a:gd name="connsiteX0" fmla="*/ 65337 w 143042"/>
                    <a:gd name="connsiteY0" fmla="*/ 0 h 175820"/>
                    <a:gd name="connsiteX1" fmla="*/ 94102 w 143042"/>
                    <a:gd name="connsiteY1" fmla="*/ 34863 h 175820"/>
                    <a:gd name="connsiteX2" fmla="*/ 143042 w 143042"/>
                    <a:gd name="connsiteY2" fmla="*/ 125027 h 175820"/>
                    <a:gd name="connsiteX3" fmla="*/ 64521 w 143042"/>
                    <a:gd name="connsiteY3" fmla="*/ 175820 h 175820"/>
                    <a:gd name="connsiteX4" fmla="*/ 16436 w 143042"/>
                    <a:gd name="connsiteY4" fmla="*/ 87230 h 175820"/>
                    <a:gd name="connsiteX5" fmla="*/ 0 w 143042"/>
                    <a:gd name="connsiteY5" fmla="*/ 67310 h 175820"/>
                    <a:gd name="connsiteX6" fmla="*/ 65337 w 143042"/>
                    <a:gd name="connsiteY6" fmla="*/ 0 h 175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3042" h="175820">
                      <a:moveTo>
                        <a:pt x="65337" y="0"/>
                      </a:moveTo>
                      <a:lnTo>
                        <a:pt x="94102" y="34863"/>
                      </a:lnTo>
                      <a:lnTo>
                        <a:pt x="143042" y="125027"/>
                      </a:lnTo>
                      <a:lnTo>
                        <a:pt x="64521" y="175820"/>
                      </a:lnTo>
                      <a:lnTo>
                        <a:pt x="16436" y="87230"/>
                      </a:lnTo>
                      <a:lnTo>
                        <a:pt x="0" y="67310"/>
                      </a:lnTo>
                      <a:lnTo>
                        <a:pt x="6533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7F649179-7E47-4F27-83E2-4D0A2C392D09}"/>
                    </a:ext>
                  </a:extLst>
                </p:cNvPr>
                <p:cNvSpPr/>
                <p:nvPr/>
              </p:nvSpPr>
              <p:spPr>
                <a:xfrm>
                  <a:off x="2034943" y="5343918"/>
                  <a:ext cx="143042" cy="175819"/>
                </a:xfrm>
                <a:custGeom>
                  <a:avLst/>
                  <a:gdLst>
                    <a:gd name="connsiteX0" fmla="*/ 77705 w 143042"/>
                    <a:gd name="connsiteY0" fmla="*/ 0 h 175819"/>
                    <a:gd name="connsiteX1" fmla="*/ 143042 w 143042"/>
                    <a:gd name="connsiteY1" fmla="*/ 67309 h 175819"/>
                    <a:gd name="connsiteX2" fmla="*/ 126606 w 143042"/>
                    <a:gd name="connsiteY2" fmla="*/ 87229 h 175819"/>
                    <a:gd name="connsiteX3" fmla="*/ 78521 w 143042"/>
                    <a:gd name="connsiteY3" fmla="*/ 175819 h 175819"/>
                    <a:gd name="connsiteX4" fmla="*/ 0 w 143042"/>
                    <a:gd name="connsiteY4" fmla="*/ 125026 h 175819"/>
                    <a:gd name="connsiteX5" fmla="*/ 48940 w 143042"/>
                    <a:gd name="connsiteY5" fmla="*/ 34862 h 175819"/>
                    <a:gd name="connsiteX6" fmla="*/ 77705 w 143042"/>
                    <a:gd name="connsiteY6" fmla="*/ 0 h 175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3042" h="175819">
                      <a:moveTo>
                        <a:pt x="77705" y="0"/>
                      </a:moveTo>
                      <a:lnTo>
                        <a:pt x="143042" y="67309"/>
                      </a:lnTo>
                      <a:lnTo>
                        <a:pt x="126606" y="87229"/>
                      </a:lnTo>
                      <a:lnTo>
                        <a:pt x="78521" y="175819"/>
                      </a:lnTo>
                      <a:lnTo>
                        <a:pt x="0" y="125026"/>
                      </a:lnTo>
                      <a:lnTo>
                        <a:pt x="48940" y="34862"/>
                      </a:lnTo>
                      <a:lnTo>
                        <a:pt x="7770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01427CD0-228A-40F0-9E12-E5BD3E63F0D7}"/>
                    </a:ext>
                  </a:extLst>
                </p:cNvPr>
                <p:cNvSpPr/>
                <p:nvPr/>
              </p:nvSpPr>
              <p:spPr>
                <a:xfrm>
                  <a:off x="3241426" y="5475726"/>
                  <a:ext cx="124604" cy="169183"/>
                </a:xfrm>
                <a:custGeom>
                  <a:avLst/>
                  <a:gdLst>
                    <a:gd name="connsiteX0" fmla="*/ 77187 w 124604"/>
                    <a:gd name="connsiteY0" fmla="*/ 0 h 169183"/>
                    <a:gd name="connsiteX1" fmla="*/ 90285 w 124604"/>
                    <a:gd name="connsiteY1" fmla="*/ 24131 h 169183"/>
                    <a:gd name="connsiteX2" fmla="*/ 124604 w 124604"/>
                    <a:gd name="connsiteY2" fmla="*/ 134689 h 169183"/>
                    <a:gd name="connsiteX3" fmla="*/ 37693 w 124604"/>
                    <a:gd name="connsiteY3" fmla="*/ 169183 h 169183"/>
                    <a:gd name="connsiteX4" fmla="*/ 3983 w 124604"/>
                    <a:gd name="connsiteY4" fmla="*/ 60589 h 169183"/>
                    <a:gd name="connsiteX5" fmla="*/ 0 w 124604"/>
                    <a:gd name="connsiteY5" fmla="*/ 53251 h 169183"/>
                    <a:gd name="connsiteX6" fmla="*/ 77187 w 124604"/>
                    <a:gd name="connsiteY6" fmla="*/ 0 h 1691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604" h="169183">
                      <a:moveTo>
                        <a:pt x="77187" y="0"/>
                      </a:moveTo>
                      <a:lnTo>
                        <a:pt x="90285" y="24131"/>
                      </a:lnTo>
                      <a:lnTo>
                        <a:pt x="124604" y="134689"/>
                      </a:lnTo>
                      <a:lnTo>
                        <a:pt x="37693" y="169183"/>
                      </a:lnTo>
                      <a:lnTo>
                        <a:pt x="3983" y="60589"/>
                      </a:lnTo>
                      <a:lnTo>
                        <a:pt x="0" y="53251"/>
                      </a:lnTo>
                      <a:lnTo>
                        <a:pt x="7718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432DB990-6541-419F-A590-B41273124DA9}"/>
                    </a:ext>
                  </a:extLst>
                </p:cNvPr>
                <p:cNvSpPr/>
                <p:nvPr/>
              </p:nvSpPr>
              <p:spPr>
                <a:xfrm>
                  <a:off x="1983845" y="5475726"/>
                  <a:ext cx="124604" cy="169183"/>
                </a:xfrm>
                <a:custGeom>
                  <a:avLst/>
                  <a:gdLst>
                    <a:gd name="connsiteX0" fmla="*/ 47417 w 124604"/>
                    <a:gd name="connsiteY0" fmla="*/ 0 h 169183"/>
                    <a:gd name="connsiteX1" fmla="*/ 124604 w 124604"/>
                    <a:gd name="connsiteY1" fmla="*/ 53252 h 169183"/>
                    <a:gd name="connsiteX2" fmla="*/ 120621 w 124604"/>
                    <a:gd name="connsiteY2" fmla="*/ 60589 h 169183"/>
                    <a:gd name="connsiteX3" fmla="*/ 86911 w 124604"/>
                    <a:gd name="connsiteY3" fmla="*/ 169183 h 169183"/>
                    <a:gd name="connsiteX4" fmla="*/ 0 w 124604"/>
                    <a:gd name="connsiteY4" fmla="*/ 134689 h 169183"/>
                    <a:gd name="connsiteX5" fmla="*/ 34319 w 124604"/>
                    <a:gd name="connsiteY5" fmla="*/ 24131 h 169183"/>
                    <a:gd name="connsiteX6" fmla="*/ 47417 w 124604"/>
                    <a:gd name="connsiteY6" fmla="*/ 0 h 1691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604" h="169183">
                      <a:moveTo>
                        <a:pt x="47417" y="0"/>
                      </a:moveTo>
                      <a:lnTo>
                        <a:pt x="124604" y="53252"/>
                      </a:lnTo>
                      <a:lnTo>
                        <a:pt x="120621" y="60589"/>
                      </a:lnTo>
                      <a:lnTo>
                        <a:pt x="86911" y="169183"/>
                      </a:lnTo>
                      <a:lnTo>
                        <a:pt x="0" y="134689"/>
                      </a:lnTo>
                      <a:lnTo>
                        <a:pt x="34319" y="24131"/>
                      </a:lnTo>
                      <a:lnTo>
                        <a:pt x="4741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0" name="フリーフォーム: 図形 349">
                  <a:extLst>
                    <a:ext uri="{FF2B5EF4-FFF2-40B4-BE49-F238E27FC236}">
                      <a16:creationId xmlns:a16="http://schemas.microsoft.com/office/drawing/2014/main" id="{226EA841-1B7A-40E9-81E3-84B72731813F}"/>
                    </a:ext>
                  </a:extLst>
                </p:cNvPr>
                <p:cNvSpPr/>
                <p:nvPr/>
              </p:nvSpPr>
              <p:spPr>
                <a:xfrm>
                  <a:off x="3281821" y="5618428"/>
                  <a:ext cx="103678" cy="153673"/>
                </a:xfrm>
                <a:custGeom>
                  <a:avLst/>
                  <a:gdLst>
                    <a:gd name="connsiteX0" fmla="*/ 86696 w 103678"/>
                    <a:gd name="connsiteY0" fmla="*/ 0 h 153673"/>
                    <a:gd name="connsiteX1" fmla="*/ 91423 w 103678"/>
                    <a:gd name="connsiteY1" fmla="*/ 15227 h 153673"/>
                    <a:gd name="connsiteX2" fmla="*/ 103678 w 103678"/>
                    <a:gd name="connsiteY2" fmla="*/ 136798 h 153673"/>
                    <a:gd name="connsiteX3" fmla="*/ 11717 w 103678"/>
                    <a:gd name="connsiteY3" fmla="*/ 153673 h 153673"/>
                    <a:gd name="connsiteX4" fmla="*/ 0 w 103678"/>
                    <a:gd name="connsiteY4" fmla="*/ 37431 h 153673"/>
                    <a:gd name="connsiteX5" fmla="*/ 86696 w 103678"/>
                    <a:gd name="connsiteY5" fmla="*/ 0 h 1536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678" h="153673">
                      <a:moveTo>
                        <a:pt x="86696" y="0"/>
                      </a:moveTo>
                      <a:lnTo>
                        <a:pt x="91423" y="15227"/>
                      </a:lnTo>
                      <a:lnTo>
                        <a:pt x="103678" y="136798"/>
                      </a:lnTo>
                      <a:lnTo>
                        <a:pt x="11717" y="153673"/>
                      </a:lnTo>
                      <a:lnTo>
                        <a:pt x="0" y="37431"/>
                      </a:lnTo>
                      <a:lnTo>
                        <a:pt x="86696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1" name="フリーフォーム: 図形 350">
                  <a:extLst>
                    <a:ext uri="{FF2B5EF4-FFF2-40B4-BE49-F238E27FC236}">
                      <a16:creationId xmlns:a16="http://schemas.microsoft.com/office/drawing/2014/main" id="{971F3162-B7FF-4D72-9B83-6E3238782DE7}"/>
                    </a:ext>
                  </a:extLst>
                </p:cNvPr>
                <p:cNvSpPr/>
                <p:nvPr/>
              </p:nvSpPr>
              <p:spPr>
                <a:xfrm>
                  <a:off x="1964377" y="5618428"/>
                  <a:ext cx="103679" cy="153673"/>
                </a:xfrm>
                <a:custGeom>
                  <a:avLst/>
                  <a:gdLst>
                    <a:gd name="connsiteX0" fmla="*/ 16982 w 103679"/>
                    <a:gd name="connsiteY0" fmla="*/ 0 h 153673"/>
                    <a:gd name="connsiteX1" fmla="*/ 103679 w 103679"/>
                    <a:gd name="connsiteY1" fmla="*/ 37431 h 153673"/>
                    <a:gd name="connsiteX2" fmla="*/ 91961 w 103679"/>
                    <a:gd name="connsiteY2" fmla="*/ 153673 h 153673"/>
                    <a:gd name="connsiteX3" fmla="*/ 0 w 103679"/>
                    <a:gd name="connsiteY3" fmla="*/ 136798 h 153673"/>
                    <a:gd name="connsiteX4" fmla="*/ 12255 w 103679"/>
                    <a:gd name="connsiteY4" fmla="*/ 15227 h 153673"/>
                    <a:gd name="connsiteX5" fmla="*/ 16982 w 103679"/>
                    <a:gd name="connsiteY5" fmla="*/ 0 h 1536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679" h="153673">
                      <a:moveTo>
                        <a:pt x="16982" y="0"/>
                      </a:moveTo>
                      <a:lnTo>
                        <a:pt x="103679" y="37431"/>
                      </a:lnTo>
                      <a:lnTo>
                        <a:pt x="91961" y="153673"/>
                      </a:lnTo>
                      <a:lnTo>
                        <a:pt x="0" y="136798"/>
                      </a:lnTo>
                      <a:lnTo>
                        <a:pt x="12255" y="15227"/>
                      </a:lnTo>
                      <a:lnTo>
                        <a:pt x="16982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D5713D3C-5C83-40E2-9EFD-56BE636A5800}"/>
                    </a:ext>
                  </a:extLst>
                </p:cNvPr>
                <p:cNvSpPr/>
                <p:nvPr/>
              </p:nvSpPr>
              <p:spPr>
                <a:xfrm>
                  <a:off x="3294063" y="5764304"/>
                  <a:ext cx="93663" cy="132163"/>
                </a:xfrm>
                <a:custGeom>
                  <a:avLst/>
                  <a:gdLst>
                    <a:gd name="connsiteX0" fmla="*/ 92352 w 93663"/>
                    <a:gd name="connsiteY0" fmla="*/ 0 h 132163"/>
                    <a:gd name="connsiteX1" fmla="*/ 93663 w 93663"/>
                    <a:gd name="connsiteY1" fmla="*/ 13002 h 132163"/>
                    <a:gd name="connsiteX2" fmla="*/ 93662 w 93663"/>
                    <a:gd name="connsiteY2" fmla="*/ 13012 h 132163"/>
                    <a:gd name="connsiteX3" fmla="*/ 93662 w 93663"/>
                    <a:gd name="connsiteY3" fmla="*/ 132163 h 132163"/>
                    <a:gd name="connsiteX4" fmla="*/ 0 w 93663"/>
                    <a:gd name="connsiteY4" fmla="*/ 130770 h 132163"/>
                    <a:gd name="connsiteX5" fmla="*/ 0 w 93663"/>
                    <a:gd name="connsiteY5" fmla="*/ 19802 h 132163"/>
                    <a:gd name="connsiteX6" fmla="*/ 92352 w 93663"/>
                    <a:gd name="connsiteY6" fmla="*/ 0 h 132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663" h="132163">
                      <a:moveTo>
                        <a:pt x="92352" y="0"/>
                      </a:moveTo>
                      <a:lnTo>
                        <a:pt x="93663" y="13002"/>
                      </a:lnTo>
                      <a:lnTo>
                        <a:pt x="93662" y="13012"/>
                      </a:lnTo>
                      <a:lnTo>
                        <a:pt x="93662" y="132163"/>
                      </a:lnTo>
                      <a:lnTo>
                        <a:pt x="0" y="130770"/>
                      </a:lnTo>
                      <a:lnTo>
                        <a:pt x="0" y="19802"/>
                      </a:lnTo>
                      <a:lnTo>
                        <a:pt x="92352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3115283F-0D16-45C3-A7C0-3304155B6E48}"/>
                    </a:ext>
                  </a:extLst>
                </p:cNvPr>
                <p:cNvSpPr/>
                <p:nvPr/>
              </p:nvSpPr>
              <p:spPr>
                <a:xfrm>
                  <a:off x="1962149" y="5764304"/>
                  <a:ext cx="93662" cy="132163"/>
                </a:xfrm>
                <a:custGeom>
                  <a:avLst/>
                  <a:gdLst>
                    <a:gd name="connsiteX0" fmla="*/ 1312 w 93662"/>
                    <a:gd name="connsiteY0" fmla="*/ 0 h 132163"/>
                    <a:gd name="connsiteX1" fmla="*/ 93662 w 93662"/>
                    <a:gd name="connsiteY1" fmla="*/ 19801 h 132163"/>
                    <a:gd name="connsiteX2" fmla="*/ 93662 w 93662"/>
                    <a:gd name="connsiteY2" fmla="*/ 130770 h 132163"/>
                    <a:gd name="connsiteX3" fmla="*/ 0 w 93662"/>
                    <a:gd name="connsiteY3" fmla="*/ 132163 h 132163"/>
                    <a:gd name="connsiteX4" fmla="*/ 0 w 93662"/>
                    <a:gd name="connsiteY4" fmla="*/ 13002 h 132163"/>
                    <a:gd name="connsiteX5" fmla="*/ 1 w 93662"/>
                    <a:gd name="connsiteY5" fmla="*/ 13002 h 132163"/>
                    <a:gd name="connsiteX6" fmla="*/ 1312 w 93662"/>
                    <a:gd name="connsiteY6" fmla="*/ 0 h 132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662" h="132163">
                      <a:moveTo>
                        <a:pt x="1312" y="0"/>
                      </a:moveTo>
                      <a:lnTo>
                        <a:pt x="93662" y="19801"/>
                      </a:lnTo>
                      <a:lnTo>
                        <a:pt x="93662" y="130770"/>
                      </a:lnTo>
                      <a:lnTo>
                        <a:pt x="0" y="132163"/>
                      </a:lnTo>
                      <a:lnTo>
                        <a:pt x="0" y="13002"/>
                      </a:lnTo>
                      <a:lnTo>
                        <a:pt x="1" y="13002"/>
                      </a:lnTo>
                      <a:lnTo>
                        <a:pt x="1312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B769605C-E478-4310-96B8-165F8D6852AC}"/>
                    </a:ext>
                  </a:extLst>
                </p:cNvPr>
                <p:cNvSpPr/>
                <p:nvPr/>
              </p:nvSpPr>
              <p:spPr>
                <a:xfrm>
                  <a:off x="1962149" y="5905909"/>
                  <a:ext cx="93662" cy="84598"/>
                </a:xfrm>
                <a:custGeom>
                  <a:avLst/>
                  <a:gdLst>
                    <a:gd name="connsiteX0" fmla="*/ 0 w 93662"/>
                    <a:gd name="connsiteY0" fmla="*/ 0 h 84598"/>
                    <a:gd name="connsiteX1" fmla="*/ 93662 w 93662"/>
                    <a:gd name="connsiteY1" fmla="*/ 1393 h 84598"/>
                    <a:gd name="connsiteX2" fmla="*/ 93662 w 93662"/>
                    <a:gd name="connsiteY2" fmla="*/ 84598 h 84598"/>
                    <a:gd name="connsiteX3" fmla="*/ 0 w 93662"/>
                    <a:gd name="connsiteY3" fmla="*/ 84598 h 84598"/>
                    <a:gd name="connsiteX4" fmla="*/ 0 w 93662"/>
                    <a:gd name="connsiteY4" fmla="*/ 0 h 84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662" h="84598">
                      <a:moveTo>
                        <a:pt x="0" y="0"/>
                      </a:moveTo>
                      <a:lnTo>
                        <a:pt x="93662" y="1393"/>
                      </a:lnTo>
                      <a:lnTo>
                        <a:pt x="93662" y="84598"/>
                      </a:lnTo>
                      <a:lnTo>
                        <a:pt x="0" y="84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261E3AD5-338D-4C94-B236-00BE801F74BF}"/>
                    </a:ext>
                  </a:extLst>
                </p:cNvPr>
                <p:cNvSpPr/>
                <p:nvPr/>
              </p:nvSpPr>
              <p:spPr>
                <a:xfrm>
                  <a:off x="3294062" y="5905909"/>
                  <a:ext cx="93662" cy="84598"/>
                </a:xfrm>
                <a:custGeom>
                  <a:avLst/>
                  <a:gdLst>
                    <a:gd name="connsiteX0" fmla="*/ 93662 w 93662"/>
                    <a:gd name="connsiteY0" fmla="*/ 0 h 84598"/>
                    <a:gd name="connsiteX1" fmla="*/ 93662 w 93662"/>
                    <a:gd name="connsiteY1" fmla="*/ 84598 h 84598"/>
                    <a:gd name="connsiteX2" fmla="*/ 0 w 93662"/>
                    <a:gd name="connsiteY2" fmla="*/ 84598 h 84598"/>
                    <a:gd name="connsiteX3" fmla="*/ 0 w 93662"/>
                    <a:gd name="connsiteY3" fmla="*/ 1393 h 84598"/>
                    <a:gd name="connsiteX4" fmla="*/ 93662 w 93662"/>
                    <a:gd name="connsiteY4" fmla="*/ 0 h 84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662" h="84598">
                      <a:moveTo>
                        <a:pt x="93662" y="0"/>
                      </a:moveTo>
                      <a:lnTo>
                        <a:pt x="93662" y="84598"/>
                      </a:lnTo>
                      <a:lnTo>
                        <a:pt x="0" y="84598"/>
                      </a:lnTo>
                      <a:lnTo>
                        <a:pt x="0" y="1393"/>
                      </a:lnTo>
                      <a:lnTo>
                        <a:pt x="93662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05763061-B8B9-443E-8F94-2478773C6582}"/>
                  </a:ext>
                </a:extLst>
              </p:cNvPr>
              <p:cNvSpPr/>
              <p:nvPr/>
            </p:nvSpPr>
            <p:spPr>
              <a:xfrm>
                <a:off x="1986758" y="2161321"/>
                <a:ext cx="3181428" cy="289182"/>
              </a:xfrm>
              <a:custGeom>
                <a:avLst/>
                <a:gdLst>
                  <a:gd name="connsiteX0" fmla="*/ 64848 w 3181428"/>
                  <a:gd name="connsiteY0" fmla="*/ 182805 h 289182"/>
                  <a:gd name="connsiteX1" fmla="*/ 64848 w 3181428"/>
                  <a:gd name="connsiteY1" fmla="*/ 271868 h 289182"/>
                  <a:gd name="connsiteX2" fmla="*/ 0 w 3181428"/>
                  <a:gd name="connsiteY2" fmla="*/ 289182 h 289182"/>
                  <a:gd name="connsiteX3" fmla="*/ 0 w 3181428"/>
                  <a:gd name="connsiteY3" fmla="*/ 200660 h 289182"/>
                  <a:gd name="connsiteX4" fmla="*/ 13039 w 3181428"/>
                  <a:gd name="connsiteY4" fmla="*/ 195851 h 289182"/>
                  <a:gd name="connsiteX5" fmla="*/ 3116580 w 3181428"/>
                  <a:gd name="connsiteY5" fmla="*/ 174829 h 289182"/>
                  <a:gd name="connsiteX6" fmla="*/ 3181428 w 3181428"/>
                  <a:gd name="connsiteY6" fmla="*/ 191159 h 289182"/>
                  <a:gd name="connsiteX7" fmla="*/ 3181428 w 3181428"/>
                  <a:gd name="connsiteY7" fmla="*/ 280726 h 289182"/>
                  <a:gd name="connsiteX8" fmla="*/ 3116580 w 3181428"/>
                  <a:gd name="connsiteY8" fmla="*/ 263412 h 289182"/>
                  <a:gd name="connsiteX9" fmla="*/ 259634 w 3181428"/>
                  <a:gd name="connsiteY9" fmla="*/ 133753 h 289182"/>
                  <a:gd name="connsiteX10" fmla="*/ 259634 w 3181428"/>
                  <a:gd name="connsiteY10" fmla="*/ 231015 h 289182"/>
                  <a:gd name="connsiteX11" fmla="*/ 194786 w 3181428"/>
                  <a:gd name="connsiteY11" fmla="*/ 243511 h 289182"/>
                  <a:gd name="connsiteX12" fmla="*/ 194786 w 3181428"/>
                  <a:gd name="connsiteY12" fmla="*/ 150083 h 289182"/>
                  <a:gd name="connsiteX13" fmla="*/ 2921790 w 3181428"/>
                  <a:gd name="connsiteY13" fmla="*/ 125777 h 289182"/>
                  <a:gd name="connsiteX14" fmla="*/ 2986638 w 3181428"/>
                  <a:gd name="connsiteY14" fmla="*/ 142107 h 289182"/>
                  <a:gd name="connsiteX15" fmla="*/ 2986638 w 3181428"/>
                  <a:gd name="connsiteY15" fmla="*/ 237407 h 289182"/>
                  <a:gd name="connsiteX16" fmla="*/ 2921790 w 3181428"/>
                  <a:gd name="connsiteY16" fmla="*/ 224912 h 289182"/>
                  <a:gd name="connsiteX17" fmla="*/ 454420 w 3181428"/>
                  <a:gd name="connsiteY17" fmla="*/ 95360 h 289182"/>
                  <a:gd name="connsiteX18" fmla="*/ 454420 w 3181428"/>
                  <a:gd name="connsiteY18" fmla="*/ 195106 h 289182"/>
                  <a:gd name="connsiteX19" fmla="*/ 429183 w 3181428"/>
                  <a:gd name="connsiteY19" fmla="*/ 198345 h 289182"/>
                  <a:gd name="connsiteX20" fmla="*/ 389572 w 3181428"/>
                  <a:gd name="connsiteY20" fmla="*/ 205977 h 289182"/>
                  <a:gd name="connsiteX21" fmla="*/ 389572 w 3181428"/>
                  <a:gd name="connsiteY21" fmla="*/ 105876 h 289182"/>
                  <a:gd name="connsiteX22" fmla="*/ 2727004 w 3181428"/>
                  <a:gd name="connsiteY22" fmla="*/ 90224 h 289182"/>
                  <a:gd name="connsiteX23" fmla="*/ 2791852 w 3181428"/>
                  <a:gd name="connsiteY23" fmla="*/ 100740 h 289182"/>
                  <a:gd name="connsiteX24" fmla="*/ 2791852 w 3181428"/>
                  <a:gd name="connsiteY24" fmla="*/ 199874 h 289182"/>
                  <a:gd name="connsiteX25" fmla="*/ 2783916 w 3181428"/>
                  <a:gd name="connsiteY25" fmla="*/ 198345 h 289182"/>
                  <a:gd name="connsiteX26" fmla="*/ 2727004 w 3181428"/>
                  <a:gd name="connsiteY26" fmla="*/ 191042 h 289182"/>
                  <a:gd name="connsiteX27" fmla="*/ 649206 w 3181428"/>
                  <a:gd name="connsiteY27" fmla="*/ 63772 h 289182"/>
                  <a:gd name="connsiteX28" fmla="*/ 649206 w 3181428"/>
                  <a:gd name="connsiteY28" fmla="*/ 170111 h 289182"/>
                  <a:gd name="connsiteX29" fmla="*/ 584358 w 3181428"/>
                  <a:gd name="connsiteY29" fmla="*/ 178432 h 289182"/>
                  <a:gd name="connsiteX30" fmla="*/ 584358 w 3181428"/>
                  <a:gd name="connsiteY30" fmla="*/ 74289 h 289182"/>
                  <a:gd name="connsiteX31" fmla="*/ 2532218 w 3181428"/>
                  <a:gd name="connsiteY31" fmla="*/ 58636 h 289182"/>
                  <a:gd name="connsiteX32" fmla="*/ 2597066 w 3181428"/>
                  <a:gd name="connsiteY32" fmla="*/ 69152 h 289182"/>
                  <a:gd name="connsiteX33" fmla="*/ 2597066 w 3181428"/>
                  <a:gd name="connsiteY33" fmla="*/ 174368 h 289182"/>
                  <a:gd name="connsiteX34" fmla="*/ 2532218 w 3181428"/>
                  <a:gd name="connsiteY34" fmla="*/ 166046 h 289182"/>
                  <a:gd name="connsiteX35" fmla="*/ 843992 w 3181428"/>
                  <a:gd name="connsiteY35" fmla="*/ 41198 h 289182"/>
                  <a:gd name="connsiteX36" fmla="*/ 843992 w 3181428"/>
                  <a:gd name="connsiteY36" fmla="*/ 148047 h 289182"/>
                  <a:gd name="connsiteX37" fmla="*/ 790159 w 3181428"/>
                  <a:gd name="connsiteY37" fmla="*/ 152023 h 289182"/>
                  <a:gd name="connsiteX38" fmla="*/ 779144 w 3181428"/>
                  <a:gd name="connsiteY38" fmla="*/ 153437 h 289182"/>
                  <a:gd name="connsiteX39" fmla="*/ 779144 w 3181428"/>
                  <a:gd name="connsiteY39" fmla="*/ 47147 h 289182"/>
                  <a:gd name="connsiteX40" fmla="*/ 2337432 w 3181428"/>
                  <a:gd name="connsiteY40" fmla="*/ 38292 h 289182"/>
                  <a:gd name="connsiteX41" fmla="*/ 2402280 w 3181428"/>
                  <a:gd name="connsiteY41" fmla="*/ 44241 h 289182"/>
                  <a:gd name="connsiteX42" fmla="*/ 2402280 w 3181428"/>
                  <a:gd name="connsiteY42" fmla="*/ 150497 h 289182"/>
                  <a:gd name="connsiteX43" fmla="*/ 2337432 w 3181428"/>
                  <a:gd name="connsiteY43" fmla="*/ 145707 h 289182"/>
                  <a:gd name="connsiteX44" fmla="*/ 1038778 w 3181428"/>
                  <a:gd name="connsiteY44" fmla="*/ 23328 h 289182"/>
                  <a:gd name="connsiteX45" fmla="*/ 1038778 w 3181428"/>
                  <a:gd name="connsiteY45" fmla="*/ 133659 h 289182"/>
                  <a:gd name="connsiteX46" fmla="*/ 973930 w 3181428"/>
                  <a:gd name="connsiteY46" fmla="*/ 138449 h 289182"/>
                  <a:gd name="connsiteX47" fmla="*/ 973930 w 3181428"/>
                  <a:gd name="connsiteY47" fmla="*/ 29277 h 289182"/>
                  <a:gd name="connsiteX48" fmla="*/ 2142646 w 3181428"/>
                  <a:gd name="connsiteY48" fmla="*/ 20422 h 289182"/>
                  <a:gd name="connsiteX49" fmla="*/ 2207494 w 3181428"/>
                  <a:gd name="connsiteY49" fmla="*/ 26371 h 289182"/>
                  <a:gd name="connsiteX50" fmla="*/ 2207494 w 3181428"/>
                  <a:gd name="connsiteY50" fmla="*/ 136109 h 289182"/>
                  <a:gd name="connsiteX51" fmla="*/ 2142646 w 3181428"/>
                  <a:gd name="connsiteY51" fmla="*/ 131319 h 289182"/>
                  <a:gd name="connsiteX52" fmla="*/ 1233564 w 3181428"/>
                  <a:gd name="connsiteY52" fmla="*/ 11058 h 289182"/>
                  <a:gd name="connsiteX53" fmla="*/ 1233564 w 3181428"/>
                  <a:gd name="connsiteY53" fmla="*/ 121686 h 289182"/>
                  <a:gd name="connsiteX54" fmla="*/ 1185074 w 3181428"/>
                  <a:gd name="connsiteY54" fmla="*/ 122853 h 289182"/>
                  <a:gd name="connsiteX55" fmla="*/ 1168716 w 3181428"/>
                  <a:gd name="connsiteY55" fmla="*/ 124061 h 289182"/>
                  <a:gd name="connsiteX56" fmla="*/ 1168716 w 3181428"/>
                  <a:gd name="connsiteY56" fmla="*/ 12981 h 289182"/>
                  <a:gd name="connsiteX57" fmla="*/ 1947860 w 3181428"/>
                  <a:gd name="connsiteY57" fmla="*/ 10119 h 289182"/>
                  <a:gd name="connsiteX58" fmla="*/ 2012708 w 3181428"/>
                  <a:gd name="connsiteY58" fmla="*/ 12042 h 289182"/>
                  <a:gd name="connsiteX59" fmla="*/ 2012708 w 3181428"/>
                  <a:gd name="connsiteY59" fmla="*/ 122484 h 289182"/>
                  <a:gd name="connsiteX60" fmla="*/ 1947860 w 3181428"/>
                  <a:gd name="connsiteY60" fmla="*/ 120924 h 289182"/>
                  <a:gd name="connsiteX61" fmla="*/ 1428350 w 3181428"/>
                  <a:gd name="connsiteY61" fmla="*/ 5283 h 289182"/>
                  <a:gd name="connsiteX62" fmla="*/ 1428350 w 3181428"/>
                  <a:gd name="connsiteY62" fmla="*/ 117000 h 289182"/>
                  <a:gd name="connsiteX63" fmla="*/ 1363502 w 3181428"/>
                  <a:gd name="connsiteY63" fmla="*/ 118560 h 289182"/>
                  <a:gd name="connsiteX64" fmla="*/ 1363502 w 3181428"/>
                  <a:gd name="connsiteY64" fmla="*/ 7206 h 289182"/>
                  <a:gd name="connsiteX65" fmla="*/ 1753074 w 3181428"/>
                  <a:gd name="connsiteY65" fmla="*/ 4344 h 289182"/>
                  <a:gd name="connsiteX66" fmla="*/ 1817922 w 3181428"/>
                  <a:gd name="connsiteY66" fmla="*/ 6267 h 289182"/>
                  <a:gd name="connsiteX67" fmla="*/ 1817922 w 3181428"/>
                  <a:gd name="connsiteY67" fmla="*/ 117798 h 289182"/>
                  <a:gd name="connsiteX68" fmla="*/ 1753074 w 3181428"/>
                  <a:gd name="connsiteY68" fmla="*/ 116238 h 289182"/>
                  <a:gd name="connsiteX69" fmla="*/ 1606549 w 3181428"/>
                  <a:gd name="connsiteY69" fmla="*/ 0 h 289182"/>
                  <a:gd name="connsiteX70" fmla="*/ 1623136 w 3181428"/>
                  <a:gd name="connsiteY70" fmla="*/ 492 h 289182"/>
                  <a:gd name="connsiteX71" fmla="*/ 1623136 w 3181428"/>
                  <a:gd name="connsiteY71" fmla="*/ 113111 h 289182"/>
                  <a:gd name="connsiteX72" fmla="*/ 1606549 w 3181428"/>
                  <a:gd name="connsiteY72" fmla="*/ 112712 h 289182"/>
                  <a:gd name="connsiteX73" fmla="*/ 1558288 w 3181428"/>
                  <a:gd name="connsiteY73" fmla="*/ 113873 h 289182"/>
                  <a:gd name="connsiteX74" fmla="*/ 1558288 w 3181428"/>
                  <a:gd name="connsiteY74" fmla="*/ 1431 h 289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3181428" h="289182">
                    <a:moveTo>
                      <a:pt x="64848" y="182805"/>
                    </a:moveTo>
                    <a:lnTo>
                      <a:pt x="64848" y="271868"/>
                    </a:lnTo>
                    <a:lnTo>
                      <a:pt x="0" y="289182"/>
                    </a:lnTo>
                    <a:lnTo>
                      <a:pt x="0" y="200660"/>
                    </a:lnTo>
                    <a:lnTo>
                      <a:pt x="13039" y="195851"/>
                    </a:lnTo>
                    <a:close/>
                    <a:moveTo>
                      <a:pt x="3116580" y="174829"/>
                    </a:moveTo>
                    <a:lnTo>
                      <a:pt x="3181428" y="191159"/>
                    </a:lnTo>
                    <a:lnTo>
                      <a:pt x="3181428" y="280726"/>
                    </a:lnTo>
                    <a:lnTo>
                      <a:pt x="3116580" y="263412"/>
                    </a:lnTo>
                    <a:close/>
                    <a:moveTo>
                      <a:pt x="259634" y="133753"/>
                    </a:moveTo>
                    <a:lnTo>
                      <a:pt x="259634" y="231015"/>
                    </a:lnTo>
                    <a:lnTo>
                      <a:pt x="194786" y="243511"/>
                    </a:lnTo>
                    <a:lnTo>
                      <a:pt x="194786" y="150083"/>
                    </a:lnTo>
                    <a:close/>
                    <a:moveTo>
                      <a:pt x="2921790" y="125777"/>
                    </a:moveTo>
                    <a:lnTo>
                      <a:pt x="2986638" y="142107"/>
                    </a:lnTo>
                    <a:lnTo>
                      <a:pt x="2986638" y="237407"/>
                    </a:lnTo>
                    <a:lnTo>
                      <a:pt x="2921790" y="224912"/>
                    </a:lnTo>
                    <a:close/>
                    <a:moveTo>
                      <a:pt x="454420" y="95360"/>
                    </a:moveTo>
                    <a:lnTo>
                      <a:pt x="454420" y="195106"/>
                    </a:lnTo>
                    <a:lnTo>
                      <a:pt x="429183" y="198345"/>
                    </a:lnTo>
                    <a:lnTo>
                      <a:pt x="389572" y="205977"/>
                    </a:lnTo>
                    <a:lnTo>
                      <a:pt x="389572" y="105876"/>
                    </a:lnTo>
                    <a:close/>
                    <a:moveTo>
                      <a:pt x="2727004" y="90224"/>
                    </a:moveTo>
                    <a:lnTo>
                      <a:pt x="2791852" y="100740"/>
                    </a:lnTo>
                    <a:lnTo>
                      <a:pt x="2791852" y="199874"/>
                    </a:lnTo>
                    <a:lnTo>
                      <a:pt x="2783916" y="198345"/>
                    </a:lnTo>
                    <a:lnTo>
                      <a:pt x="2727004" y="191042"/>
                    </a:lnTo>
                    <a:close/>
                    <a:moveTo>
                      <a:pt x="649206" y="63772"/>
                    </a:moveTo>
                    <a:lnTo>
                      <a:pt x="649206" y="170111"/>
                    </a:lnTo>
                    <a:lnTo>
                      <a:pt x="584358" y="178432"/>
                    </a:lnTo>
                    <a:lnTo>
                      <a:pt x="584358" y="74289"/>
                    </a:lnTo>
                    <a:close/>
                    <a:moveTo>
                      <a:pt x="2532218" y="58636"/>
                    </a:moveTo>
                    <a:lnTo>
                      <a:pt x="2597066" y="69152"/>
                    </a:lnTo>
                    <a:lnTo>
                      <a:pt x="2597066" y="174368"/>
                    </a:lnTo>
                    <a:lnTo>
                      <a:pt x="2532218" y="166046"/>
                    </a:lnTo>
                    <a:close/>
                    <a:moveTo>
                      <a:pt x="843992" y="41198"/>
                    </a:moveTo>
                    <a:lnTo>
                      <a:pt x="843992" y="148047"/>
                    </a:lnTo>
                    <a:lnTo>
                      <a:pt x="790159" y="152023"/>
                    </a:lnTo>
                    <a:lnTo>
                      <a:pt x="779144" y="153437"/>
                    </a:lnTo>
                    <a:lnTo>
                      <a:pt x="779144" y="47147"/>
                    </a:lnTo>
                    <a:close/>
                    <a:moveTo>
                      <a:pt x="2337432" y="38292"/>
                    </a:moveTo>
                    <a:lnTo>
                      <a:pt x="2402280" y="44241"/>
                    </a:lnTo>
                    <a:lnTo>
                      <a:pt x="2402280" y="150497"/>
                    </a:lnTo>
                    <a:lnTo>
                      <a:pt x="2337432" y="145707"/>
                    </a:lnTo>
                    <a:close/>
                    <a:moveTo>
                      <a:pt x="1038778" y="23328"/>
                    </a:moveTo>
                    <a:lnTo>
                      <a:pt x="1038778" y="133659"/>
                    </a:lnTo>
                    <a:lnTo>
                      <a:pt x="973930" y="138449"/>
                    </a:lnTo>
                    <a:lnTo>
                      <a:pt x="973930" y="29277"/>
                    </a:lnTo>
                    <a:close/>
                    <a:moveTo>
                      <a:pt x="2142646" y="20422"/>
                    </a:moveTo>
                    <a:lnTo>
                      <a:pt x="2207494" y="26371"/>
                    </a:lnTo>
                    <a:lnTo>
                      <a:pt x="2207494" y="136109"/>
                    </a:lnTo>
                    <a:lnTo>
                      <a:pt x="2142646" y="131319"/>
                    </a:lnTo>
                    <a:close/>
                    <a:moveTo>
                      <a:pt x="1233564" y="11058"/>
                    </a:moveTo>
                    <a:lnTo>
                      <a:pt x="1233564" y="121686"/>
                    </a:lnTo>
                    <a:lnTo>
                      <a:pt x="1185074" y="122853"/>
                    </a:lnTo>
                    <a:lnTo>
                      <a:pt x="1168716" y="124061"/>
                    </a:lnTo>
                    <a:lnTo>
                      <a:pt x="1168716" y="12981"/>
                    </a:lnTo>
                    <a:close/>
                    <a:moveTo>
                      <a:pt x="1947860" y="10119"/>
                    </a:moveTo>
                    <a:lnTo>
                      <a:pt x="2012708" y="12042"/>
                    </a:lnTo>
                    <a:lnTo>
                      <a:pt x="2012708" y="122484"/>
                    </a:lnTo>
                    <a:lnTo>
                      <a:pt x="1947860" y="120924"/>
                    </a:lnTo>
                    <a:close/>
                    <a:moveTo>
                      <a:pt x="1428350" y="5283"/>
                    </a:moveTo>
                    <a:lnTo>
                      <a:pt x="1428350" y="117000"/>
                    </a:lnTo>
                    <a:lnTo>
                      <a:pt x="1363502" y="118560"/>
                    </a:lnTo>
                    <a:lnTo>
                      <a:pt x="1363502" y="7206"/>
                    </a:lnTo>
                    <a:close/>
                    <a:moveTo>
                      <a:pt x="1753074" y="4344"/>
                    </a:moveTo>
                    <a:lnTo>
                      <a:pt x="1817922" y="6267"/>
                    </a:lnTo>
                    <a:lnTo>
                      <a:pt x="1817922" y="117798"/>
                    </a:lnTo>
                    <a:lnTo>
                      <a:pt x="1753074" y="116238"/>
                    </a:lnTo>
                    <a:close/>
                    <a:moveTo>
                      <a:pt x="1606549" y="0"/>
                    </a:moveTo>
                    <a:lnTo>
                      <a:pt x="1623136" y="492"/>
                    </a:lnTo>
                    <a:lnTo>
                      <a:pt x="1623136" y="113111"/>
                    </a:lnTo>
                    <a:lnTo>
                      <a:pt x="1606549" y="112712"/>
                    </a:lnTo>
                    <a:lnTo>
                      <a:pt x="1558288" y="113873"/>
                    </a:lnTo>
                    <a:lnTo>
                      <a:pt x="1558288" y="1431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451E2363-1F81-4AC8-BEE3-BCBEE1A5CDF4}"/>
                  </a:ext>
                </a:extLst>
              </p:cNvPr>
              <p:cNvSpPr/>
              <p:nvPr/>
            </p:nvSpPr>
            <p:spPr>
              <a:xfrm>
                <a:off x="1962151" y="2138363"/>
                <a:ext cx="3262312" cy="340202"/>
              </a:xfrm>
              <a:custGeom>
                <a:avLst/>
                <a:gdLst>
                  <a:gd name="connsiteX0" fmla="*/ 1631156 w 3262312"/>
                  <a:gd name="connsiteY0" fmla="*/ 120253 h 340202"/>
                  <a:gd name="connsiteX1" fmla="*/ 3128184 w 3262312"/>
                  <a:gd name="connsiteY1" fmla="*/ 267481 h 340202"/>
                  <a:gd name="connsiteX2" fmla="*/ 3262312 w 3262312"/>
                  <a:gd name="connsiteY2" fmla="*/ 303293 h 340202"/>
                  <a:gd name="connsiteX3" fmla="*/ 3262312 w 3262312"/>
                  <a:gd name="connsiteY3" fmla="*/ 340202 h 340202"/>
                  <a:gd name="connsiteX4" fmla="*/ 3128184 w 3262312"/>
                  <a:gd name="connsiteY4" fmla="*/ 304390 h 340202"/>
                  <a:gd name="connsiteX5" fmla="*/ 1631156 w 3262312"/>
                  <a:gd name="connsiteY5" fmla="*/ 157162 h 340202"/>
                  <a:gd name="connsiteX6" fmla="*/ 134128 w 3262312"/>
                  <a:gd name="connsiteY6" fmla="*/ 304390 h 340202"/>
                  <a:gd name="connsiteX7" fmla="*/ 0 w 3262312"/>
                  <a:gd name="connsiteY7" fmla="*/ 340202 h 340202"/>
                  <a:gd name="connsiteX8" fmla="*/ 0 w 3262312"/>
                  <a:gd name="connsiteY8" fmla="*/ 303293 h 340202"/>
                  <a:gd name="connsiteX9" fmla="*/ 134128 w 3262312"/>
                  <a:gd name="connsiteY9" fmla="*/ 267481 h 340202"/>
                  <a:gd name="connsiteX10" fmla="*/ 1631156 w 3262312"/>
                  <a:gd name="connsiteY10" fmla="*/ 120253 h 340202"/>
                  <a:gd name="connsiteX11" fmla="*/ 1631156 w 3262312"/>
                  <a:gd name="connsiteY11" fmla="*/ 0 h 340202"/>
                  <a:gd name="connsiteX12" fmla="*/ 3224667 w 3262312"/>
                  <a:gd name="connsiteY12" fmla="*/ 195851 h 340202"/>
                  <a:gd name="connsiteX13" fmla="*/ 3262312 w 3262312"/>
                  <a:gd name="connsiteY13" fmla="*/ 209736 h 340202"/>
                  <a:gd name="connsiteX14" fmla="*/ 3262312 w 3262312"/>
                  <a:gd name="connsiteY14" fmla="*/ 246645 h 340202"/>
                  <a:gd name="connsiteX15" fmla="*/ 3224667 w 3262312"/>
                  <a:gd name="connsiteY15" fmla="*/ 232760 h 340202"/>
                  <a:gd name="connsiteX16" fmla="*/ 1631156 w 3262312"/>
                  <a:gd name="connsiteY16" fmla="*/ 36909 h 340202"/>
                  <a:gd name="connsiteX17" fmla="*/ 37646 w 3262312"/>
                  <a:gd name="connsiteY17" fmla="*/ 232760 h 340202"/>
                  <a:gd name="connsiteX18" fmla="*/ 0 w 3262312"/>
                  <a:gd name="connsiteY18" fmla="*/ 246645 h 340202"/>
                  <a:gd name="connsiteX19" fmla="*/ 0 w 3262312"/>
                  <a:gd name="connsiteY19" fmla="*/ 209736 h 340202"/>
                  <a:gd name="connsiteX20" fmla="*/ 37646 w 3262312"/>
                  <a:gd name="connsiteY20" fmla="*/ 195851 h 340202"/>
                  <a:gd name="connsiteX21" fmla="*/ 1631156 w 3262312"/>
                  <a:gd name="connsiteY21" fmla="*/ 0 h 340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262312" h="340202">
                    <a:moveTo>
                      <a:pt x="1631156" y="120253"/>
                    </a:moveTo>
                    <a:cubicBezTo>
                      <a:pt x="2207552" y="120253"/>
                      <a:pt x="2732792" y="176006"/>
                      <a:pt x="3128184" y="267481"/>
                    </a:cubicBezTo>
                    <a:lnTo>
                      <a:pt x="3262312" y="303293"/>
                    </a:lnTo>
                    <a:lnTo>
                      <a:pt x="3262312" y="340202"/>
                    </a:lnTo>
                    <a:lnTo>
                      <a:pt x="3128184" y="304390"/>
                    </a:lnTo>
                    <a:cubicBezTo>
                      <a:pt x="2732792" y="212915"/>
                      <a:pt x="2207552" y="157162"/>
                      <a:pt x="1631156" y="157162"/>
                    </a:cubicBezTo>
                    <a:cubicBezTo>
                      <a:pt x="1054760" y="157162"/>
                      <a:pt x="529521" y="212915"/>
                      <a:pt x="134128" y="304390"/>
                    </a:cubicBezTo>
                    <a:lnTo>
                      <a:pt x="0" y="340202"/>
                    </a:lnTo>
                    <a:lnTo>
                      <a:pt x="0" y="303293"/>
                    </a:lnTo>
                    <a:lnTo>
                      <a:pt x="134128" y="267481"/>
                    </a:lnTo>
                    <a:cubicBezTo>
                      <a:pt x="529521" y="176006"/>
                      <a:pt x="1054760" y="120253"/>
                      <a:pt x="1631156" y="120253"/>
                    </a:cubicBezTo>
                    <a:close/>
                    <a:moveTo>
                      <a:pt x="1631156" y="0"/>
                    </a:moveTo>
                    <a:cubicBezTo>
                      <a:pt x="2267658" y="0"/>
                      <a:pt x="2838253" y="75886"/>
                      <a:pt x="3224667" y="195851"/>
                    </a:cubicBezTo>
                    <a:lnTo>
                      <a:pt x="3262312" y="209736"/>
                    </a:lnTo>
                    <a:lnTo>
                      <a:pt x="3262312" y="246645"/>
                    </a:lnTo>
                    <a:lnTo>
                      <a:pt x="3224667" y="232760"/>
                    </a:lnTo>
                    <a:cubicBezTo>
                      <a:pt x="2838253" y="112795"/>
                      <a:pt x="2267658" y="36909"/>
                      <a:pt x="1631156" y="36909"/>
                    </a:cubicBezTo>
                    <a:cubicBezTo>
                      <a:pt x="994654" y="36909"/>
                      <a:pt x="424059" y="112795"/>
                      <a:pt x="37646" y="232760"/>
                    </a:cubicBezTo>
                    <a:lnTo>
                      <a:pt x="0" y="246645"/>
                    </a:lnTo>
                    <a:lnTo>
                      <a:pt x="0" y="209736"/>
                    </a:lnTo>
                    <a:lnTo>
                      <a:pt x="37646" y="195851"/>
                    </a:lnTo>
                    <a:cubicBezTo>
                      <a:pt x="424059" y="75886"/>
                      <a:pt x="994654" y="0"/>
                      <a:pt x="1631156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86" name="楕円 285">
              <a:extLst>
                <a:ext uri="{FF2B5EF4-FFF2-40B4-BE49-F238E27FC236}">
                  <a16:creationId xmlns:a16="http://schemas.microsoft.com/office/drawing/2014/main" id="{82ACD4E6-9E9A-4E28-AB6E-786328D47D53}"/>
                </a:ext>
              </a:extLst>
            </p:cNvPr>
            <p:cNvSpPr/>
            <p:nvPr/>
          </p:nvSpPr>
          <p:spPr>
            <a:xfrm>
              <a:off x="1543050" y="3760628"/>
              <a:ext cx="4100512" cy="1395572"/>
            </a:xfrm>
            <a:prstGeom prst="ellipse">
              <a:avLst/>
            </a:prstGeom>
            <a:solidFill>
              <a:srgbClr val="0070C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87" name="グループ化 286">
              <a:extLst>
                <a:ext uri="{FF2B5EF4-FFF2-40B4-BE49-F238E27FC236}">
                  <a16:creationId xmlns:a16="http://schemas.microsoft.com/office/drawing/2014/main" id="{31FD1F75-2FB0-4AD5-B3D0-7B840B4AA9F4}"/>
                </a:ext>
              </a:extLst>
            </p:cNvPr>
            <p:cNvGrpSpPr/>
            <p:nvPr/>
          </p:nvGrpSpPr>
          <p:grpSpPr>
            <a:xfrm>
              <a:off x="1962149" y="2830513"/>
              <a:ext cx="3262595" cy="1170465"/>
              <a:chOff x="1962149" y="2138363"/>
              <a:chExt cx="3262595" cy="1170465"/>
            </a:xfrm>
          </p:grpSpPr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9F09B044-27AA-4995-A491-6DF61D0135A1}"/>
                  </a:ext>
                </a:extLst>
              </p:cNvPr>
              <p:cNvSpPr/>
              <p:nvPr/>
            </p:nvSpPr>
            <p:spPr>
              <a:xfrm>
                <a:off x="1962150" y="2246313"/>
                <a:ext cx="3262313" cy="1062037"/>
              </a:xfrm>
              <a:custGeom>
                <a:avLst/>
                <a:gdLst>
                  <a:gd name="connsiteX0" fmla="*/ 1631157 w 3262313"/>
                  <a:gd name="connsiteY0" fmla="*/ 0 h 1062037"/>
                  <a:gd name="connsiteX1" fmla="*/ 3224668 w 3262313"/>
                  <a:gd name="connsiteY1" fmla="*/ 195851 h 1062037"/>
                  <a:gd name="connsiteX2" fmla="*/ 3262313 w 3262313"/>
                  <a:gd name="connsiteY2" fmla="*/ 209736 h 1062037"/>
                  <a:gd name="connsiteX3" fmla="*/ 3262313 w 3262313"/>
                  <a:gd name="connsiteY3" fmla="*/ 308161 h 1062037"/>
                  <a:gd name="connsiteX4" fmla="*/ 3262313 w 3262313"/>
                  <a:gd name="connsiteY4" fmla="*/ 340202 h 1062037"/>
                  <a:gd name="connsiteX5" fmla="*/ 3262313 w 3262313"/>
                  <a:gd name="connsiteY5" fmla="*/ 438627 h 1062037"/>
                  <a:gd name="connsiteX6" fmla="*/ 3262311 w 3262313"/>
                  <a:gd name="connsiteY6" fmla="*/ 438627 h 1062037"/>
                  <a:gd name="connsiteX7" fmla="*/ 3262311 w 3262313"/>
                  <a:gd name="connsiteY7" fmla="*/ 852457 h 1062037"/>
                  <a:gd name="connsiteX8" fmla="*/ 3247833 w 3262313"/>
                  <a:gd name="connsiteY8" fmla="*/ 708836 h 1062037"/>
                  <a:gd name="connsiteX9" fmla="*/ 2549527 w 3262313"/>
                  <a:gd name="connsiteY9" fmla="*/ 139700 h 1062037"/>
                  <a:gd name="connsiteX10" fmla="*/ 1836739 w 3262313"/>
                  <a:gd name="connsiteY10" fmla="*/ 852487 h 1062037"/>
                  <a:gd name="connsiteX11" fmla="*/ 1836738 w 3262313"/>
                  <a:gd name="connsiteY11" fmla="*/ 852487 h 1062037"/>
                  <a:gd name="connsiteX12" fmla="*/ 1836738 w 3262313"/>
                  <a:gd name="connsiteY12" fmla="*/ 1062037 h 1062037"/>
                  <a:gd name="connsiteX13" fmla="*/ 1425574 w 3262313"/>
                  <a:gd name="connsiteY13" fmla="*/ 1062037 h 1062037"/>
                  <a:gd name="connsiteX14" fmla="*/ 1425574 w 3262313"/>
                  <a:gd name="connsiteY14" fmla="*/ 852497 h 1062037"/>
                  <a:gd name="connsiteX15" fmla="*/ 1425575 w 3262313"/>
                  <a:gd name="connsiteY15" fmla="*/ 852487 h 1062037"/>
                  <a:gd name="connsiteX16" fmla="*/ 712787 w 3262313"/>
                  <a:gd name="connsiteY16" fmla="*/ 139700 h 1062037"/>
                  <a:gd name="connsiteX17" fmla="*/ 0 w 3262313"/>
                  <a:gd name="connsiteY17" fmla="*/ 852487 h 1062037"/>
                  <a:gd name="connsiteX18" fmla="*/ 0 w 3262313"/>
                  <a:gd name="connsiteY18" fmla="*/ 229393 h 1062037"/>
                  <a:gd name="connsiteX19" fmla="*/ 1 w 3262313"/>
                  <a:gd name="connsiteY19" fmla="*/ 229393 h 1062037"/>
                  <a:gd name="connsiteX20" fmla="*/ 1 w 3262313"/>
                  <a:gd name="connsiteY20" fmla="*/ 209736 h 1062037"/>
                  <a:gd name="connsiteX21" fmla="*/ 37647 w 3262313"/>
                  <a:gd name="connsiteY21" fmla="*/ 195851 h 1062037"/>
                  <a:gd name="connsiteX22" fmla="*/ 1631157 w 3262313"/>
                  <a:gd name="connsiteY22" fmla="*/ 0 h 1062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262313" h="1062037">
                    <a:moveTo>
                      <a:pt x="1631157" y="0"/>
                    </a:moveTo>
                    <a:cubicBezTo>
                      <a:pt x="2267659" y="0"/>
                      <a:pt x="2838254" y="75886"/>
                      <a:pt x="3224668" y="195851"/>
                    </a:cubicBezTo>
                    <a:lnTo>
                      <a:pt x="3262313" y="209736"/>
                    </a:lnTo>
                    <a:lnTo>
                      <a:pt x="3262313" y="308161"/>
                    </a:lnTo>
                    <a:lnTo>
                      <a:pt x="3262313" y="340202"/>
                    </a:lnTo>
                    <a:lnTo>
                      <a:pt x="3262313" y="438627"/>
                    </a:lnTo>
                    <a:lnTo>
                      <a:pt x="3262311" y="438627"/>
                    </a:lnTo>
                    <a:lnTo>
                      <a:pt x="3262311" y="852457"/>
                    </a:lnTo>
                    <a:lnTo>
                      <a:pt x="3247833" y="708836"/>
                    </a:lnTo>
                    <a:cubicBezTo>
                      <a:pt x="3181368" y="384031"/>
                      <a:pt x="2893981" y="139700"/>
                      <a:pt x="2549527" y="139700"/>
                    </a:cubicBezTo>
                    <a:cubicBezTo>
                      <a:pt x="2155865" y="139700"/>
                      <a:pt x="1836739" y="458826"/>
                      <a:pt x="1836739" y="852487"/>
                    </a:cubicBezTo>
                    <a:lnTo>
                      <a:pt x="1836738" y="852487"/>
                    </a:lnTo>
                    <a:lnTo>
                      <a:pt x="1836738" y="1062037"/>
                    </a:lnTo>
                    <a:lnTo>
                      <a:pt x="1425574" y="1062037"/>
                    </a:lnTo>
                    <a:lnTo>
                      <a:pt x="1425574" y="852497"/>
                    </a:lnTo>
                    <a:lnTo>
                      <a:pt x="1425575" y="852487"/>
                    </a:lnTo>
                    <a:cubicBezTo>
                      <a:pt x="1425575" y="458826"/>
                      <a:pt x="1106449" y="139700"/>
                      <a:pt x="712787" y="139700"/>
                    </a:cubicBezTo>
                    <a:cubicBezTo>
                      <a:pt x="319126" y="139700"/>
                      <a:pt x="0" y="458826"/>
                      <a:pt x="0" y="852487"/>
                    </a:cubicBezTo>
                    <a:lnTo>
                      <a:pt x="0" y="229393"/>
                    </a:lnTo>
                    <a:lnTo>
                      <a:pt x="1" y="229393"/>
                    </a:lnTo>
                    <a:lnTo>
                      <a:pt x="1" y="209736"/>
                    </a:lnTo>
                    <a:lnTo>
                      <a:pt x="37647" y="195851"/>
                    </a:lnTo>
                    <a:cubicBezTo>
                      <a:pt x="424060" y="75886"/>
                      <a:pt x="994655" y="0"/>
                      <a:pt x="1631157" y="0"/>
                    </a:cubicBezTo>
                    <a:close/>
                  </a:path>
                </a:pathLst>
              </a:custGeom>
              <a:pattFill prst="horzBrick">
                <a:fgClr>
                  <a:sysClr val="windowText" lastClr="000000">
                    <a:lumMod val="50000"/>
                    <a:lumOff val="50000"/>
                  </a:sys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917002B4-183A-4CF0-BF94-840C782ECB2D}"/>
                  </a:ext>
                </a:extLst>
              </p:cNvPr>
              <p:cNvSpPr/>
              <p:nvPr/>
            </p:nvSpPr>
            <p:spPr>
              <a:xfrm>
                <a:off x="1962149" y="2382839"/>
                <a:ext cx="1425576" cy="925989"/>
              </a:xfrm>
              <a:custGeom>
                <a:avLst/>
                <a:gdLst>
                  <a:gd name="connsiteX0" fmla="*/ 712789 w 1425576"/>
                  <a:gd name="connsiteY0" fmla="*/ 0 h 925989"/>
                  <a:gd name="connsiteX1" fmla="*/ 1425576 w 1425576"/>
                  <a:gd name="connsiteY1" fmla="*/ 712787 h 925989"/>
                  <a:gd name="connsiteX2" fmla="*/ 1425575 w 1425576"/>
                  <a:gd name="connsiteY2" fmla="*/ 712797 h 925989"/>
                  <a:gd name="connsiteX3" fmla="*/ 1425575 w 1425576"/>
                  <a:gd name="connsiteY3" fmla="*/ 925989 h 925989"/>
                  <a:gd name="connsiteX4" fmla="*/ 1331913 w 1425576"/>
                  <a:gd name="connsiteY4" fmla="*/ 925989 h 925989"/>
                  <a:gd name="connsiteX5" fmla="*/ 1331913 w 1425576"/>
                  <a:gd name="connsiteY5" fmla="*/ 712796 h 925989"/>
                  <a:gd name="connsiteX6" fmla="*/ 1331914 w 1425576"/>
                  <a:gd name="connsiteY6" fmla="*/ 712787 h 925989"/>
                  <a:gd name="connsiteX7" fmla="*/ 712789 w 1425576"/>
                  <a:gd name="connsiteY7" fmla="*/ 93662 h 925989"/>
                  <a:gd name="connsiteX8" fmla="*/ 93663 w 1425576"/>
                  <a:gd name="connsiteY8" fmla="*/ 712787 h 925989"/>
                  <a:gd name="connsiteX9" fmla="*/ 93662 w 1425576"/>
                  <a:gd name="connsiteY9" fmla="*/ 712787 h 925989"/>
                  <a:gd name="connsiteX10" fmla="*/ 93662 w 1425576"/>
                  <a:gd name="connsiteY10" fmla="*/ 925989 h 925989"/>
                  <a:gd name="connsiteX11" fmla="*/ 0 w 1425576"/>
                  <a:gd name="connsiteY11" fmla="*/ 925989 h 925989"/>
                  <a:gd name="connsiteX12" fmla="*/ 0 w 1425576"/>
                  <a:gd name="connsiteY12" fmla="*/ 712787 h 925989"/>
                  <a:gd name="connsiteX13" fmla="*/ 1 w 1425576"/>
                  <a:gd name="connsiteY13" fmla="*/ 712787 h 925989"/>
                  <a:gd name="connsiteX14" fmla="*/ 712789 w 1425576"/>
                  <a:gd name="connsiteY14" fmla="*/ 0 h 925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25576" h="925989">
                    <a:moveTo>
                      <a:pt x="712789" y="0"/>
                    </a:moveTo>
                    <a:cubicBezTo>
                      <a:pt x="1106450" y="0"/>
                      <a:pt x="1425576" y="319126"/>
                      <a:pt x="1425576" y="712787"/>
                    </a:cubicBezTo>
                    <a:lnTo>
                      <a:pt x="1425575" y="712797"/>
                    </a:lnTo>
                    <a:lnTo>
                      <a:pt x="1425575" y="925989"/>
                    </a:lnTo>
                    <a:lnTo>
                      <a:pt x="1331913" y="925989"/>
                    </a:lnTo>
                    <a:lnTo>
                      <a:pt x="1331913" y="712796"/>
                    </a:lnTo>
                    <a:lnTo>
                      <a:pt x="1331914" y="712787"/>
                    </a:lnTo>
                    <a:cubicBezTo>
                      <a:pt x="1331914" y="370854"/>
                      <a:pt x="1054722" y="93662"/>
                      <a:pt x="712789" y="93662"/>
                    </a:cubicBezTo>
                    <a:cubicBezTo>
                      <a:pt x="370855" y="93662"/>
                      <a:pt x="93663" y="370854"/>
                      <a:pt x="93663" y="712787"/>
                    </a:cubicBezTo>
                    <a:lnTo>
                      <a:pt x="93662" y="712787"/>
                    </a:lnTo>
                    <a:lnTo>
                      <a:pt x="93662" y="925989"/>
                    </a:lnTo>
                    <a:lnTo>
                      <a:pt x="0" y="925989"/>
                    </a:lnTo>
                    <a:lnTo>
                      <a:pt x="0" y="712787"/>
                    </a:lnTo>
                    <a:lnTo>
                      <a:pt x="1" y="712787"/>
                    </a:lnTo>
                    <a:cubicBezTo>
                      <a:pt x="1" y="319126"/>
                      <a:pt x="319127" y="0"/>
                      <a:pt x="712789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0F1C8586-754A-44B4-9B06-E00A9D6E7A1F}"/>
                  </a:ext>
                </a:extLst>
              </p:cNvPr>
              <p:cNvSpPr/>
              <p:nvPr/>
            </p:nvSpPr>
            <p:spPr>
              <a:xfrm>
                <a:off x="3798888" y="2382839"/>
                <a:ext cx="1425576" cy="925989"/>
              </a:xfrm>
              <a:custGeom>
                <a:avLst/>
                <a:gdLst>
                  <a:gd name="connsiteX0" fmla="*/ 712789 w 1425576"/>
                  <a:gd name="connsiteY0" fmla="*/ 0 h 925989"/>
                  <a:gd name="connsiteX1" fmla="*/ 1425576 w 1425576"/>
                  <a:gd name="connsiteY1" fmla="*/ 712787 h 925989"/>
                  <a:gd name="connsiteX2" fmla="*/ 1425575 w 1425576"/>
                  <a:gd name="connsiteY2" fmla="*/ 712797 h 925989"/>
                  <a:gd name="connsiteX3" fmla="*/ 1425575 w 1425576"/>
                  <a:gd name="connsiteY3" fmla="*/ 925989 h 925989"/>
                  <a:gd name="connsiteX4" fmla="*/ 1331913 w 1425576"/>
                  <a:gd name="connsiteY4" fmla="*/ 925989 h 925989"/>
                  <a:gd name="connsiteX5" fmla="*/ 1331913 w 1425576"/>
                  <a:gd name="connsiteY5" fmla="*/ 712796 h 925989"/>
                  <a:gd name="connsiteX6" fmla="*/ 1331914 w 1425576"/>
                  <a:gd name="connsiteY6" fmla="*/ 712787 h 925989"/>
                  <a:gd name="connsiteX7" fmla="*/ 712789 w 1425576"/>
                  <a:gd name="connsiteY7" fmla="*/ 93662 h 925989"/>
                  <a:gd name="connsiteX8" fmla="*/ 93663 w 1425576"/>
                  <a:gd name="connsiteY8" fmla="*/ 712787 h 925989"/>
                  <a:gd name="connsiteX9" fmla="*/ 93662 w 1425576"/>
                  <a:gd name="connsiteY9" fmla="*/ 712787 h 925989"/>
                  <a:gd name="connsiteX10" fmla="*/ 93662 w 1425576"/>
                  <a:gd name="connsiteY10" fmla="*/ 925989 h 925989"/>
                  <a:gd name="connsiteX11" fmla="*/ 0 w 1425576"/>
                  <a:gd name="connsiteY11" fmla="*/ 925989 h 925989"/>
                  <a:gd name="connsiteX12" fmla="*/ 0 w 1425576"/>
                  <a:gd name="connsiteY12" fmla="*/ 712787 h 925989"/>
                  <a:gd name="connsiteX13" fmla="*/ 1 w 1425576"/>
                  <a:gd name="connsiteY13" fmla="*/ 712787 h 925989"/>
                  <a:gd name="connsiteX14" fmla="*/ 712789 w 1425576"/>
                  <a:gd name="connsiteY14" fmla="*/ 0 h 925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25576" h="925989">
                    <a:moveTo>
                      <a:pt x="712789" y="0"/>
                    </a:moveTo>
                    <a:cubicBezTo>
                      <a:pt x="1106450" y="0"/>
                      <a:pt x="1425576" y="319126"/>
                      <a:pt x="1425576" y="712787"/>
                    </a:cubicBezTo>
                    <a:lnTo>
                      <a:pt x="1425575" y="712797"/>
                    </a:lnTo>
                    <a:lnTo>
                      <a:pt x="1425575" y="925989"/>
                    </a:lnTo>
                    <a:lnTo>
                      <a:pt x="1331913" y="925989"/>
                    </a:lnTo>
                    <a:lnTo>
                      <a:pt x="1331913" y="712796"/>
                    </a:lnTo>
                    <a:lnTo>
                      <a:pt x="1331914" y="712787"/>
                    </a:lnTo>
                    <a:cubicBezTo>
                      <a:pt x="1331914" y="370854"/>
                      <a:pt x="1054722" y="93662"/>
                      <a:pt x="712789" y="93662"/>
                    </a:cubicBezTo>
                    <a:cubicBezTo>
                      <a:pt x="370855" y="93662"/>
                      <a:pt x="93663" y="370854"/>
                      <a:pt x="93663" y="712787"/>
                    </a:cubicBezTo>
                    <a:lnTo>
                      <a:pt x="93662" y="712787"/>
                    </a:lnTo>
                    <a:lnTo>
                      <a:pt x="93662" y="925989"/>
                    </a:lnTo>
                    <a:lnTo>
                      <a:pt x="0" y="925989"/>
                    </a:lnTo>
                    <a:lnTo>
                      <a:pt x="0" y="712787"/>
                    </a:lnTo>
                    <a:lnTo>
                      <a:pt x="1" y="712787"/>
                    </a:lnTo>
                    <a:cubicBezTo>
                      <a:pt x="1" y="319126"/>
                      <a:pt x="319127" y="0"/>
                      <a:pt x="712789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91" name="グループ化 290">
                <a:extLst>
                  <a:ext uri="{FF2B5EF4-FFF2-40B4-BE49-F238E27FC236}">
                    <a16:creationId xmlns:a16="http://schemas.microsoft.com/office/drawing/2014/main" id="{F3A6BAB5-D3C1-461B-889B-92CB41E73C35}"/>
                  </a:ext>
                </a:extLst>
              </p:cNvPr>
              <p:cNvGrpSpPr/>
              <p:nvPr/>
            </p:nvGrpSpPr>
            <p:grpSpPr>
              <a:xfrm>
                <a:off x="1962149" y="2382891"/>
                <a:ext cx="1425577" cy="925698"/>
                <a:chOff x="1962149" y="5064809"/>
                <a:chExt cx="1425577" cy="925698"/>
              </a:xfrm>
              <a:solidFill>
                <a:sysClr val="window" lastClr="FFFFFF">
                  <a:lumMod val="50000"/>
                </a:sysClr>
              </a:solidFill>
            </p:grpSpPr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D4AD6CD2-CB44-45F3-9341-B4F195166F66}"/>
                    </a:ext>
                  </a:extLst>
                </p:cNvPr>
                <p:cNvSpPr/>
                <p:nvPr/>
              </p:nvSpPr>
              <p:spPr>
                <a:xfrm>
                  <a:off x="2677821" y="5064809"/>
                  <a:ext cx="156680" cy="110656"/>
                </a:xfrm>
                <a:custGeom>
                  <a:avLst/>
                  <a:gdLst>
                    <a:gd name="connsiteX0" fmla="*/ 0 w 156680"/>
                    <a:gd name="connsiteY0" fmla="*/ 0 h 110656"/>
                    <a:gd name="connsiteX1" fmla="*/ 140768 w 156680"/>
                    <a:gd name="connsiteY1" fmla="*/ 14190 h 110656"/>
                    <a:gd name="connsiteX2" fmla="*/ 156680 w 156680"/>
                    <a:gd name="connsiteY2" fmla="*/ 19129 h 110656"/>
                    <a:gd name="connsiteX3" fmla="*/ 137055 w 156680"/>
                    <a:gd name="connsiteY3" fmla="*/ 110656 h 110656"/>
                    <a:gd name="connsiteX4" fmla="*/ 121892 w 156680"/>
                    <a:gd name="connsiteY4" fmla="*/ 105949 h 110656"/>
                    <a:gd name="connsiteX5" fmla="*/ 1395 w 156680"/>
                    <a:gd name="connsiteY5" fmla="*/ 93802 h 110656"/>
                    <a:gd name="connsiteX6" fmla="*/ 0 w 156680"/>
                    <a:gd name="connsiteY6" fmla="*/ 0 h 110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6680" h="110656">
                      <a:moveTo>
                        <a:pt x="0" y="0"/>
                      </a:moveTo>
                      <a:lnTo>
                        <a:pt x="140768" y="14190"/>
                      </a:lnTo>
                      <a:lnTo>
                        <a:pt x="156680" y="19129"/>
                      </a:lnTo>
                      <a:lnTo>
                        <a:pt x="137055" y="110656"/>
                      </a:lnTo>
                      <a:lnTo>
                        <a:pt x="121892" y="105949"/>
                      </a:lnTo>
                      <a:lnTo>
                        <a:pt x="1395" y="9380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9260B59A-0CE9-424A-AE0E-D709641F5814}"/>
                    </a:ext>
                  </a:extLst>
                </p:cNvPr>
                <p:cNvSpPr/>
                <p:nvPr/>
              </p:nvSpPr>
              <p:spPr>
                <a:xfrm>
                  <a:off x="2515375" y="5064809"/>
                  <a:ext cx="156679" cy="110656"/>
                </a:xfrm>
                <a:custGeom>
                  <a:avLst/>
                  <a:gdLst>
                    <a:gd name="connsiteX0" fmla="*/ 156679 w 156679"/>
                    <a:gd name="connsiteY0" fmla="*/ 0 h 110656"/>
                    <a:gd name="connsiteX1" fmla="*/ 155284 w 156679"/>
                    <a:gd name="connsiteY1" fmla="*/ 93803 h 110656"/>
                    <a:gd name="connsiteX2" fmla="*/ 34788 w 156679"/>
                    <a:gd name="connsiteY2" fmla="*/ 105949 h 110656"/>
                    <a:gd name="connsiteX3" fmla="*/ 19624 w 156679"/>
                    <a:gd name="connsiteY3" fmla="*/ 110656 h 110656"/>
                    <a:gd name="connsiteX4" fmla="*/ 0 w 156679"/>
                    <a:gd name="connsiteY4" fmla="*/ 19130 h 110656"/>
                    <a:gd name="connsiteX5" fmla="*/ 15912 w 156679"/>
                    <a:gd name="connsiteY5" fmla="*/ 14190 h 110656"/>
                    <a:gd name="connsiteX6" fmla="*/ 156679 w 156679"/>
                    <a:gd name="connsiteY6" fmla="*/ 0 h 110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6679" h="110656">
                      <a:moveTo>
                        <a:pt x="156679" y="0"/>
                      </a:moveTo>
                      <a:lnTo>
                        <a:pt x="155284" y="93803"/>
                      </a:lnTo>
                      <a:lnTo>
                        <a:pt x="34788" y="105949"/>
                      </a:lnTo>
                      <a:lnTo>
                        <a:pt x="19624" y="110656"/>
                      </a:lnTo>
                      <a:lnTo>
                        <a:pt x="0" y="19130"/>
                      </a:lnTo>
                      <a:lnTo>
                        <a:pt x="15912" y="14190"/>
                      </a:lnTo>
                      <a:lnTo>
                        <a:pt x="15667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207C5ABB-AE73-40FF-8DA6-A39A8D123A83}"/>
                    </a:ext>
                  </a:extLst>
                </p:cNvPr>
                <p:cNvSpPr/>
                <p:nvPr/>
              </p:nvSpPr>
              <p:spPr>
                <a:xfrm>
                  <a:off x="2823206" y="5085694"/>
                  <a:ext cx="163940" cy="139655"/>
                </a:xfrm>
                <a:custGeom>
                  <a:avLst/>
                  <a:gdLst>
                    <a:gd name="connsiteX0" fmla="*/ 16948 w 163940"/>
                    <a:gd name="connsiteY0" fmla="*/ 0 h 139655"/>
                    <a:gd name="connsiteX1" fmla="*/ 129181 w 163940"/>
                    <a:gd name="connsiteY1" fmla="*/ 34839 h 139655"/>
                    <a:gd name="connsiteX2" fmla="*/ 163940 w 163940"/>
                    <a:gd name="connsiteY2" fmla="*/ 53706 h 139655"/>
                    <a:gd name="connsiteX3" fmla="*/ 126832 w 163940"/>
                    <a:gd name="connsiteY3" fmla="*/ 139655 h 139655"/>
                    <a:gd name="connsiteX4" fmla="*/ 92723 w 163940"/>
                    <a:gd name="connsiteY4" fmla="*/ 121141 h 139655"/>
                    <a:gd name="connsiteX5" fmla="*/ 0 w 163940"/>
                    <a:gd name="connsiteY5" fmla="*/ 92358 h 139655"/>
                    <a:gd name="connsiteX6" fmla="*/ 16948 w 163940"/>
                    <a:gd name="connsiteY6" fmla="*/ 0 h 139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3940" h="139655">
                      <a:moveTo>
                        <a:pt x="16948" y="0"/>
                      </a:moveTo>
                      <a:lnTo>
                        <a:pt x="129181" y="34839"/>
                      </a:lnTo>
                      <a:lnTo>
                        <a:pt x="163940" y="53706"/>
                      </a:lnTo>
                      <a:lnTo>
                        <a:pt x="126832" y="139655"/>
                      </a:lnTo>
                      <a:lnTo>
                        <a:pt x="92723" y="121141"/>
                      </a:lnTo>
                      <a:lnTo>
                        <a:pt x="0" y="92358"/>
                      </a:lnTo>
                      <a:lnTo>
                        <a:pt x="16948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620FE8DC-7760-46DB-ACEE-D0C2F90EF869}"/>
                    </a:ext>
                  </a:extLst>
                </p:cNvPr>
                <p:cNvSpPr/>
                <p:nvPr/>
              </p:nvSpPr>
              <p:spPr>
                <a:xfrm>
                  <a:off x="2362730" y="5085694"/>
                  <a:ext cx="163939" cy="139654"/>
                </a:xfrm>
                <a:custGeom>
                  <a:avLst/>
                  <a:gdLst>
                    <a:gd name="connsiteX0" fmla="*/ 146991 w 163939"/>
                    <a:gd name="connsiteY0" fmla="*/ 0 h 139654"/>
                    <a:gd name="connsiteX1" fmla="*/ 163939 w 163939"/>
                    <a:gd name="connsiteY1" fmla="*/ 92357 h 139654"/>
                    <a:gd name="connsiteX2" fmla="*/ 71217 w 163939"/>
                    <a:gd name="connsiteY2" fmla="*/ 121140 h 139654"/>
                    <a:gd name="connsiteX3" fmla="*/ 37108 w 163939"/>
                    <a:gd name="connsiteY3" fmla="*/ 139654 h 139654"/>
                    <a:gd name="connsiteX4" fmla="*/ 0 w 163939"/>
                    <a:gd name="connsiteY4" fmla="*/ 53705 h 139654"/>
                    <a:gd name="connsiteX5" fmla="*/ 34760 w 163939"/>
                    <a:gd name="connsiteY5" fmla="*/ 34838 h 139654"/>
                    <a:gd name="connsiteX6" fmla="*/ 146991 w 163939"/>
                    <a:gd name="connsiteY6" fmla="*/ 0 h 139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3939" h="139654">
                      <a:moveTo>
                        <a:pt x="146991" y="0"/>
                      </a:moveTo>
                      <a:lnTo>
                        <a:pt x="163939" y="92357"/>
                      </a:lnTo>
                      <a:lnTo>
                        <a:pt x="71217" y="121140"/>
                      </a:lnTo>
                      <a:lnTo>
                        <a:pt x="37108" y="139654"/>
                      </a:lnTo>
                      <a:lnTo>
                        <a:pt x="0" y="53705"/>
                      </a:lnTo>
                      <a:lnTo>
                        <a:pt x="34760" y="34838"/>
                      </a:lnTo>
                      <a:lnTo>
                        <a:pt x="146991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8DE8C246-3AF5-4E28-9B59-A0D9AA335817}"/>
                    </a:ext>
                  </a:extLst>
                </p:cNvPr>
                <p:cNvSpPr/>
                <p:nvPr/>
              </p:nvSpPr>
              <p:spPr>
                <a:xfrm>
                  <a:off x="2957952" y="5142358"/>
                  <a:ext cx="164006" cy="160933"/>
                </a:xfrm>
                <a:custGeom>
                  <a:avLst/>
                  <a:gdLst>
                    <a:gd name="connsiteX0" fmla="*/ 34643 w 164006"/>
                    <a:gd name="connsiteY0" fmla="*/ 0 h 160933"/>
                    <a:gd name="connsiteX1" fmla="*/ 115512 w 164006"/>
                    <a:gd name="connsiteY1" fmla="*/ 43894 h 160933"/>
                    <a:gd name="connsiteX2" fmla="*/ 164006 w 164006"/>
                    <a:gd name="connsiteY2" fmla="*/ 83906 h 160933"/>
                    <a:gd name="connsiteX3" fmla="*/ 110865 w 164006"/>
                    <a:gd name="connsiteY3" fmla="*/ 160933 h 160933"/>
                    <a:gd name="connsiteX4" fmla="*/ 63145 w 164006"/>
                    <a:gd name="connsiteY4" fmla="*/ 121560 h 160933"/>
                    <a:gd name="connsiteX5" fmla="*/ 0 w 164006"/>
                    <a:gd name="connsiteY5" fmla="*/ 87286 h 160933"/>
                    <a:gd name="connsiteX6" fmla="*/ 34643 w 164006"/>
                    <a:gd name="connsiteY6" fmla="*/ 0 h 160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4006" h="160933">
                      <a:moveTo>
                        <a:pt x="34643" y="0"/>
                      </a:moveTo>
                      <a:lnTo>
                        <a:pt x="115512" y="43894"/>
                      </a:lnTo>
                      <a:lnTo>
                        <a:pt x="164006" y="83906"/>
                      </a:lnTo>
                      <a:lnTo>
                        <a:pt x="110865" y="160933"/>
                      </a:lnTo>
                      <a:lnTo>
                        <a:pt x="63145" y="121560"/>
                      </a:lnTo>
                      <a:lnTo>
                        <a:pt x="0" y="87286"/>
                      </a:lnTo>
                      <a:lnTo>
                        <a:pt x="3464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8561FBC9-F2D4-4D60-A29C-FB15A35635DB}"/>
                    </a:ext>
                  </a:extLst>
                </p:cNvPr>
                <p:cNvSpPr/>
                <p:nvPr/>
              </p:nvSpPr>
              <p:spPr>
                <a:xfrm>
                  <a:off x="2227917" y="5142357"/>
                  <a:ext cx="164007" cy="160934"/>
                </a:xfrm>
                <a:custGeom>
                  <a:avLst/>
                  <a:gdLst>
                    <a:gd name="connsiteX0" fmla="*/ 129363 w 164007"/>
                    <a:gd name="connsiteY0" fmla="*/ 0 h 160934"/>
                    <a:gd name="connsiteX1" fmla="*/ 164007 w 164007"/>
                    <a:gd name="connsiteY1" fmla="*/ 87287 h 160934"/>
                    <a:gd name="connsiteX2" fmla="*/ 100863 w 164007"/>
                    <a:gd name="connsiteY2" fmla="*/ 121560 h 160934"/>
                    <a:gd name="connsiteX3" fmla="*/ 53142 w 164007"/>
                    <a:gd name="connsiteY3" fmla="*/ 160934 h 160934"/>
                    <a:gd name="connsiteX4" fmla="*/ 0 w 164007"/>
                    <a:gd name="connsiteY4" fmla="*/ 83906 h 160934"/>
                    <a:gd name="connsiteX5" fmla="*/ 48495 w 164007"/>
                    <a:gd name="connsiteY5" fmla="*/ 43894 h 160934"/>
                    <a:gd name="connsiteX6" fmla="*/ 129363 w 164007"/>
                    <a:gd name="connsiteY6" fmla="*/ 0 h 1609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4007" h="160934">
                      <a:moveTo>
                        <a:pt x="129363" y="0"/>
                      </a:moveTo>
                      <a:lnTo>
                        <a:pt x="164007" y="87287"/>
                      </a:lnTo>
                      <a:lnTo>
                        <a:pt x="100863" y="121560"/>
                      </a:lnTo>
                      <a:lnTo>
                        <a:pt x="53142" y="160934"/>
                      </a:lnTo>
                      <a:lnTo>
                        <a:pt x="0" y="83906"/>
                      </a:lnTo>
                      <a:lnTo>
                        <a:pt x="48495" y="43894"/>
                      </a:lnTo>
                      <a:lnTo>
                        <a:pt x="12936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70B84601-F79D-4AAD-B717-0E861A0AA1A2}"/>
                    </a:ext>
                  </a:extLst>
                </p:cNvPr>
                <p:cNvSpPr/>
                <p:nvPr/>
              </p:nvSpPr>
              <p:spPr>
                <a:xfrm>
                  <a:off x="3076076" y="5230469"/>
                  <a:ext cx="156620" cy="173106"/>
                </a:xfrm>
                <a:custGeom>
                  <a:avLst/>
                  <a:gdLst>
                    <a:gd name="connsiteX0" fmla="*/ 50980 w 156620"/>
                    <a:gd name="connsiteY0" fmla="*/ 0 h 173106"/>
                    <a:gd name="connsiteX1" fmla="*/ 102878 w 156620"/>
                    <a:gd name="connsiteY1" fmla="*/ 42820 h 173106"/>
                    <a:gd name="connsiteX2" fmla="*/ 156620 w 156620"/>
                    <a:gd name="connsiteY2" fmla="*/ 107955 h 173106"/>
                    <a:gd name="connsiteX3" fmla="*/ 89502 w 156620"/>
                    <a:gd name="connsiteY3" fmla="*/ 173106 h 173106"/>
                    <a:gd name="connsiteX4" fmla="*/ 36649 w 156620"/>
                    <a:gd name="connsiteY4" fmla="*/ 109049 h 173106"/>
                    <a:gd name="connsiteX5" fmla="*/ 0 w 156620"/>
                    <a:gd name="connsiteY5" fmla="*/ 78810 h 173106"/>
                    <a:gd name="connsiteX6" fmla="*/ 50980 w 156620"/>
                    <a:gd name="connsiteY6" fmla="*/ 0 h 173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6620" h="173106">
                      <a:moveTo>
                        <a:pt x="50980" y="0"/>
                      </a:moveTo>
                      <a:lnTo>
                        <a:pt x="102878" y="42820"/>
                      </a:lnTo>
                      <a:lnTo>
                        <a:pt x="156620" y="107955"/>
                      </a:lnTo>
                      <a:lnTo>
                        <a:pt x="89502" y="173106"/>
                      </a:lnTo>
                      <a:lnTo>
                        <a:pt x="36649" y="109049"/>
                      </a:lnTo>
                      <a:lnTo>
                        <a:pt x="0" y="78810"/>
                      </a:lnTo>
                      <a:lnTo>
                        <a:pt x="5098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B61AE546-C2F9-4AB9-AE1D-BC122EC5E139}"/>
                    </a:ext>
                  </a:extLst>
                </p:cNvPr>
                <p:cNvSpPr/>
                <p:nvPr/>
              </p:nvSpPr>
              <p:spPr>
                <a:xfrm>
                  <a:off x="2117179" y="5230470"/>
                  <a:ext cx="156620" cy="173106"/>
                </a:xfrm>
                <a:custGeom>
                  <a:avLst/>
                  <a:gdLst>
                    <a:gd name="connsiteX0" fmla="*/ 105639 w 156620"/>
                    <a:gd name="connsiteY0" fmla="*/ 0 h 173106"/>
                    <a:gd name="connsiteX1" fmla="*/ 156620 w 156620"/>
                    <a:gd name="connsiteY1" fmla="*/ 78810 h 173106"/>
                    <a:gd name="connsiteX2" fmla="*/ 119971 w 156620"/>
                    <a:gd name="connsiteY2" fmla="*/ 109048 h 173106"/>
                    <a:gd name="connsiteX3" fmla="*/ 67118 w 156620"/>
                    <a:gd name="connsiteY3" fmla="*/ 173106 h 173106"/>
                    <a:gd name="connsiteX4" fmla="*/ 0 w 156620"/>
                    <a:gd name="connsiteY4" fmla="*/ 107955 h 173106"/>
                    <a:gd name="connsiteX5" fmla="*/ 53742 w 156620"/>
                    <a:gd name="connsiteY5" fmla="*/ 42819 h 173106"/>
                    <a:gd name="connsiteX6" fmla="*/ 105639 w 156620"/>
                    <a:gd name="connsiteY6" fmla="*/ 0 h 173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6620" h="173106">
                      <a:moveTo>
                        <a:pt x="105639" y="0"/>
                      </a:moveTo>
                      <a:lnTo>
                        <a:pt x="156620" y="78810"/>
                      </a:lnTo>
                      <a:lnTo>
                        <a:pt x="119971" y="109048"/>
                      </a:lnTo>
                      <a:lnTo>
                        <a:pt x="67118" y="173106"/>
                      </a:lnTo>
                      <a:lnTo>
                        <a:pt x="0" y="107955"/>
                      </a:lnTo>
                      <a:lnTo>
                        <a:pt x="53742" y="42819"/>
                      </a:lnTo>
                      <a:lnTo>
                        <a:pt x="10563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C5454D27-65AF-4107-95DC-C802E4567C48}"/>
                    </a:ext>
                  </a:extLst>
                </p:cNvPr>
                <p:cNvSpPr/>
                <p:nvPr/>
              </p:nvSpPr>
              <p:spPr>
                <a:xfrm>
                  <a:off x="3171890" y="5343916"/>
                  <a:ext cx="143042" cy="175820"/>
                </a:xfrm>
                <a:custGeom>
                  <a:avLst/>
                  <a:gdLst>
                    <a:gd name="connsiteX0" fmla="*/ 65337 w 143042"/>
                    <a:gd name="connsiteY0" fmla="*/ 0 h 175820"/>
                    <a:gd name="connsiteX1" fmla="*/ 94102 w 143042"/>
                    <a:gd name="connsiteY1" fmla="*/ 34863 h 175820"/>
                    <a:gd name="connsiteX2" fmla="*/ 143042 w 143042"/>
                    <a:gd name="connsiteY2" fmla="*/ 125027 h 175820"/>
                    <a:gd name="connsiteX3" fmla="*/ 64521 w 143042"/>
                    <a:gd name="connsiteY3" fmla="*/ 175820 h 175820"/>
                    <a:gd name="connsiteX4" fmla="*/ 16436 w 143042"/>
                    <a:gd name="connsiteY4" fmla="*/ 87230 h 175820"/>
                    <a:gd name="connsiteX5" fmla="*/ 0 w 143042"/>
                    <a:gd name="connsiteY5" fmla="*/ 67310 h 175820"/>
                    <a:gd name="connsiteX6" fmla="*/ 65337 w 143042"/>
                    <a:gd name="connsiteY6" fmla="*/ 0 h 175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3042" h="175820">
                      <a:moveTo>
                        <a:pt x="65337" y="0"/>
                      </a:moveTo>
                      <a:lnTo>
                        <a:pt x="94102" y="34863"/>
                      </a:lnTo>
                      <a:lnTo>
                        <a:pt x="143042" y="125027"/>
                      </a:lnTo>
                      <a:lnTo>
                        <a:pt x="64521" y="175820"/>
                      </a:lnTo>
                      <a:lnTo>
                        <a:pt x="16436" y="87230"/>
                      </a:lnTo>
                      <a:lnTo>
                        <a:pt x="0" y="67310"/>
                      </a:lnTo>
                      <a:lnTo>
                        <a:pt x="6533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432FD3B2-C848-4B9C-B09A-CFA35DFB7344}"/>
                    </a:ext>
                  </a:extLst>
                </p:cNvPr>
                <p:cNvSpPr/>
                <p:nvPr/>
              </p:nvSpPr>
              <p:spPr>
                <a:xfrm>
                  <a:off x="2034943" y="5343918"/>
                  <a:ext cx="143042" cy="175819"/>
                </a:xfrm>
                <a:custGeom>
                  <a:avLst/>
                  <a:gdLst>
                    <a:gd name="connsiteX0" fmla="*/ 77705 w 143042"/>
                    <a:gd name="connsiteY0" fmla="*/ 0 h 175819"/>
                    <a:gd name="connsiteX1" fmla="*/ 143042 w 143042"/>
                    <a:gd name="connsiteY1" fmla="*/ 67309 h 175819"/>
                    <a:gd name="connsiteX2" fmla="*/ 126606 w 143042"/>
                    <a:gd name="connsiteY2" fmla="*/ 87229 h 175819"/>
                    <a:gd name="connsiteX3" fmla="*/ 78521 w 143042"/>
                    <a:gd name="connsiteY3" fmla="*/ 175819 h 175819"/>
                    <a:gd name="connsiteX4" fmla="*/ 0 w 143042"/>
                    <a:gd name="connsiteY4" fmla="*/ 125026 h 175819"/>
                    <a:gd name="connsiteX5" fmla="*/ 48940 w 143042"/>
                    <a:gd name="connsiteY5" fmla="*/ 34862 h 175819"/>
                    <a:gd name="connsiteX6" fmla="*/ 77705 w 143042"/>
                    <a:gd name="connsiteY6" fmla="*/ 0 h 175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3042" h="175819">
                      <a:moveTo>
                        <a:pt x="77705" y="0"/>
                      </a:moveTo>
                      <a:lnTo>
                        <a:pt x="143042" y="67309"/>
                      </a:lnTo>
                      <a:lnTo>
                        <a:pt x="126606" y="87229"/>
                      </a:lnTo>
                      <a:lnTo>
                        <a:pt x="78521" y="175819"/>
                      </a:lnTo>
                      <a:lnTo>
                        <a:pt x="0" y="125026"/>
                      </a:lnTo>
                      <a:lnTo>
                        <a:pt x="48940" y="34862"/>
                      </a:lnTo>
                      <a:lnTo>
                        <a:pt x="7770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A10C2C33-B257-445E-9EC5-9270E8028858}"/>
                    </a:ext>
                  </a:extLst>
                </p:cNvPr>
                <p:cNvSpPr/>
                <p:nvPr/>
              </p:nvSpPr>
              <p:spPr>
                <a:xfrm>
                  <a:off x="3241426" y="5475726"/>
                  <a:ext cx="124604" cy="169183"/>
                </a:xfrm>
                <a:custGeom>
                  <a:avLst/>
                  <a:gdLst>
                    <a:gd name="connsiteX0" fmla="*/ 77187 w 124604"/>
                    <a:gd name="connsiteY0" fmla="*/ 0 h 169183"/>
                    <a:gd name="connsiteX1" fmla="*/ 90285 w 124604"/>
                    <a:gd name="connsiteY1" fmla="*/ 24131 h 169183"/>
                    <a:gd name="connsiteX2" fmla="*/ 124604 w 124604"/>
                    <a:gd name="connsiteY2" fmla="*/ 134689 h 169183"/>
                    <a:gd name="connsiteX3" fmla="*/ 37693 w 124604"/>
                    <a:gd name="connsiteY3" fmla="*/ 169183 h 169183"/>
                    <a:gd name="connsiteX4" fmla="*/ 3983 w 124604"/>
                    <a:gd name="connsiteY4" fmla="*/ 60589 h 169183"/>
                    <a:gd name="connsiteX5" fmla="*/ 0 w 124604"/>
                    <a:gd name="connsiteY5" fmla="*/ 53251 h 169183"/>
                    <a:gd name="connsiteX6" fmla="*/ 77187 w 124604"/>
                    <a:gd name="connsiteY6" fmla="*/ 0 h 1691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604" h="169183">
                      <a:moveTo>
                        <a:pt x="77187" y="0"/>
                      </a:moveTo>
                      <a:lnTo>
                        <a:pt x="90285" y="24131"/>
                      </a:lnTo>
                      <a:lnTo>
                        <a:pt x="124604" y="134689"/>
                      </a:lnTo>
                      <a:lnTo>
                        <a:pt x="37693" y="169183"/>
                      </a:lnTo>
                      <a:lnTo>
                        <a:pt x="3983" y="60589"/>
                      </a:lnTo>
                      <a:lnTo>
                        <a:pt x="0" y="53251"/>
                      </a:lnTo>
                      <a:lnTo>
                        <a:pt x="7718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5AA7859D-9C67-4924-B398-F47E2F3DAF78}"/>
                    </a:ext>
                  </a:extLst>
                </p:cNvPr>
                <p:cNvSpPr/>
                <p:nvPr/>
              </p:nvSpPr>
              <p:spPr>
                <a:xfrm>
                  <a:off x="1983845" y="5475726"/>
                  <a:ext cx="124604" cy="169183"/>
                </a:xfrm>
                <a:custGeom>
                  <a:avLst/>
                  <a:gdLst>
                    <a:gd name="connsiteX0" fmla="*/ 47417 w 124604"/>
                    <a:gd name="connsiteY0" fmla="*/ 0 h 169183"/>
                    <a:gd name="connsiteX1" fmla="*/ 124604 w 124604"/>
                    <a:gd name="connsiteY1" fmla="*/ 53252 h 169183"/>
                    <a:gd name="connsiteX2" fmla="*/ 120621 w 124604"/>
                    <a:gd name="connsiteY2" fmla="*/ 60589 h 169183"/>
                    <a:gd name="connsiteX3" fmla="*/ 86911 w 124604"/>
                    <a:gd name="connsiteY3" fmla="*/ 169183 h 169183"/>
                    <a:gd name="connsiteX4" fmla="*/ 0 w 124604"/>
                    <a:gd name="connsiteY4" fmla="*/ 134689 h 169183"/>
                    <a:gd name="connsiteX5" fmla="*/ 34319 w 124604"/>
                    <a:gd name="connsiteY5" fmla="*/ 24131 h 169183"/>
                    <a:gd name="connsiteX6" fmla="*/ 47417 w 124604"/>
                    <a:gd name="connsiteY6" fmla="*/ 0 h 1691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604" h="169183">
                      <a:moveTo>
                        <a:pt x="47417" y="0"/>
                      </a:moveTo>
                      <a:lnTo>
                        <a:pt x="124604" y="53252"/>
                      </a:lnTo>
                      <a:lnTo>
                        <a:pt x="120621" y="60589"/>
                      </a:lnTo>
                      <a:lnTo>
                        <a:pt x="86911" y="169183"/>
                      </a:lnTo>
                      <a:lnTo>
                        <a:pt x="0" y="134689"/>
                      </a:lnTo>
                      <a:lnTo>
                        <a:pt x="34319" y="24131"/>
                      </a:lnTo>
                      <a:lnTo>
                        <a:pt x="4741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26696676-AFCB-43CD-83D4-C1C77685E795}"/>
                    </a:ext>
                  </a:extLst>
                </p:cNvPr>
                <p:cNvSpPr/>
                <p:nvPr/>
              </p:nvSpPr>
              <p:spPr>
                <a:xfrm>
                  <a:off x="3281821" y="5618428"/>
                  <a:ext cx="103678" cy="153673"/>
                </a:xfrm>
                <a:custGeom>
                  <a:avLst/>
                  <a:gdLst>
                    <a:gd name="connsiteX0" fmla="*/ 86696 w 103678"/>
                    <a:gd name="connsiteY0" fmla="*/ 0 h 153673"/>
                    <a:gd name="connsiteX1" fmla="*/ 91423 w 103678"/>
                    <a:gd name="connsiteY1" fmla="*/ 15227 h 153673"/>
                    <a:gd name="connsiteX2" fmla="*/ 103678 w 103678"/>
                    <a:gd name="connsiteY2" fmla="*/ 136798 h 153673"/>
                    <a:gd name="connsiteX3" fmla="*/ 11717 w 103678"/>
                    <a:gd name="connsiteY3" fmla="*/ 153673 h 153673"/>
                    <a:gd name="connsiteX4" fmla="*/ 0 w 103678"/>
                    <a:gd name="connsiteY4" fmla="*/ 37431 h 153673"/>
                    <a:gd name="connsiteX5" fmla="*/ 86696 w 103678"/>
                    <a:gd name="connsiteY5" fmla="*/ 0 h 1536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678" h="153673">
                      <a:moveTo>
                        <a:pt x="86696" y="0"/>
                      </a:moveTo>
                      <a:lnTo>
                        <a:pt x="91423" y="15227"/>
                      </a:lnTo>
                      <a:lnTo>
                        <a:pt x="103678" y="136798"/>
                      </a:lnTo>
                      <a:lnTo>
                        <a:pt x="11717" y="153673"/>
                      </a:lnTo>
                      <a:lnTo>
                        <a:pt x="0" y="37431"/>
                      </a:lnTo>
                      <a:lnTo>
                        <a:pt x="86696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2A8B469E-F2DA-426A-9819-ECD26347D30C}"/>
                    </a:ext>
                  </a:extLst>
                </p:cNvPr>
                <p:cNvSpPr/>
                <p:nvPr/>
              </p:nvSpPr>
              <p:spPr>
                <a:xfrm>
                  <a:off x="1964377" y="5618428"/>
                  <a:ext cx="103679" cy="153673"/>
                </a:xfrm>
                <a:custGeom>
                  <a:avLst/>
                  <a:gdLst>
                    <a:gd name="connsiteX0" fmla="*/ 16982 w 103679"/>
                    <a:gd name="connsiteY0" fmla="*/ 0 h 153673"/>
                    <a:gd name="connsiteX1" fmla="*/ 103679 w 103679"/>
                    <a:gd name="connsiteY1" fmla="*/ 37431 h 153673"/>
                    <a:gd name="connsiteX2" fmla="*/ 91961 w 103679"/>
                    <a:gd name="connsiteY2" fmla="*/ 153673 h 153673"/>
                    <a:gd name="connsiteX3" fmla="*/ 0 w 103679"/>
                    <a:gd name="connsiteY3" fmla="*/ 136798 h 153673"/>
                    <a:gd name="connsiteX4" fmla="*/ 12255 w 103679"/>
                    <a:gd name="connsiteY4" fmla="*/ 15227 h 153673"/>
                    <a:gd name="connsiteX5" fmla="*/ 16982 w 103679"/>
                    <a:gd name="connsiteY5" fmla="*/ 0 h 1536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679" h="153673">
                      <a:moveTo>
                        <a:pt x="16982" y="0"/>
                      </a:moveTo>
                      <a:lnTo>
                        <a:pt x="103679" y="37431"/>
                      </a:lnTo>
                      <a:lnTo>
                        <a:pt x="91961" y="153673"/>
                      </a:lnTo>
                      <a:lnTo>
                        <a:pt x="0" y="136798"/>
                      </a:lnTo>
                      <a:lnTo>
                        <a:pt x="12255" y="15227"/>
                      </a:lnTo>
                      <a:lnTo>
                        <a:pt x="16982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ACD9FB87-A63C-47EB-9C28-42F41941815F}"/>
                    </a:ext>
                  </a:extLst>
                </p:cNvPr>
                <p:cNvSpPr/>
                <p:nvPr/>
              </p:nvSpPr>
              <p:spPr>
                <a:xfrm>
                  <a:off x="3294063" y="5764304"/>
                  <a:ext cx="93663" cy="132163"/>
                </a:xfrm>
                <a:custGeom>
                  <a:avLst/>
                  <a:gdLst>
                    <a:gd name="connsiteX0" fmla="*/ 92352 w 93663"/>
                    <a:gd name="connsiteY0" fmla="*/ 0 h 132163"/>
                    <a:gd name="connsiteX1" fmla="*/ 93663 w 93663"/>
                    <a:gd name="connsiteY1" fmla="*/ 13002 h 132163"/>
                    <a:gd name="connsiteX2" fmla="*/ 93662 w 93663"/>
                    <a:gd name="connsiteY2" fmla="*/ 13012 h 132163"/>
                    <a:gd name="connsiteX3" fmla="*/ 93662 w 93663"/>
                    <a:gd name="connsiteY3" fmla="*/ 132163 h 132163"/>
                    <a:gd name="connsiteX4" fmla="*/ 0 w 93663"/>
                    <a:gd name="connsiteY4" fmla="*/ 130770 h 132163"/>
                    <a:gd name="connsiteX5" fmla="*/ 0 w 93663"/>
                    <a:gd name="connsiteY5" fmla="*/ 19802 h 132163"/>
                    <a:gd name="connsiteX6" fmla="*/ 92352 w 93663"/>
                    <a:gd name="connsiteY6" fmla="*/ 0 h 132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663" h="132163">
                      <a:moveTo>
                        <a:pt x="92352" y="0"/>
                      </a:moveTo>
                      <a:lnTo>
                        <a:pt x="93663" y="13002"/>
                      </a:lnTo>
                      <a:lnTo>
                        <a:pt x="93662" y="13012"/>
                      </a:lnTo>
                      <a:lnTo>
                        <a:pt x="93662" y="132163"/>
                      </a:lnTo>
                      <a:lnTo>
                        <a:pt x="0" y="130770"/>
                      </a:lnTo>
                      <a:lnTo>
                        <a:pt x="0" y="19802"/>
                      </a:lnTo>
                      <a:lnTo>
                        <a:pt x="92352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4D367BA9-DB29-411F-8961-09D108C9ADAA}"/>
                    </a:ext>
                  </a:extLst>
                </p:cNvPr>
                <p:cNvSpPr/>
                <p:nvPr/>
              </p:nvSpPr>
              <p:spPr>
                <a:xfrm>
                  <a:off x="1962149" y="5764304"/>
                  <a:ext cx="93662" cy="132163"/>
                </a:xfrm>
                <a:custGeom>
                  <a:avLst/>
                  <a:gdLst>
                    <a:gd name="connsiteX0" fmla="*/ 1312 w 93662"/>
                    <a:gd name="connsiteY0" fmla="*/ 0 h 132163"/>
                    <a:gd name="connsiteX1" fmla="*/ 93662 w 93662"/>
                    <a:gd name="connsiteY1" fmla="*/ 19801 h 132163"/>
                    <a:gd name="connsiteX2" fmla="*/ 93662 w 93662"/>
                    <a:gd name="connsiteY2" fmla="*/ 130770 h 132163"/>
                    <a:gd name="connsiteX3" fmla="*/ 0 w 93662"/>
                    <a:gd name="connsiteY3" fmla="*/ 132163 h 132163"/>
                    <a:gd name="connsiteX4" fmla="*/ 0 w 93662"/>
                    <a:gd name="connsiteY4" fmla="*/ 13002 h 132163"/>
                    <a:gd name="connsiteX5" fmla="*/ 1 w 93662"/>
                    <a:gd name="connsiteY5" fmla="*/ 13002 h 132163"/>
                    <a:gd name="connsiteX6" fmla="*/ 1312 w 93662"/>
                    <a:gd name="connsiteY6" fmla="*/ 0 h 132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662" h="132163">
                      <a:moveTo>
                        <a:pt x="1312" y="0"/>
                      </a:moveTo>
                      <a:lnTo>
                        <a:pt x="93662" y="19801"/>
                      </a:lnTo>
                      <a:lnTo>
                        <a:pt x="93662" y="130770"/>
                      </a:lnTo>
                      <a:lnTo>
                        <a:pt x="0" y="132163"/>
                      </a:lnTo>
                      <a:lnTo>
                        <a:pt x="0" y="13002"/>
                      </a:lnTo>
                      <a:lnTo>
                        <a:pt x="1" y="13002"/>
                      </a:lnTo>
                      <a:lnTo>
                        <a:pt x="1312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11958128-F884-41CF-AE43-FA49E6A02F25}"/>
                    </a:ext>
                  </a:extLst>
                </p:cNvPr>
                <p:cNvSpPr/>
                <p:nvPr/>
              </p:nvSpPr>
              <p:spPr>
                <a:xfrm>
                  <a:off x="1962149" y="5905909"/>
                  <a:ext cx="93662" cy="84598"/>
                </a:xfrm>
                <a:custGeom>
                  <a:avLst/>
                  <a:gdLst>
                    <a:gd name="connsiteX0" fmla="*/ 0 w 93662"/>
                    <a:gd name="connsiteY0" fmla="*/ 0 h 84598"/>
                    <a:gd name="connsiteX1" fmla="*/ 93662 w 93662"/>
                    <a:gd name="connsiteY1" fmla="*/ 1393 h 84598"/>
                    <a:gd name="connsiteX2" fmla="*/ 93662 w 93662"/>
                    <a:gd name="connsiteY2" fmla="*/ 84598 h 84598"/>
                    <a:gd name="connsiteX3" fmla="*/ 0 w 93662"/>
                    <a:gd name="connsiteY3" fmla="*/ 84598 h 84598"/>
                    <a:gd name="connsiteX4" fmla="*/ 0 w 93662"/>
                    <a:gd name="connsiteY4" fmla="*/ 0 h 84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662" h="84598">
                      <a:moveTo>
                        <a:pt x="0" y="0"/>
                      </a:moveTo>
                      <a:lnTo>
                        <a:pt x="93662" y="1393"/>
                      </a:lnTo>
                      <a:lnTo>
                        <a:pt x="93662" y="84598"/>
                      </a:lnTo>
                      <a:lnTo>
                        <a:pt x="0" y="84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B4A5C3A2-8EC3-4095-8B84-760CF47E3D6A}"/>
                    </a:ext>
                  </a:extLst>
                </p:cNvPr>
                <p:cNvSpPr/>
                <p:nvPr/>
              </p:nvSpPr>
              <p:spPr>
                <a:xfrm>
                  <a:off x="3294062" y="5905909"/>
                  <a:ext cx="93662" cy="84598"/>
                </a:xfrm>
                <a:custGeom>
                  <a:avLst/>
                  <a:gdLst>
                    <a:gd name="connsiteX0" fmla="*/ 93662 w 93662"/>
                    <a:gd name="connsiteY0" fmla="*/ 0 h 84598"/>
                    <a:gd name="connsiteX1" fmla="*/ 93662 w 93662"/>
                    <a:gd name="connsiteY1" fmla="*/ 84598 h 84598"/>
                    <a:gd name="connsiteX2" fmla="*/ 0 w 93662"/>
                    <a:gd name="connsiteY2" fmla="*/ 84598 h 84598"/>
                    <a:gd name="connsiteX3" fmla="*/ 0 w 93662"/>
                    <a:gd name="connsiteY3" fmla="*/ 1393 h 84598"/>
                    <a:gd name="connsiteX4" fmla="*/ 93662 w 93662"/>
                    <a:gd name="connsiteY4" fmla="*/ 0 h 84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662" h="84598">
                      <a:moveTo>
                        <a:pt x="93662" y="0"/>
                      </a:moveTo>
                      <a:lnTo>
                        <a:pt x="93662" y="84598"/>
                      </a:lnTo>
                      <a:lnTo>
                        <a:pt x="0" y="84598"/>
                      </a:lnTo>
                      <a:lnTo>
                        <a:pt x="0" y="1393"/>
                      </a:lnTo>
                      <a:lnTo>
                        <a:pt x="93662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92" name="グループ化 291">
                <a:extLst>
                  <a:ext uri="{FF2B5EF4-FFF2-40B4-BE49-F238E27FC236}">
                    <a16:creationId xmlns:a16="http://schemas.microsoft.com/office/drawing/2014/main" id="{D5AE8FD2-E8E9-47F0-A61E-309C1F0D8915}"/>
                  </a:ext>
                </a:extLst>
              </p:cNvPr>
              <p:cNvGrpSpPr/>
              <p:nvPr/>
            </p:nvGrpSpPr>
            <p:grpSpPr>
              <a:xfrm>
                <a:off x="3799167" y="2382891"/>
                <a:ext cx="1425577" cy="925698"/>
                <a:chOff x="1962149" y="5064809"/>
                <a:chExt cx="1425577" cy="925698"/>
              </a:xfrm>
              <a:solidFill>
                <a:sysClr val="window" lastClr="FFFFFF">
                  <a:lumMod val="50000"/>
                </a:sysClr>
              </a:solidFill>
            </p:grpSpPr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FDB3A058-F0E4-417A-9CFA-66B3F7F37C94}"/>
                    </a:ext>
                  </a:extLst>
                </p:cNvPr>
                <p:cNvSpPr/>
                <p:nvPr/>
              </p:nvSpPr>
              <p:spPr>
                <a:xfrm>
                  <a:off x="2677821" y="5064809"/>
                  <a:ext cx="156680" cy="110656"/>
                </a:xfrm>
                <a:custGeom>
                  <a:avLst/>
                  <a:gdLst>
                    <a:gd name="connsiteX0" fmla="*/ 0 w 156680"/>
                    <a:gd name="connsiteY0" fmla="*/ 0 h 110656"/>
                    <a:gd name="connsiteX1" fmla="*/ 140768 w 156680"/>
                    <a:gd name="connsiteY1" fmla="*/ 14190 h 110656"/>
                    <a:gd name="connsiteX2" fmla="*/ 156680 w 156680"/>
                    <a:gd name="connsiteY2" fmla="*/ 19129 h 110656"/>
                    <a:gd name="connsiteX3" fmla="*/ 137055 w 156680"/>
                    <a:gd name="connsiteY3" fmla="*/ 110656 h 110656"/>
                    <a:gd name="connsiteX4" fmla="*/ 121892 w 156680"/>
                    <a:gd name="connsiteY4" fmla="*/ 105949 h 110656"/>
                    <a:gd name="connsiteX5" fmla="*/ 1395 w 156680"/>
                    <a:gd name="connsiteY5" fmla="*/ 93802 h 110656"/>
                    <a:gd name="connsiteX6" fmla="*/ 0 w 156680"/>
                    <a:gd name="connsiteY6" fmla="*/ 0 h 110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6680" h="110656">
                      <a:moveTo>
                        <a:pt x="0" y="0"/>
                      </a:moveTo>
                      <a:lnTo>
                        <a:pt x="140768" y="14190"/>
                      </a:lnTo>
                      <a:lnTo>
                        <a:pt x="156680" y="19129"/>
                      </a:lnTo>
                      <a:lnTo>
                        <a:pt x="137055" y="110656"/>
                      </a:lnTo>
                      <a:lnTo>
                        <a:pt x="121892" y="105949"/>
                      </a:lnTo>
                      <a:lnTo>
                        <a:pt x="1395" y="9380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98881E7F-2DC9-408C-B5D4-AD76944A95D1}"/>
                    </a:ext>
                  </a:extLst>
                </p:cNvPr>
                <p:cNvSpPr/>
                <p:nvPr/>
              </p:nvSpPr>
              <p:spPr>
                <a:xfrm>
                  <a:off x="2515375" y="5064809"/>
                  <a:ext cx="156679" cy="110656"/>
                </a:xfrm>
                <a:custGeom>
                  <a:avLst/>
                  <a:gdLst>
                    <a:gd name="connsiteX0" fmla="*/ 156679 w 156679"/>
                    <a:gd name="connsiteY0" fmla="*/ 0 h 110656"/>
                    <a:gd name="connsiteX1" fmla="*/ 155284 w 156679"/>
                    <a:gd name="connsiteY1" fmla="*/ 93803 h 110656"/>
                    <a:gd name="connsiteX2" fmla="*/ 34788 w 156679"/>
                    <a:gd name="connsiteY2" fmla="*/ 105949 h 110656"/>
                    <a:gd name="connsiteX3" fmla="*/ 19624 w 156679"/>
                    <a:gd name="connsiteY3" fmla="*/ 110656 h 110656"/>
                    <a:gd name="connsiteX4" fmla="*/ 0 w 156679"/>
                    <a:gd name="connsiteY4" fmla="*/ 19130 h 110656"/>
                    <a:gd name="connsiteX5" fmla="*/ 15912 w 156679"/>
                    <a:gd name="connsiteY5" fmla="*/ 14190 h 110656"/>
                    <a:gd name="connsiteX6" fmla="*/ 156679 w 156679"/>
                    <a:gd name="connsiteY6" fmla="*/ 0 h 110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6679" h="110656">
                      <a:moveTo>
                        <a:pt x="156679" y="0"/>
                      </a:moveTo>
                      <a:lnTo>
                        <a:pt x="155284" y="93803"/>
                      </a:lnTo>
                      <a:lnTo>
                        <a:pt x="34788" y="105949"/>
                      </a:lnTo>
                      <a:lnTo>
                        <a:pt x="19624" y="110656"/>
                      </a:lnTo>
                      <a:lnTo>
                        <a:pt x="0" y="19130"/>
                      </a:lnTo>
                      <a:lnTo>
                        <a:pt x="15912" y="14190"/>
                      </a:lnTo>
                      <a:lnTo>
                        <a:pt x="15667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AAD6A58B-52B0-44FE-A4A8-811C72069C09}"/>
                    </a:ext>
                  </a:extLst>
                </p:cNvPr>
                <p:cNvSpPr/>
                <p:nvPr/>
              </p:nvSpPr>
              <p:spPr>
                <a:xfrm>
                  <a:off x="2823206" y="5085694"/>
                  <a:ext cx="163940" cy="139655"/>
                </a:xfrm>
                <a:custGeom>
                  <a:avLst/>
                  <a:gdLst>
                    <a:gd name="connsiteX0" fmla="*/ 16948 w 163940"/>
                    <a:gd name="connsiteY0" fmla="*/ 0 h 139655"/>
                    <a:gd name="connsiteX1" fmla="*/ 129181 w 163940"/>
                    <a:gd name="connsiteY1" fmla="*/ 34839 h 139655"/>
                    <a:gd name="connsiteX2" fmla="*/ 163940 w 163940"/>
                    <a:gd name="connsiteY2" fmla="*/ 53706 h 139655"/>
                    <a:gd name="connsiteX3" fmla="*/ 126832 w 163940"/>
                    <a:gd name="connsiteY3" fmla="*/ 139655 h 139655"/>
                    <a:gd name="connsiteX4" fmla="*/ 92723 w 163940"/>
                    <a:gd name="connsiteY4" fmla="*/ 121141 h 139655"/>
                    <a:gd name="connsiteX5" fmla="*/ 0 w 163940"/>
                    <a:gd name="connsiteY5" fmla="*/ 92358 h 139655"/>
                    <a:gd name="connsiteX6" fmla="*/ 16948 w 163940"/>
                    <a:gd name="connsiteY6" fmla="*/ 0 h 139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3940" h="139655">
                      <a:moveTo>
                        <a:pt x="16948" y="0"/>
                      </a:moveTo>
                      <a:lnTo>
                        <a:pt x="129181" y="34839"/>
                      </a:lnTo>
                      <a:lnTo>
                        <a:pt x="163940" y="53706"/>
                      </a:lnTo>
                      <a:lnTo>
                        <a:pt x="126832" y="139655"/>
                      </a:lnTo>
                      <a:lnTo>
                        <a:pt x="92723" y="121141"/>
                      </a:lnTo>
                      <a:lnTo>
                        <a:pt x="0" y="92358"/>
                      </a:lnTo>
                      <a:lnTo>
                        <a:pt x="16948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652EFEBE-7D20-4B39-BD95-EB53C7D8F451}"/>
                    </a:ext>
                  </a:extLst>
                </p:cNvPr>
                <p:cNvSpPr/>
                <p:nvPr/>
              </p:nvSpPr>
              <p:spPr>
                <a:xfrm>
                  <a:off x="2362730" y="5085694"/>
                  <a:ext cx="163939" cy="139654"/>
                </a:xfrm>
                <a:custGeom>
                  <a:avLst/>
                  <a:gdLst>
                    <a:gd name="connsiteX0" fmla="*/ 146991 w 163939"/>
                    <a:gd name="connsiteY0" fmla="*/ 0 h 139654"/>
                    <a:gd name="connsiteX1" fmla="*/ 163939 w 163939"/>
                    <a:gd name="connsiteY1" fmla="*/ 92357 h 139654"/>
                    <a:gd name="connsiteX2" fmla="*/ 71217 w 163939"/>
                    <a:gd name="connsiteY2" fmla="*/ 121140 h 139654"/>
                    <a:gd name="connsiteX3" fmla="*/ 37108 w 163939"/>
                    <a:gd name="connsiteY3" fmla="*/ 139654 h 139654"/>
                    <a:gd name="connsiteX4" fmla="*/ 0 w 163939"/>
                    <a:gd name="connsiteY4" fmla="*/ 53705 h 139654"/>
                    <a:gd name="connsiteX5" fmla="*/ 34760 w 163939"/>
                    <a:gd name="connsiteY5" fmla="*/ 34838 h 139654"/>
                    <a:gd name="connsiteX6" fmla="*/ 146991 w 163939"/>
                    <a:gd name="connsiteY6" fmla="*/ 0 h 139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3939" h="139654">
                      <a:moveTo>
                        <a:pt x="146991" y="0"/>
                      </a:moveTo>
                      <a:lnTo>
                        <a:pt x="163939" y="92357"/>
                      </a:lnTo>
                      <a:lnTo>
                        <a:pt x="71217" y="121140"/>
                      </a:lnTo>
                      <a:lnTo>
                        <a:pt x="37108" y="139654"/>
                      </a:lnTo>
                      <a:lnTo>
                        <a:pt x="0" y="53705"/>
                      </a:lnTo>
                      <a:lnTo>
                        <a:pt x="34760" y="34838"/>
                      </a:lnTo>
                      <a:lnTo>
                        <a:pt x="146991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DC84E616-D4EC-4AD8-BB8E-FBE039F78175}"/>
                    </a:ext>
                  </a:extLst>
                </p:cNvPr>
                <p:cNvSpPr/>
                <p:nvPr/>
              </p:nvSpPr>
              <p:spPr>
                <a:xfrm>
                  <a:off x="2957952" y="5142358"/>
                  <a:ext cx="164006" cy="160933"/>
                </a:xfrm>
                <a:custGeom>
                  <a:avLst/>
                  <a:gdLst>
                    <a:gd name="connsiteX0" fmla="*/ 34643 w 164006"/>
                    <a:gd name="connsiteY0" fmla="*/ 0 h 160933"/>
                    <a:gd name="connsiteX1" fmla="*/ 115512 w 164006"/>
                    <a:gd name="connsiteY1" fmla="*/ 43894 h 160933"/>
                    <a:gd name="connsiteX2" fmla="*/ 164006 w 164006"/>
                    <a:gd name="connsiteY2" fmla="*/ 83906 h 160933"/>
                    <a:gd name="connsiteX3" fmla="*/ 110865 w 164006"/>
                    <a:gd name="connsiteY3" fmla="*/ 160933 h 160933"/>
                    <a:gd name="connsiteX4" fmla="*/ 63145 w 164006"/>
                    <a:gd name="connsiteY4" fmla="*/ 121560 h 160933"/>
                    <a:gd name="connsiteX5" fmla="*/ 0 w 164006"/>
                    <a:gd name="connsiteY5" fmla="*/ 87286 h 160933"/>
                    <a:gd name="connsiteX6" fmla="*/ 34643 w 164006"/>
                    <a:gd name="connsiteY6" fmla="*/ 0 h 160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4006" h="160933">
                      <a:moveTo>
                        <a:pt x="34643" y="0"/>
                      </a:moveTo>
                      <a:lnTo>
                        <a:pt x="115512" y="43894"/>
                      </a:lnTo>
                      <a:lnTo>
                        <a:pt x="164006" y="83906"/>
                      </a:lnTo>
                      <a:lnTo>
                        <a:pt x="110865" y="160933"/>
                      </a:lnTo>
                      <a:lnTo>
                        <a:pt x="63145" y="121560"/>
                      </a:lnTo>
                      <a:lnTo>
                        <a:pt x="0" y="87286"/>
                      </a:lnTo>
                      <a:lnTo>
                        <a:pt x="3464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DAAFD6B1-F13C-44A1-B3A0-465A04B495FC}"/>
                    </a:ext>
                  </a:extLst>
                </p:cNvPr>
                <p:cNvSpPr/>
                <p:nvPr/>
              </p:nvSpPr>
              <p:spPr>
                <a:xfrm>
                  <a:off x="2227917" y="5142357"/>
                  <a:ext cx="164007" cy="160934"/>
                </a:xfrm>
                <a:custGeom>
                  <a:avLst/>
                  <a:gdLst>
                    <a:gd name="connsiteX0" fmla="*/ 129363 w 164007"/>
                    <a:gd name="connsiteY0" fmla="*/ 0 h 160934"/>
                    <a:gd name="connsiteX1" fmla="*/ 164007 w 164007"/>
                    <a:gd name="connsiteY1" fmla="*/ 87287 h 160934"/>
                    <a:gd name="connsiteX2" fmla="*/ 100863 w 164007"/>
                    <a:gd name="connsiteY2" fmla="*/ 121560 h 160934"/>
                    <a:gd name="connsiteX3" fmla="*/ 53142 w 164007"/>
                    <a:gd name="connsiteY3" fmla="*/ 160934 h 160934"/>
                    <a:gd name="connsiteX4" fmla="*/ 0 w 164007"/>
                    <a:gd name="connsiteY4" fmla="*/ 83906 h 160934"/>
                    <a:gd name="connsiteX5" fmla="*/ 48495 w 164007"/>
                    <a:gd name="connsiteY5" fmla="*/ 43894 h 160934"/>
                    <a:gd name="connsiteX6" fmla="*/ 129363 w 164007"/>
                    <a:gd name="connsiteY6" fmla="*/ 0 h 1609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4007" h="160934">
                      <a:moveTo>
                        <a:pt x="129363" y="0"/>
                      </a:moveTo>
                      <a:lnTo>
                        <a:pt x="164007" y="87287"/>
                      </a:lnTo>
                      <a:lnTo>
                        <a:pt x="100863" y="121560"/>
                      </a:lnTo>
                      <a:lnTo>
                        <a:pt x="53142" y="160934"/>
                      </a:lnTo>
                      <a:lnTo>
                        <a:pt x="0" y="83906"/>
                      </a:lnTo>
                      <a:lnTo>
                        <a:pt x="48495" y="43894"/>
                      </a:lnTo>
                      <a:lnTo>
                        <a:pt x="12936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B620EF65-2462-4307-AF2E-ADB4D7C57086}"/>
                    </a:ext>
                  </a:extLst>
                </p:cNvPr>
                <p:cNvSpPr/>
                <p:nvPr/>
              </p:nvSpPr>
              <p:spPr>
                <a:xfrm>
                  <a:off x="3076076" y="5230469"/>
                  <a:ext cx="156620" cy="173106"/>
                </a:xfrm>
                <a:custGeom>
                  <a:avLst/>
                  <a:gdLst>
                    <a:gd name="connsiteX0" fmla="*/ 50980 w 156620"/>
                    <a:gd name="connsiteY0" fmla="*/ 0 h 173106"/>
                    <a:gd name="connsiteX1" fmla="*/ 102878 w 156620"/>
                    <a:gd name="connsiteY1" fmla="*/ 42820 h 173106"/>
                    <a:gd name="connsiteX2" fmla="*/ 156620 w 156620"/>
                    <a:gd name="connsiteY2" fmla="*/ 107955 h 173106"/>
                    <a:gd name="connsiteX3" fmla="*/ 89502 w 156620"/>
                    <a:gd name="connsiteY3" fmla="*/ 173106 h 173106"/>
                    <a:gd name="connsiteX4" fmla="*/ 36649 w 156620"/>
                    <a:gd name="connsiteY4" fmla="*/ 109049 h 173106"/>
                    <a:gd name="connsiteX5" fmla="*/ 0 w 156620"/>
                    <a:gd name="connsiteY5" fmla="*/ 78810 h 173106"/>
                    <a:gd name="connsiteX6" fmla="*/ 50980 w 156620"/>
                    <a:gd name="connsiteY6" fmla="*/ 0 h 173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6620" h="173106">
                      <a:moveTo>
                        <a:pt x="50980" y="0"/>
                      </a:moveTo>
                      <a:lnTo>
                        <a:pt x="102878" y="42820"/>
                      </a:lnTo>
                      <a:lnTo>
                        <a:pt x="156620" y="107955"/>
                      </a:lnTo>
                      <a:lnTo>
                        <a:pt x="89502" y="173106"/>
                      </a:lnTo>
                      <a:lnTo>
                        <a:pt x="36649" y="109049"/>
                      </a:lnTo>
                      <a:lnTo>
                        <a:pt x="0" y="78810"/>
                      </a:lnTo>
                      <a:lnTo>
                        <a:pt x="5098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9AD430BC-F578-41B0-9838-61F06FD79ED6}"/>
                    </a:ext>
                  </a:extLst>
                </p:cNvPr>
                <p:cNvSpPr/>
                <p:nvPr/>
              </p:nvSpPr>
              <p:spPr>
                <a:xfrm>
                  <a:off x="2117179" y="5230470"/>
                  <a:ext cx="156620" cy="173106"/>
                </a:xfrm>
                <a:custGeom>
                  <a:avLst/>
                  <a:gdLst>
                    <a:gd name="connsiteX0" fmla="*/ 105639 w 156620"/>
                    <a:gd name="connsiteY0" fmla="*/ 0 h 173106"/>
                    <a:gd name="connsiteX1" fmla="*/ 156620 w 156620"/>
                    <a:gd name="connsiteY1" fmla="*/ 78810 h 173106"/>
                    <a:gd name="connsiteX2" fmla="*/ 119971 w 156620"/>
                    <a:gd name="connsiteY2" fmla="*/ 109048 h 173106"/>
                    <a:gd name="connsiteX3" fmla="*/ 67118 w 156620"/>
                    <a:gd name="connsiteY3" fmla="*/ 173106 h 173106"/>
                    <a:gd name="connsiteX4" fmla="*/ 0 w 156620"/>
                    <a:gd name="connsiteY4" fmla="*/ 107955 h 173106"/>
                    <a:gd name="connsiteX5" fmla="*/ 53742 w 156620"/>
                    <a:gd name="connsiteY5" fmla="*/ 42819 h 173106"/>
                    <a:gd name="connsiteX6" fmla="*/ 105639 w 156620"/>
                    <a:gd name="connsiteY6" fmla="*/ 0 h 173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6620" h="173106">
                      <a:moveTo>
                        <a:pt x="105639" y="0"/>
                      </a:moveTo>
                      <a:lnTo>
                        <a:pt x="156620" y="78810"/>
                      </a:lnTo>
                      <a:lnTo>
                        <a:pt x="119971" y="109048"/>
                      </a:lnTo>
                      <a:lnTo>
                        <a:pt x="67118" y="173106"/>
                      </a:lnTo>
                      <a:lnTo>
                        <a:pt x="0" y="107955"/>
                      </a:lnTo>
                      <a:lnTo>
                        <a:pt x="53742" y="42819"/>
                      </a:lnTo>
                      <a:lnTo>
                        <a:pt x="10563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B681C367-B879-44A3-871C-62F1481B221F}"/>
                    </a:ext>
                  </a:extLst>
                </p:cNvPr>
                <p:cNvSpPr/>
                <p:nvPr/>
              </p:nvSpPr>
              <p:spPr>
                <a:xfrm>
                  <a:off x="3171890" y="5343916"/>
                  <a:ext cx="143042" cy="175820"/>
                </a:xfrm>
                <a:custGeom>
                  <a:avLst/>
                  <a:gdLst>
                    <a:gd name="connsiteX0" fmla="*/ 65337 w 143042"/>
                    <a:gd name="connsiteY0" fmla="*/ 0 h 175820"/>
                    <a:gd name="connsiteX1" fmla="*/ 94102 w 143042"/>
                    <a:gd name="connsiteY1" fmla="*/ 34863 h 175820"/>
                    <a:gd name="connsiteX2" fmla="*/ 143042 w 143042"/>
                    <a:gd name="connsiteY2" fmla="*/ 125027 h 175820"/>
                    <a:gd name="connsiteX3" fmla="*/ 64521 w 143042"/>
                    <a:gd name="connsiteY3" fmla="*/ 175820 h 175820"/>
                    <a:gd name="connsiteX4" fmla="*/ 16436 w 143042"/>
                    <a:gd name="connsiteY4" fmla="*/ 87230 h 175820"/>
                    <a:gd name="connsiteX5" fmla="*/ 0 w 143042"/>
                    <a:gd name="connsiteY5" fmla="*/ 67310 h 175820"/>
                    <a:gd name="connsiteX6" fmla="*/ 65337 w 143042"/>
                    <a:gd name="connsiteY6" fmla="*/ 0 h 175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3042" h="175820">
                      <a:moveTo>
                        <a:pt x="65337" y="0"/>
                      </a:moveTo>
                      <a:lnTo>
                        <a:pt x="94102" y="34863"/>
                      </a:lnTo>
                      <a:lnTo>
                        <a:pt x="143042" y="125027"/>
                      </a:lnTo>
                      <a:lnTo>
                        <a:pt x="64521" y="175820"/>
                      </a:lnTo>
                      <a:lnTo>
                        <a:pt x="16436" y="87230"/>
                      </a:lnTo>
                      <a:lnTo>
                        <a:pt x="0" y="67310"/>
                      </a:lnTo>
                      <a:lnTo>
                        <a:pt x="6533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4596595C-898D-449C-BF0C-B83EC028DF84}"/>
                    </a:ext>
                  </a:extLst>
                </p:cNvPr>
                <p:cNvSpPr/>
                <p:nvPr/>
              </p:nvSpPr>
              <p:spPr>
                <a:xfrm>
                  <a:off x="2034943" y="5343918"/>
                  <a:ext cx="143042" cy="175819"/>
                </a:xfrm>
                <a:custGeom>
                  <a:avLst/>
                  <a:gdLst>
                    <a:gd name="connsiteX0" fmla="*/ 77705 w 143042"/>
                    <a:gd name="connsiteY0" fmla="*/ 0 h 175819"/>
                    <a:gd name="connsiteX1" fmla="*/ 143042 w 143042"/>
                    <a:gd name="connsiteY1" fmla="*/ 67309 h 175819"/>
                    <a:gd name="connsiteX2" fmla="*/ 126606 w 143042"/>
                    <a:gd name="connsiteY2" fmla="*/ 87229 h 175819"/>
                    <a:gd name="connsiteX3" fmla="*/ 78521 w 143042"/>
                    <a:gd name="connsiteY3" fmla="*/ 175819 h 175819"/>
                    <a:gd name="connsiteX4" fmla="*/ 0 w 143042"/>
                    <a:gd name="connsiteY4" fmla="*/ 125026 h 175819"/>
                    <a:gd name="connsiteX5" fmla="*/ 48940 w 143042"/>
                    <a:gd name="connsiteY5" fmla="*/ 34862 h 175819"/>
                    <a:gd name="connsiteX6" fmla="*/ 77705 w 143042"/>
                    <a:gd name="connsiteY6" fmla="*/ 0 h 175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3042" h="175819">
                      <a:moveTo>
                        <a:pt x="77705" y="0"/>
                      </a:moveTo>
                      <a:lnTo>
                        <a:pt x="143042" y="67309"/>
                      </a:lnTo>
                      <a:lnTo>
                        <a:pt x="126606" y="87229"/>
                      </a:lnTo>
                      <a:lnTo>
                        <a:pt x="78521" y="175819"/>
                      </a:lnTo>
                      <a:lnTo>
                        <a:pt x="0" y="125026"/>
                      </a:lnTo>
                      <a:lnTo>
                        <a:pt x="48940" y="34862"/>
                      </a:lnTo>
                      <a:lnTo>
                        <a:pt x="7770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5" name="フリーフォーム: 図形 304">
                  <a:extLst>
                    <a:ext uri="{FF2B5EF4-FFF2-40B4-BE49-F238E27FC236}">
                      <a16:creationId xmlns:a16="http://schemas.microsoft.com/office/drawing/2014/main" id="{4A60ED42-8D37-49E7-AFE6-DB8D0BD2B5F7}"/>
                    </a:ext>
                  </a:extLst>
                </p:cNvPr>
                <p:cNvSpPr/>
                <p:nvPr/>
              </p:nvSpPr>
              <p:spPr>
                <a:xfrm>
                  <a:off x="3241426" y="5475726"/>
                  <a:ext cx="124604" cy="169183"/>
                </a:xfrm>
                <a:custGeom>
                  <a:avLst/>
                  <a:gdLst>
                    <a:gd name="connsiteX0" fmla="*/ 77187 w 124604"/>
                    <a:gd name="connsiteY0" fmla="*/ 0 h 169183"/>
                    <a:gd name="connsiteX1" fmla="*/ 90285 w 124604"/>
                    <a:gd name="connsiteY1" fmla="*/ 24131 h 169183"/>
                    <a:gd name="connsiteX2" fmla="*/ 124604 w 124604"/>
                    <a:gd name="connsiteY2" fmla="*/ 134689 h 169183"/>
                    <a:gd name="connsiteX3" fmla="*/ 37693 w 124604"/>
                    <a:gd name="connsiteY3" fmla="*/ 169183 h 169183"/>
                    <a:gd name="connsiteX4" fmla="*/ 3983 w 124604"/>
                    <a:gd name="connsiteY4" fmla="*/ 60589 h 169183"/>
                    <a:gd name="connsiteX5" fmla="*/ 0 w 124604"/>
                    <a:gd name="connsiteY5" fmla="*/ 53251 h 169183"/>
                    <a:gd name="connsiteX6" fmla="*/ 77187 w 124604"/>
                    <a:gd name="connsiteY6" fmla="*/ 0 h 1691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604" h="169183">
                      <a:moveTo>
                        <a:pt x="77187" y="0"/>
                      </a:moveTo>
                      <a:lnTo>
                        <a:pt x="90285" y="24131"/>
                      </a:lnTo>
                      <a:lnTo>
                        <a:pt x="124604" y="134689"/>
                      </a:lnTo>
                      <a:lnTo>
                        <a:pt x="37693" y="169183"/>
                      </a:lnTo>
                      <a:lnTo>
                        <a:pt x="3983" y="60589"/>
                      </a:lnTo>
                      <a:lnTo>
                        <a:pt x="0" y="53251"/>
                      </a:lnTo>
                      <a:lnTo>
                        <a:pt x="7718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FA28D74E-76AB-4179-A047-1F9A6B2A0781}"/>
                    </a:ext>
                  </a:extLst>
                </p:cNvPr>
                <p:cNvSpPr/>
                <p:nvPr/>
              </p:nvSpPr>
              <p:spPr>
                <a:xfrm>
                  <a:off x="1983845" y="5475726"/>
                  <a:ext cx="124604" cy="169183"/>
                </a:xfrm>
                <a:custGeom>
                  <a:avLst/>
                  <a:gdLst>
                    <a:gd name="connsiteX0" fmla="*/ 47417 w 124604"/>
                    <a:gd name="connsiteY0" fmla="*/ 0 h 169183"/>
                    <a:gd name="connsiteX1" fmla="*/ 124604 w 124604"/>
                    <a:gd name="connsiteY1" fmla="*/ 53252 h 169183"/>
                    <a:gd name="connsiteX2" fmla="*/ 120621 w 124604"/>
                    <a:gd name="connsiteY2" fmla="*/ 60589 h 169183"/>
                    <a:gd name="connsiteX3" fmla="*/ 86911 w 124604"/>
                    <a:gd name="connsiteY3" fmla="*/ 169183 h 169183"/>
                    <a:gd name="connsiteX4" fmla="*/ 0 w 124604"/>
                    <a:gd name="connsiteY4" fmla="*/ 134689 h 169183"/>
                    <a:gd name="connsiteX5" fmla="*/ 34319 w 124604"/>
                    <a:gd name="connsiteY5" fmla="*/ 24131 h 169183"/>
                    <a:gd name="connsiteX6" fmla="*/ 47417 w 124604"/>
                    <a:gd name="connsiteY6" fmla="*/ 0 h 1691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604" h="169183">
                      <a:moveTo>
                        <a:pt x="47417" y="0"/>
                      </a:moveTo>
                      <a:lnTo>
                        <a:pt x="124604" y="53252"/>
                      </a:lnTo>
                      <a:lnTo>
                        <a:pt x="120621" y="60589"/>
                      </a:lnTo>
                      <a:lnTo>
                        <a:pt x="86911" y="169183"/>
                      </a:lnTo>
                      <a:lnTo>
                        <a:pt x="0" y="134689"/>
                      </a:lnTo>
                      <a:lnTo>
                        <a:pt x="34319" y="24131"/>
                      </a:lnTo>
                      <a:lnTo>
                        <a:pt x="4741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8D142CA2-AD38-43AE-937F-8D0BD188DC19}"/>
                    </a:ext>
                  </a:extLst>
                </p:cNvPr>
                <p:cNvSpPr/>
                <p:nvPr/>
              </p:nvSpPr>
              <p:spPr>
                <a:xfrm>
                  <a:off x="3281821" y="5618428"/>
                  <a:ext cx="103678" cy="153673"/>
                </a:xfrm>
                <a:custGeom>
                  <a:avLst/>
                  <a:gdLst>
                    <a:gd name="connsiteX0" fmla="*/ 86696 w 103678"/>
                    <a:gd name="connsiteY0" fmla="*/ 0 h 153673"/>
                    <a:gd name="connsiteX1" fmla="*/ 91423 w 103678"/>
                    <a:gd name="connsiteY1" fmla="*/ 15227 h 153673"/>
                    <a:gd name="connsiteX2" fmla="*/ 103678 w 103678"/>
                    <a:gd name="connsiteY2" fmla="*/ 136798 h 153673"/>
                    <a:gd name="connsiteX3" fmla="*/ 11717 w 103678"/>
                    <a:gd name="connsiteY3" fmla="*/ 153673 h 153673"/>
                    <a:gd name="connsiteX4" fmla="*/ 0 w 103678"/>
                    <a:gd name="connsiteY4" fmla="*/ 37431 h 153673"/>
                    <a:gd name="connsiteX5" fmla="*/ 86696 w 103678"/>
                    <a:gd name="connsiteY5" fmla="*/ 0 h 1536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678" h="153673">
                      <a:moveTo>
                        <a:pt x="86696" y="0"/>
                      </a:moveTo>
                      <a:lnTo>
                        <a:pt x="91423" y="15227"/>
                      </a:lnTo>
                      <a:lnTo>
                        <a:pt x="103678" y="136798"/>
                      </a:lnTo>
                      <a:lnTo>
                        <a:pt x="11717" y="153673"/>
                      </a:lnTo>
                      <a:lnTo>
                        <a:pt x="0" y="37431"/>
                      </a:lnTo>
                      <a:lnTo>
                        <a:pt x="86696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AC1785DB-85FA-4F7B-BC76-79ABF802D0CD}"/>
                    </a:ext>
                  </a:extLst>
                </p:cNvPr>
                <p:cNvSpPr/>
                <p:nvPr/>
              </p:nvSpPr>
              <p:spPr>
                <a:xfrm>
                  <a:off x="1964377" y="5618428"/>
                  <a:ext cx="103679" cy="153673"/>
                </a:xfrm>
                <a:custGeom>
                  <a:avLst/>
                  <a:gdLst>
                    <a:gd name="connsiteX0" fmla="*/ 16982 w 103679"/>
                    <a:gd name="connsiteY0" fmla="*/ 0 h 153673"/>
                    <a:gd name="connsiteX1" fmla="*/ 103679 w 103679"/>
                    <a:gd name="connsiteY1" fmla="*/ 37431 h 153673"/>
                    <a:gd name="connsiteX2" fmla="*/ 91961 w 103679"/>
                    <a:gd name="connsiteY2" fmla="*/ 153673 h 153673"/>
                    <a:gd name="connsiteX3" fmla="*/ 0 w 103679"/>
                    <a:gd name="connsiteY3" fmla="*/ 136798 h 153673"/>
                    <a:gd name="connsiteX4" fmla="*/ 12255 w 103679"/>
                    <a:gd name="connsiteY4" fmla="*/ 15227 h 153673"/>
                    <a:gd name="connsiteX5" fmla="*/ 16982 w 103679"/>
                    <a:gd name="connsiteY5" fmla="*/ 0 h 1536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679" h="153673">
                      <a:moveTo>
                        <a:pt x="16982" y="0"/>
                      </a:moveTo>
                      <a:lnTo>
                        <a:pt x="103679" y="37431"/>
                      </a:lnTo>
                      <a:lnTo>
                        <a:pt x="91961" y="153673"/>
                      </a:lnTo>
                      <a:lnTo>
                        <a:pt x="0" y="136798"/>
                      </a:lnTo>
                      <a:lnTo>
                        <a:pt x="12255" y="15227"/>
                      </a:lnTo>
                      <a:lnTo>
                        <a:pt x="16982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C15C974E-5531-4073-B3F3-A6266AB0CE1A}"/>
                    </a:ext>
                  </a:extLst>
                </p:cNvPr>
                <p:cNvSpPr/>
                <p:nvPr/>
              </p:nvSpPr>
              <p:spPr>
                <a:xfrm>
                  <a:off x="3294063" y="5764304"/>
                  <a:ext cx="93663" cy="132163"/>
                </a:xfrm>
                <a:custGeom>
                  <a:avLst/>
                  <a:gdLst>
                    <a:gd name="connsiteX0" fmla="*/ 92352 w 93663"/>
                    <a:gd name="connsiteY0" fmla="*/ 0 h 132163"/>
                    <a:gd name="connsiteX1" fmla="*/ 93663 w 93663"/>
                    <a:gd name="connsiteY1" fmla="*/ 13002 h 132163"/>
                    <a:gd name="connsiteX2" fmla="*/ 93662 w 93663"/>
                    <a:gd name="connsiteY2" fmla="*/ 13012 h 132163"/>
                    <a:gd name="connsiteX3" fmla="*/ 93662 w 93663"/>
                    <a:gd name="connsiteY3" fmla="*/ 132163 h 132163"/>
                    <a:gd name="connsiteX4" fmla="*/ 0 w 93663"/>
                    <a:gd name="connsiteY4" fmla="*/ 130770 h 132163"/>
                    <a:gd name="connsiteX5" fmla="*/ 0 w 93663"/>
                    <a:gd name="connsiteY5" fmla="*/ 19802 h 132163"/>
                    <a:gd name="connsiteX6" fmla="*/ 92352 w 93663"/>
                    <a:gd name="connsiteY6" fmla="*/ 0 h 132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663" h="132163">
                      <a:moveTo>
                        <a:pt x="92352" y="0"/>
                      </a:moveTo>
                      <a:lnTo>
                        <a:pt x="93663" y="13002"/>
                      </a:lnTo>
                      <a:lnTo>
                        <a:pt x="93662" y="13012"/>
                      </a:lnTo>
                      <a:lnTo>
                        <a:pt x="93662" y="132163"/>
                      </a:lnTo>
                      <a:lnTo>
                        <a:pt x="0" y="130770"/>
                      </a:lnTo>
                      <a:lnTo>
                        <a:pt x="0" y="19802"/>
                      </a:lnTo>
                      <a:lnTo>
                        <a:pt x="92352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8B90B4CF-9A04-4515-BFC5-E8F9DA50FEF4}"/>
                    </a:ext>
                  </a:extLst>
                </p:cNvPr>
                <p:cNvSpPr/>
                <p:nvPr/>
              </p:nvSpPr>
              <p:spPr>
                <a:xfrm>
                  <a:off x="1962149" y="5764304"/>
                  <a:ext cx="93662" cy="132163"/>
                </a:xfrm>
                <a:custGeom>
                  <a:avLst/>
                  <a:gdLst>
                    <a:gd name="connsiteX0" fmla="*/ 1312 w 93662"/>
                    <a:gd name="connsiteY0" fmla="*/ 0 h 132163"/>
                    <a:gd name="connsiteX1" fmla="*/ 93662 w 93662"/>
                    <a:gd name="connsiteY1" fmla="*/ 19801 h 132163"/>
                    <a:gd name="connsiteX2" fmla="*/ 93662 w 93662"/>
                    <a:gd name="connsiteY2" fmla="*/ 130770 h 132163"/>
                    <a:gd name="connsiteX3" fmla="*/ 0 w 93662"/>
                    <a:gd name="connsiteY3" fmla="*/ 132163 h 132163"/>
                    <a:gd name="connsiteX4" fmla="*/ 0 w 93662"/>
                    <a:gd name="connsiteY4" fmla="*/ 13002 h 132163"/>
                    <a:gd name="connsiteX5" fmla="*/ 1 w 93662"/>
                    <a:gd name="connsiteY5" fmla="*/ 13002 h 132163"/>
                    <a:gd name="connsiteX6" fmla="*/ 1312 w 93662"/>
                    <a:gd name="connsiteY6" fmla="*/ 0 h 132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662" h="132163">
                      <a:moveTo>
                        <a:pt x="1312" y="0"/>
                      </a:moveTo>
                      <a:lnTo>
                        <a:pt x="93662" y="19801"/>
                      </a:lnTo>
                      <a:lnTo>
                        <a:pt x="93662" y="130770"/>
                      </a:lnTo>
                      <a:lnTo>
                        <a:pt x="0" y="132163"/>
                      </a:lnTo>
                      <a:lnTo>
                        <a:pt x="0" y="13002"/>
                      </a:lnTo>
                      <a:lnTo>
                        <a:pt x="1" y="13002"/>
                      </a:lnTo>
                      <a:lnTo>
                        <a:pt x="1312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7CD092CB-5846-4C5F-B5B6-B8B58E005DA8}"/>
                    </a:ext>
                  </a:extLst>
                </p:cNvPr>
                <p:cNvSpPr/>
                <p:nvPr/>
              </p:nvSpPr>
              <p:spPr>
                <a:xfrm>
                  <a:off x="1962149" y="5905909"/>
                  <a:ext cx="93662" cy="84598"/>
                </a:xfrm>
                <a:custGeom>
                  <a:avLst/>
                  <a:gdLst>
                    <a:gd name="connsiteX0" fmla="*/ 0 w 93662"/>
                    <a:gd name="connsiteY0" fmla="*/ 0 h 84598"/>
                    <a:gd name="connsiteX1" fmla="*/ 93662 w 93662"/>
                    <a:gd name="connsiteY1" fmla="*/ 1393 h 84598"/>
                    <a:gd name="connsiteX2" fmla="*/ 93662 w 93662"/>
                    <a:gd name="connsiteY2" fmla="*/ 84598 h 84598"/>
                    <a:gd name="connsiteX3" fmla="*/ 0 w 93662"/>
                    <a:gd name="connsiteY3" fmla="*/ 84598 h 84598"/>
                    <a:gd name="connsiteX4" fmla="*/ 0 w 93662"/>
                    <a:gd name="connsiteY4" fmla="*/ 0 h 84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662" h="84598">
                      <a:moveTo>
                        <a:pt x="0" y="0"/>
                      </a:moveTo>
                      <a:lnTo>
                        <a:pt x="93662" y="1393"/>
                      </a:lnTo>
                      <a:lnTo>
                        <a:pt x="93662" y="84598"/>
                      </a:lnTo>
                      <a:lnTo>
                        <a:pt x="0" y="84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6E46FE52-3B33-4EEC-97A9-974FCBAA2023}"/>
                    </a:ext>
                  </a:extLst>
                </p:cNvPr>
                <p:cNvSpPr/>
                <p:nvPr/>
              </p:nvSpPr>
              <p:spPr>
                <a:xfrm>
                  <a:off x="3294062" y="5905909"/>
                  <a:ext cx="93662" cy="84598"/>
                </a:xfrm>
                <a:custGeom>
                  <a:avLst/>
                  <a:gdLst>
                    <a:gd name="connsiteX0" fmla="*/ 93662 w 93662"/>
                    <a:gd name="connsiteY0" fmla="*/ 0 h 84598"/>
                    <a:gd name="connsiteX1" fmla="*/ 93662 w 93662"/>
                    <a:gd name="connsiteY1" fmla="*/ 84598 h 84598"/>
                    <a:gd name="connsiteX2" fmla="*/ 0 w 93662"/>
                    <a:gd name="connsiteY2" fmla="*/ 84598 h 84598"/>
                    <a:gd name="connsiteX3" fmla="*/ 0 w 93662"/>
                    <a:gd name="connsiteY3" fmla="*/ 1393 h 84598"/>
                    <a:gd name="connsiteX4" fmla="*/ 93662 w 93662"/>
                    <a:gd name="connsiteY4" fmla="*/ 0 h 84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662" h="84598">
                      <a:moveTo>
                        <a:pt x="93662" y="0"/>
                      </a:moveTo>
                      <a:lnTo>
                        <a:pt x="93662" y="84598"/>
                      </a:lnTo>
                      <a:lnTo>
                        <a:pt x="0" y="84598"/>
                      </a:lnTo>
                      <a:lnTo>
                        <a:pt x="0" y="1393"/>
                      </a:lnTo>
                      <a:lnTo>
                        <a:pt x="93662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D33CC5CF-1875-489C-A0A2-00D115D2C997}"/>
                  </a:ext>
                </a:extLst>
              </p:cNvPr>
              <p:cNvSpPr/>
              <p:nvPr/>
            </p:nvSpPr>
            <p:spPr>
              <a:xfrm>
                <a:off x="1986758" y="2161321"/>
                <a:ext cx="3181428" cy="289182"/>
              </a:xfrm>
              <a:custGeom>
                <a:avLst/>
                <a:gdLst>
                  <a:gd name="connsiteX0" fmla="*/ 64848 w 3181428"/>
                  <a:gd name="connsiteY0" fmla="*/ 182805 h 289182"/>
                  <a:gd name="connsiteX1" fmla="*/ 64848 w 3181428"/>
                  <a:gd name="connsiteY1" fmla="*/ 271868 h 289182"/>
                  <a:gd name="connsiteX2" fmla="*/ 0 w 3181428"/>
                  <a:gd name="connsiteY2" fmla="*/ 289182 h 289182"/>
                  <a:gd name="connsiteX3" fmla="*/ 0 w 3181428"/>
                  <a:gd name="connsiteY3" fmla="*/ 200660 h 289182"/>
                  <a:gd name="connsiteX4" fmla="*/ 13039 w 3181428"/>
                  <a:gd name="connsiteY4" fmla="*/ 195851 h 289182"/>
                  <a:gd name="connsiteX5" fmla="*/ 3116580 w 3181428"/>
                  <a:gd name="connsiteY5" fmla="*/ 174829 h 289182"/>
                  <a:gd name="connsiteX6" fmla="*/ 3181428 w 3181428"/>
                  <a:gd name="connsiteY6" fmla="*/ 191159 h 289182"/>
                  <a:gd name="connsiteX7" fmla="*/ 3181428 w 3181428"/>
                  <a:gd name="connsiteY7" fmla="*/ 280726 h 289182"/>
                  <a:gd name="connsiteX8" fmla="*/ 3116580 w 3181428"/>
                  <a:gd name="connsiteY8" fmla="*/ 263412 h 289182"/>
                  <a:gd name="connsiteX9" fmla="*/ 259634 w 3181428"/>
                  <a:gd name="connsiteY9" fmla="*/ 133753 h 289182"/>
                  <a:gd name="connsiteX10" fmla="*/ 259634 w 3181428"/>
                  <a:gd name="connsiteY10" fmla="*/ 231015 h 289182"/>
                  <a:gd name="connsiteX11" fmla="*/ 194786 w 3181428"/>
                  <a:gd name="connsiteY11" fmla="*/ 243511 h 289182"/>
                  <a:gd name="connsiteX12" fmla="*/ 194786 w 3181428"/>
                  <a:gd name="connsiteY12" fmla="*/ 150083 h 289182"/>
                  <a:gd name="connsiteX13" fmla="*/ 2921790 w 3181428"/>
                  <a:gd name="connsiteY13" fmla="*/ 125777 h 289182"/>
                  <a:gd name="connsiteX14" fmla="*/ 2986638 w 3181428"/>
                  <a:gd name="connsiteY14" fmla="*/ 142107 h 289182"/>
                  <a:gd name="connsiteX15" fmla="*/ 2986638 w 3181428"/>
                  <a:gd name="connsiteY15" fmla="*/ 237407 h 289182"/>
                  <a:gd name="connsiteX16" fmla="*/ 2921790 w 3181428"/>
                  <a:gd name="connsiteY16" fmla="*/ 224912 h 289182"/>
                  <a:gd name="connsiteX17" fmla="*/ 454420 w 3181428"/>
                  <a:gd name="connsiteY17" fmla="*/ 95360 h 289182"/>
                  <a:gd name="connsiteX18" fmla="*/ 454420 w 3181428"/>
                  <a:gd name="connsiteY18" fmla="*/ 195106 h 289182"/>
                  <a:gd name="connsiteX19" fmla="*/ 429183 w 3181428"/>
                  <a:gd name="connsiteY19" fmla="*/ 198345 h 289182"/>
                  <a:gd name="connsiteX20" fmla="*/ 389572 w 3181428"/>
                  <a:gd name="connsiteY20" fmla="*/ 205977 h 289182"/>
                  <a:gd name="connsiteX21" fmla="*/ 389572 w 3181428"/>
                  <a:gd name="connsiteY21" fmla="*/ 105876 h 289182"/>
                  <a:gd name="connsiteX22" fmla="*/ 2727004 w 3181428"/>
                  <a:gd name="connsiteY22" fmla="*/ 90224 h 289182"/>
                  <a:gd name="connsiteX23" fmla="*/ 2791852 w 3181428"/>
                  <a:gd name="connsiteY23" fmla="*/ 100740 h 289182"/>
                  <a:gd name="connsiteX24" fmla="*/ 2791852 w 3181428"/>
                  <a:gd name="connsiteY24" fmla="*/ 199874 h 289182"/>
                  <a:gd name="connsiteX25" fmla="*/ 2783916 w 3181428"/>
                  <a:gd name="connsiteY25" fmla="*/ 198345 h 289182"/>
                  <a:gd name="connsiteX26" fmla="*/ 2727004 w 3181428"/>
                  <a:gd name="connsiteY26" fmla="*/ 191042 h 289182"/>
                  <a:gd name="connsiteX27" fmla="*/ 649206 w 3181428"/>
                  <a:gd name="connsiteY27" fmla="*/ 63772 h 289182"/>
                  <a:gd name="connsiteX28" fmla="*/ 649206 w 3181428"/>
                  <a:gd name="connsiteY28" fmla="*/ 170111 h 289182"/>
                  <a:gd name="connsiteX29" fmla="*/ 584358 w 3181428"/>
                  <a:gd name="connsiteY29" fmla="*/ 178432 h 289182"/>
                  <a:gd name="connsiteX30" fmla="*/ 584358 w 3181428"/>
                  <a:gd name="connsiteY30" fmla="*/ 74289 h 289182"/>
                  <a:gd name="connsiteX31" fmla="*/ 2532218 w 3181428"/>
                  <a:gd name="connsiteY31" fmla="*/ 58636 h 289182"/>
                  <a:gd name="connsiteX32" fmla="*/ 2597066 w 3181428"/>
                  <a:gd name="connsiteY32" fmla="*/ 69152 h 289182"/>
                  <a:gd name="connsiteX33" fmla="*/ 2597066 w 3181428"/>
                  <a:gd name="connsiteY33" fmla="*/ 174368 h 289182"/>
                  <a:gd name="connsiteX34" fmla="*/ 2532218 w 3181428"/>
                  <a:gd name="connsiteY34" fmla="*/ 166046 h 289182"/>
                  <a:gd name="connsiteX35" fmla="*/ 843992 w 3181428"/>
                  <a:gd name="connsiteY35" fmla="*/ 41198 h 289182"/>
                  <a:gd name="connsiteX36" fmla="*/ 843992 w 3181428"/>
                  <a:gd name="connsiteY36" fmla="*/ 148047 h 289182"/>
                  <a:gd name="connsiteX37" fmla="*/ 790159 w 3181428"/>
                  <a:gd name="connsiteY37" fmla="*/ 152023 h 289182"/>
                  <a:gd name="connsiteX38" fmla="*/ 779144 w 3181428"/>
                  <a:gd name="connsiteY38" fmla="*/ 153437 h 289182"/>
                  <a:gd name="connsiteX39" fmla="*/ 779144 w 3181428"/>
                  <a:gd name="connsiteY39" fmla="*/ 47147 h 289182"/>
                  <a:gd name="connsiteX40" fmla="*/ 2337432 w 3181428"/>
                  <a:gd name="connsiteY40" fmla="*/ 38292 h 289182"/>
                  <a:gd name="connsiteX41" fmla="*/ 2402280 w 3181428"/>
                  <a:gd name="connsiteY41" fmla="*/ 44241 h 289182"/>
                  <a:gd name="connsiteX42" fmla="*/ 2402280 w 3181428"/>
                  <a:gd name="connsiteY42" fmla="*/ 150497 h 289182"/>
                  <a:gd name="connsiteX43" fmla="*/ 2337432 w 3181428"/>
                  <a:gd name="connsiteY43" fmla="*/ 145707 h 289182"/>
                  <a:gd name="connsiteX44" fmla="*/ 1038778 w 3181428"/>
                  <a:gd name="connsiteY44" fmla="*/ 23328 h 289182"/>
                  <a:gd name="connsiteX45" fmla="*/ 1038778 w 3181428"/>
                  <a:gd name="connsiteY45" fmla="*/ 133659 h 289182"/>
                  <a:gd name="connsiteX46" fmla="*/ 973930 w 3181428"/>
                  <a:gd name="connsiteY46" fmla="*/ 138449 h 289182"/>
                  <a:gd name="connsiteX47" fmla="*/ 973930 w 3181428"/>
                  <a:gd name="connsiteY47" fmla="*/ 29277 h 289182"/>
                  <a:gd name="connsiteX48" fmla="*/ 2142646 w 3181428"/>
                  <a:gd name="connsiteY48" fmla="*/ 20422 h 289182"/>
                  <a:gd name="connsiteX49" fmla="*/ 2207494 w 3181428"/>
                  <a:gd name="connsiteY49" fmla="*/ 26371 h 289182"/>
                  <a:gd name="connsiteX50" fmla="*/ 2207494 w 3181428"/>
                  <a:gd name="connsiteY50" fmla="*/ 136109 h 289182"/>
                  <a:gd name="connsiteX51" fmla="*/ 2142646 w 3181428"/>
                  <a:gd name="connsiteY51" fmla="*/ 131319 h 289182"/>
                  <a:gd name="connsiteX52" fmla="*/ 1233564 w 3181428"/>
                  <a:gd name="connsiteY52" fmla="*/ 11058 h 289182"/>
                  <a:gd name="connsiteX53" fmla="*/ 1233564 w 3181428"/>
                  <a:gd name="connsiteY53" fmla="*/ 121686 h 289182"/>
                  <a:gd name="connsiteX54" fmla="*/ 1185074 w 3181428"/>
                  <a:gd name="connsiteY54" fmla="*/ 122853 h 289182"/>
                  <a:gd name="connsiteX55" fmla="*/ 1168716 w 3181428"/>
                  <a:gd name="connsiteY55" fmla="*/ 124061 h 289182"/>
                  <a:gd name="connsiteX56" fmla="*/ 1168716 w 3181428"/>
                  <a:gd name="connsiteY56" fmla="*/ 12981 h 289182"/>
                  <a:gd name="connsiteX57" fmla="*/ 1947860 w 3181428"/>
                  <a:gd name="connsiteY57" fmla="*/ 10119 h 289182"/>
                  <a:gd name="connsiteX58" fmla="*/ 2012708 w 3181428"/>
                  <a:gd name="connsiteY58" fmla="*/ 12042 h 289182"/>
                  <a:gd name="connsiteX59" fmla="*/ 2012708 w 3181428"/>
                  <a:gd name="connsiteY59" fmla="*/ 122484 h 289182"/>
                  <a:gd name="connsiteX60" fmla="*/ 1947860 w 3181428"/>
                  <a:gd name="connsiteY60" fmla="*/ 120924 h 289182"/>
                  <a:gd name="connsiteX61" fmla="*/ 1428350 w 3181428"/>
                  <a:gd name="connsiteY61" fmla="*/ 5283 h 289182"/>
                  <a:gd name="connsiteX62" fmla="*/ 1428350 w 3181428"/>
                  <a:gd name="connsiteY62" fmla="*/ 117000 h 289182"/>
                  <a:gd name="connsiteX63" fmla="*/ 1363502 w 3181428"/>
                  <a:gd name="connsiteY63" fmla="*/ 118560 h 289182"/>
                  <a:gd name="connsiteX64" fmla="*/ 1363502 w 3181428"/>
                  <a:gd name="connsiteY64" fmla="*/ 7206 h 289182"/>
                  <a:gd name="connsiteX65" fmla="*/ 1753074 w 3181428"/>
                  <a:gd name="connsiteY65" fmla="*/ 4344 h 289182"/>
                  <a:gd name="connsiteX66" fmla="*/ 1817922 w 3181428"/>
                  <a:gd name="connsiteY66" fmla="*/ 6267 h 289182"/>
                  <a:gd name="connsiteX67" fmla="*/ 1817922 w 3181428"/>
                  <a:gd name="connsiteY67" fmla="*/ 117798 h 289182"/>
                  <a:gd name="connsiteX68" fmla="*/ 1753074 w 3181428"/>
                  <a:gd name="connsiteY68" fmla="*/ 116238 h 289182"/>
                  <a:gd name="connsiteX69" fmla="*/ 1606549 w 3181428"/>
                  <a:gd name="connsiteY69" fmla="*/ 0 h 289182"/>
                  <a:gd name="connsiteX70" fmla="*/ 1623136 w 3181428"/>
                  <a:gd name="connsiteY70" fmla="*/ 492 h 289182"/>
                  <a:gd name="connsiteX71" fmla="*/ 1623136 w 3181428"/>
                  <a:gd name="connsiteY71" fmla="*/ 113111 h 289182"/>
                  <a:gd name="connsiteX72" fmla="*/ 1606549 w 3181428"/>
                  <a:gd name="connsiteY72" fmla="*/ 112712 h 289182"/>
                  <a:gd name="connsiteX73" fmla="*/ 1558288 w 3181428"/>
                  <a:gd name="connsiteY73" fmla="*/ 113873 h 289182"/>
                  <a:gd name="connsiteX74" fmla="*/ 1558288 w 3181428"/>
                  <a:gd name="connsiteY74" fmla="*/ 1431 h 289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3181428" h="289182">
                    <a:moveTo>
                      <a:pt x="64848" y="182805"/>
                    </a:moveTo>
                    <a:lnTo>
                      <a:pt x="64848" y="271868"/>
                    </a:lnTo>
                    <a:lnTo>
                      <a:pt x="0" y="289182"/>
                    </a:lnTo>
                    <a:lnTo>
                      <a:pt x="0" y="200660"/>
                    </a:lnTo>
                    <a:lnTo>
                      <a:pt x="13039" y="195851"/>
                    </a:lnTo>
                    <a:close/>
                    <a:moveTo>
                      <a:pt x="3116580" y="174829"/>
                    </a:moveTo>
                    <a:lnTo>
                      <a:pt x="3181428" y="191159"/>
                    </a:lnTo>
                    <a:lnTo>
                      <a:pt x="3181428" y="280726"/>
                    </a:lnTo>
                    <a:lnTo>
                      <a:pt x="3116580" y="263412"/>
                    </a:lnTo>
                    <a:close/>
                    <a:moveTo>
                      <a:pt x="259634" y="133753"/>
                    </a:moveTo>
                    <a:lnTo>
                      <a:pt x="259634" y="231015"/>
                    </a:lnTo>
                    <a:lnTo>
                      <a:pt x="194786" y="243511"/>
                    </a:lnTo>
                    <a:lnTo>
                      <a:pt x="194786" y="150083"/>
                    </a:lnTo>
                    <a:close/>
                    <a:moveTo>
                      <a:pt x="2921790" y="125777"/>
                    </a:moveTo>
                    <a:lnTo>
                      <a:pt x="2986638" y="142107"/>
                    </a:lnTo>
                    <a:lnTo>
                      <a:pt x="2986638" y="237407"/>
                    </a:lnTo>
                    <a:lnTo>
                      <a:pt x="2921790" y="224912"/>
                    </a:lnTo>
                    <a:close/>
                    <a:moveTo>
                      <a:pt x="454420" y="95360"/>
                    </a:moveTo>
                    <a:lnTo>
                      <a:pt x="454420" y="195106"/>
                    </a:lnTo>
                    <a:lnTo>
                      <a:pt x="429183" y="198345"/>
                    </a:lnTo>
                    <a:lnTo>
                      <a:pt x="389572" y="205977"/>
                    </a:lnTo>
                    <a:lnTo>
                      <a:pt x="389572" y="105876"/>
                    </a:lnTo>
                    <a:close/>
                    <a:moveTo>
                      <a:pt x="2727004" y="90224"/>
                    </a:moveTo>
                    <a:lnTo>
                      <a:pt x="2791852" y="100740"/>
                    </a:lnTo>
                    <a:lnTo>
                      <a:pt x="2791852" y="199874"/>
                    </a:lnTo>
                    <a:lnTo>
                      <a:pt x="2783916" y="198345"/>
                    </a:lnTo>
                    <a:lnTo>
                      <a:pt x="2727004" y="191042"/>
                    </a:lnTo>
                    <a:close/>
                    <a:moveTo>
                      <a:pt x="649206" y="63772"/>
                    </a:moveTo>
                    <a:lnTo>
                      <a:pt x="649206" y="170111"/>
                    </a:lnTo>
                    <a:lnTo>
                      <a:pt x="584358" y="178432"/>
                    </a:lnTo>
                    <a:lnTo>
                      <a:pt x="584358" y="74289"/>
                    </a:lnTo>
                    <a:close/>
                    <a:moveTo>
                      <a:pt x="2532218" y="58636"/>
                    </a:moveTo>
                    <a:lnTo>
                      <a:pt x="2597066" y="69152"/>
                    </a:lnTo>
                    <a:lnTo>
                      <a:pt x="2597066" y="174368"/>
                    </a:lnTo>
                    <a:lnTo>
                      <a:pt x="2532218" y="166046"/>
                    </a:lnTo>
                    <a:close/>
                    <a:moveTo>
                      <a:pt x="843992" y="41198"/>
                    </a:moveTo>
                    <a:lnTo>
                      <a:pt x="843992" y="148047"/>
                    </a:lnTo>
                    <a:lnTo>
                      <a:pt x="790159" y="152023"/>
                    </a:lnTo>
                    <a:lnTo>
                      <a:pt x="779144" y="153437"/>
                    </a:lnTo>
                    <a:lnTo>
                      <a:pt x="779144" y="47147"/>
                    </a:lnTo>
                    <a:close/>
                    <a:moveTo>
                      <a:pt x="2337432" y="38292"/>
                    </a:moveTo>
                    <a:lnTo>
                      <a:pt x="2402280" y="44241"/>
                    </a:lnTo>
                    <a:lnTo>
                      <a:pt x="2402280" y="150497"/>
                    </a:lnTo>
                    <a:lnTo>
                      <a:pt x="2337432" y="145707"/>
                    </a:lnTo>
                    <a:close/>
                    <a:moveTo>
                      <a:pt x="1038778" y="23328"/>
                    </a:moveTo>
                    <a:lnTo>
                      <a:pt x="1038778" y="133659"/>
                    </a:lnTo>
                    <a:lnTo>
                      <a:pt x="973930" y="138449"/>
                    </a:lnTo>
                    <a:lnTo>
                      <a:pt x="973930" y="29277"/>
                    </a:lnTo>
                    <a:close/>
                    <a:moveTo>
                      <a:pt x="2142646" y="20422"/>
                    </a:moveTo>
                    <a:lnTo>
                      <a:pt x="2207494" y="26371"/>
                    </a:lnTo>
                    <a:lnTo>
                      <a:pt x="2207494" y="136109"/>
                    </a:lnTo>
                    <a:lnTo>
                      <a:pt x="2142646" y="131319"/>
                    </a:lnTo>
                    <a:close/>
                    <a:moveTo>
                      <a:pt x="1233564" y="11058"/>
                    </a:moveTo>
                    <a:lnTo>
                      <a:pt x="1233564" y="121686"/>
                    </a:lnTo>
                    <a:lnTo>
                      <a:pt x="1185074" y="122853"/>
                    </a:lnTo>
                    <a:lnTo>
                      <a:pt x="1168716" y="124061"/>
                    </a:lnTo>
                    <a:lnTo>
                      <a:pt x="1168716" y="12981"/>
                    </a:lnTo>
                    <a:close/>
                    <a:moveTo>
                      <a:pt x="1947860" y="10119"/>
                    </a:moveTo>
                    <a:lnTo>
                      <a:pt x="2012708" y="12042"/>
                    </a:lnTo>
                    <a:lnTo>
                      <a:pt x="2012708" y="122484"/>
                    </a:lnTo>
                    <a:lnTo>
                      <a:pt x="1947860" y="120924"/>
                    </a:lnTo>
                    <a:close/>
                    <a:moveTo>
                      <a:pt x="1428350" y="5283"/>
                    </a:moveTo>
                    <a:lnTo>
                      <a:pt x="1428350" y="117000"/>
                    </a:lnTo>
                    <a:lnTo>
                      <a:pt x="1363502" y="118560"/>
                    </a:lnTo>
                    <a:lnTo>
                      <a:pt x="1363502" y="7206"/>
                    </a:lnTo>
                    <a:close/>
                    <a:moveTo>
                      <a:pt x="1753074" y="4344"/>
                    </a:moveTo>
                    <a:lnTo>
                      <a:pt x="1817922" y="6267"/>
                    </a:lnTo>
                    <a:lnTo>
                      <a:pt x="1817922" y="117798"/>
                    </a:lnTo>
                    <a:lnTo>
                      <a:pt x="1753074" y="116238"/>
                    </a:lnTo>
                    <a:close/>
                    <a:moveTo>
                      <a:pt x="1606549" y="0"/>
                    </a:moveTo>
                    <a:lnTo>
                      <a:pt x="1623136" y="492"/>
                    </a:lnTo>
                    <a:lnTo>
                      <a:pt x="1623136" y="113111"/>
                    </a:lnTo>
                    <a:lnTo>
                      <a:pt x="1606549" y="112712"/>
                    </a:lnTo>
                    <a:lnTo>
                      <a:pt x="1558288" y="113873"/>
                    </a:lnTo>
                    <a:lnTo>
                      <a:pt x="1558288" y="1431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75AEB0CB-260A-4A3C-80B6-E07CC33B7333}"/>
                  </a:ext>
                </a:extLst>
              </p:cNvPr>
              <p:cNvSpPr/>
              <p:nvPr/>
            </p:nvSpPr>
            <p:spPr>
              <a:xfrm>
                <a:off x="1962151" y="2138363"/>
                <a:ext cx="3262312" cy="340202"/>
              </a:xfrm>
              <a:custGeom>
                <a:avLst/>
                <a:gdLst>
                  <a:gd name="connsiteX0" fmla="*/ 1631156 w 3262312"/>
                  <a:gd name="connsiteY0" fmla="*/ 120253 h 340202"/>
                  <a:gd name="connsiteX1" fmla="*/ 3128184 w 3262312"/>
                  <a:gd name="connsiteY1" fmla="*/ 267481 h 340202"/>
                  <a:gd name="connsiteX2" fmla="*/ 3262312 w 3262312"/>
                  <a:gd name="connsiteY2" fmla="*/ 303293 h 340202"/>
                  <a:gd name="connsiteX3" fmla="*/ 3262312 w 3262312"/>
                  <a:gd name="connsiteY3" fmla="*/ 340202 h 340202"/>
                  <a:gd name="connsiteX4" fmla="*/ 3128184 w 3262312"/>
                  <a:gd name="connsiteY4" fmla="*/ 304390 h 340202"/>
                  <a:gd name="connsiteX5" fmla="*/ 1631156 w 3262312"/>
                  <a:gd name="connsiteY5" fmla="*/ 157162 h 340202"/>
                  <a:gd name="connsiteX6" fmla="*/ 134128 w 3262312"/>
                  <a:gd name="connsiteY6" fmla="*/ 304390 h 340202"/>
                  <a:gd name="connsiteX7" fmla="*/ 0 w 3262312"/>
                  <a:gd name="connsiteY7" fmla="*/ 340202 h 340202"/>
                  <a:gd name="connsiteX8" fmla="*/ 0 w 3262312"/>
                  <a:gd name="connsiteY8" fmla="*/ 303293 h 340202"/>
                  <a:gd name="connsiteX9" fmla="*/ 134128 w 3262312"/>
                  <a:gd name="connsiteY9" fmla="*/ 267481 h 340202"/>
                  <a:gd name="connsiteX10" fmla="*/ 1631156 w 3262312"/>
                  <a:gd name="connsiteY10" fmla="*/ 120253 h 340202"/>
                  <a:gd name="connsiteX11" fmla="*/ 1631156 w 3262312"/>
                  <a:gd name="connsiteY11" fmla="*/ 0 h 340202"/>
                  <a:gd name="connsiteX12" fmla="*/ 3224667 w 3262312"/>
                  <a:gd name="connsiteY12" fmla="*/ 195851 h 340202"/>
                  <a:gd name="connsiteX13" fmla="*/ 3262312 w 3262312"/>
                  <a:gd name="connsiteY13" fmla="*/ 209736 h 340202"/>
                  <a:gd name="connsiteX14" fmla="*/ 3262312 w 3262312"/>
                  <a:gd name="connsiteY14" fmla="*/ 246645 h 340202"/>
                  <a:gd name="connsiteX15" fmla="*/ 3224667 w 3262312"/>
                  <a:gd name="connsiteY15" fmla="*/ 232760 h 340202"/>
                  <a:gd name="connsiteX16" fmla="*/ 1631156 w 3262312"/>
                  <a:gd name="connsiteY16" fmla="*/ 36909 h 340202"/>
                  <a:gd name="connsiteX17" fmla="*/ 37646 w 3262312"/>
                  <a:gd name="connsiteY17" fmla="*/ 232760 h 340202"/>
                  <a:gd name="connsiteX18" fmla="*/ 0 w 3262312"/>
                  <a:gd name="connsiteY18" fmla="*/ 246645 h 340202"/>
                  <a:gd name="connsiteX19" fmla="*/ 0 w 3262312"/>
                  <a:gd name="connsiteY19" fmla="*/ 209736 h 340202"/>
                  <a:gd name="connsiteX20" fmla="*/ 37646 w 3262312"/>
                  <a:gd name="connsiteY20" fmla="*/ 195851 h 340202"/>
                  <a:gd name="connsiteX21" fmla="*/ 1631156 w 3262312"/>
                  <a:gd name="connsiteY21" fmla="*/ 0 h 340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262312" h="340202">
                    <a:moveTo>
                      <a:pt x="1631156" y="120253"/>
                    </a:moveTo>
                    <a:cubicBezTo>
                      <a:pt x="2207552" y="120253"/>
                      <a:pt x="2732792" y="176006"/>
                      <a:pt x="3128184" y="267481"/>
                    </a:cubicBezTo>
                    <a:lnTo>
                      <a:pt x="3262312" y="303293"/>
                    </a:lnTo>
                    <a:lnTo>
                      <a:pt x="3262312" y="340202"/>
                    </a:lnTo>
                    <a:lnTo>
                      <a:pt x="3128184" y="304390"/>
                    </a:lnTo>
                    <a:cubicBezTo>
                      <a:pt x="2732792" y="212915"/>
                      <a:pt x="2207552" y="157162"/>
                      <a:pt x="1631156" y="157162"/>
                    </a:cubicBezTo>
                    <a:cubicBezTo>
                      <a:pt x="1054760" y="157162"/>
                      <a:pt x="529521" y="212915"/>
                      <a:pt x="134128" y="304390"/>
                    </a:cubicBezTo>
                    <a:lnTo>
                      <a:pt x="0" y="340202"/>
                    </a:lnTo>
                    <a:lnTo>
                      <a:pt x="0" y="303293"/>
                    </a:lnTo>
                    <a:lnTo>
                      <a:pt x="134128" y="267481"/>
                    </a:lnTo>
                    <a:cubicBezTo>
                      <a:pt x="529521" y="176006"/>
                      <a:pt x="1054760" y="120253"/>
                      <a:pt x="1631156" y="120253"/>
                    </a:cubicBezTo>
                    <a:close/>
                    <a:moveTo>
                      <a:pt x="1631156" y="0"/>
                    </a:moveTo>
                    <a:cubicBezTo>
                      <a:pt x="2267658" y="0"/>
                      <a:pt x="2838253" y="75886"/>
                      <a:pt x="3224667" y="195851"/>
                    </a:cubicBezTo>
                    <a:lnTo>
                      <a:pt x="3262312" y="209736"/>
                    </a:lnTo>
                    <a:lnTo>
                      <a:pt x="3262312" y="246645"/>
                    </a:lnTo>
                    <a:lnTo>
                      <a:pt x="3224667" y="232760"/>
                    </a:lnTo>
                    <a:cubicBezTo>
                      <a:pt x="2838253" y="112795"/>
                      <a:pt x="2267658" y="36909"/>
                      <a:pt x="1631156" y="36909"/>
                    </a:cubicBezTo>
                    <a:cubicBezTo>
                      <a:pt x="994654" y="36909"/>
                      <a:pt x="424059" y="112795"/>
                      <a:pt x="37646" y="232760"/>
                    </a:cubicBezTo>
                    <a:lnTo>
                      <a:pt x="0" y="246645"/>
                    </a:lnTo>
                    <a:lnTo>
                      <a:pt x="0" y="209736"/>
                    </a:lnTo>
                    <a:lnTo>
                      <a:pt x="37646" y="195851"/>
                    </a:lnTo>
                    <a:cubicBezTo>
                      <a:pt x="424059" y="75886"/>
                      <a:pt x="994654" y="0"/>
                      <a:pt x="1631156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374" name="テキスト ボックス 373">
            <a:extLst>
              <a:ext uri="{FF2B5EF4-FFF2-40B4-BE49-F238E27FC236}">
                <a16:creationId xmlns:a16="http://schemas.microsoft.com/office/drawing/2014/main" id="{49398C6F-D217-4323-AB29-04F28E394708}"/>
              </a:ext>
            </a:extLst>
          </p:cNvPr>
          <p:cNvSpPr txBox="1"/>
          <p:nvPr/>
        </p:nvSpPr>
        <p:spPr>
          <a:xfrm>
            <a:off x="5888066" y="5342083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眼鏡橋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（長崎市）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75" name="テキスト ボックス 374">
            <a:extLst>
              <a:ext uri="{FF2B5EF4-FFF2-40B4-BE49-F238E27FC236}">
                <a16:creationId xmlns:a16="http://schemas.microsoft.com/office/drawing/2014/main" id="{484358AC-00EF-4F41-B1E6-E91E5E5CB092}"/>
              </a:ext>
            </a:extLst>
          </p:cNvPr>
          <p:cNvSpPr txBox="1"/>
          <p:nvPr/>
        </p:nvSpPr>
        <p:spPr>
          <a:xfrm>
            <a:off x="6259472" y="3555139"/>
            <a:ext cx="430887" cy="70788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FF33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大村湾</a:t>
            </a:r>
          </a:p>
        </p:txBody>
      </p:sp>
      <p:grpSp>
        <p:nvGrpSpPr>
          <p:cNvPr id="376" name="グループ化 375">
            <a:extLst>
              <a:ext uri="{FF2B5EF4-FFF2-40B4-BE49-F238E27FC236}">
                <a16:creationId xmlns:a16="http://schemas.microsoft.com/office/drawing/2014/main" id="{F4DAB0E9-F976-4D93-BD42-504C2A5275F6}"/>
              </a:ext>
            </a:extLst>
          </p:cNvPr>
          <p:cNvGrpSpPr/>
          <p:nvPr/>
        </p:nvGrpSpPr>
        <p:grpSpPr>
          <a:xfrm>
            <a:off x="6661136" y="958955"/>
            <a:ext cx="2194417" cy="1316074"/>
            <a:chOff x="3173988" y="4540594"/>
            <a:chExt cx="2562286" cy="1536699"/>
          </a:xfrm>
        </p:grpSpPr>
        <p:grpSp>
          <p:nvGrpSpPr>
            <p:cNvPr id="377" name="グループ化 376">
              <a:extLst>
                <a:ext uri="{FF2B5EF4-FFF2-40B4-BE49-F238E27FC236}">
                  <a16:creationId xmlns:a16="http://schemas.microsoft.com/office/drawing/2014/main" id="{EDEED5E2-05A6-4B4B-8549-3D4EF5D27F4B}"/>
                </a:ext>
              </a:extLst>
            </p:cNvPr>
            <p:cNvGrpSpPr/>
            <p:nvPr/>
          </p:nvGrpSpPr>
          <p:grpSpPr>
            <a:xfrm>
              <a:off x="3173988" y="4540594"/>
              <a:ext cx="2562286" cy="1536699"/>
              <a:chOff x="746064" y="1894185"/>
              <a:chExt cx="2562286" cy="1536699"/>
            </a:xfrm>
          </p:grpSpPr>
          <p:grpSp>
            <p:nvGrpSpPr>
              <p:cNvPr id="402" name="グループ化 401">
                <a:extLst>
                  <a:ext uri="{FF2B5EF4-FFF2-40B4-BE49-F238E27FC236}">
                    <a16:creationId xmlns:a16="http://schemas.microsoft.com/office/drawing/2014/main" id="{E2DA1D23-7471-45BC-9A4F-2AAB382911BF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405" name="フリーフォーム: 図形 404">
                  <a:extLst>
                    <a:ext uri="{FF2B5EF4-FFF2-40B4-BE49-F238E27FC236}">
                      <a16:creationId xmlns:a16="http://schemas.microsoft.com/office/drawing/2014/main" id="{B250A9B7-9382-4C60-82ED-BB344AD89BF7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6" name="楕円 405">
                  <a:extLst>
                    <a:ext uri="{FF2B5EF4-FFF2-40B4-BE49-F238E27FC236}">
                      <a16:creationId xmlns:a16="http://schemas.microsoft.com/office/drawing/2014/main" id="{6843A91F-189B-41ED-AA48-92CD2C490588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03" name="楕円 402">
                <a:extLst>
                  <a:ext uri="{FF2B5EF4-FFF2-40B4-BE49-F238E27FC236}">
                    <a16:creationId xmlns:a16="http://schemas.microsoft.com/office/drawing/2014/main" id="{1A45F4A2-7956-4290-BDF6-0E13508ECA98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9AB7166E-6D4D-4554-82FA-720223BC1B9D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78" name="グループ化 377">
              <a:extLst>
                <a:ext uri="{FF2B5EF4-FFF2-40B4-BE49-F238E27FC236}">
                  <a16:creationId xmlns:a16="http://schemas.microsoft.com/office/drawing/2014/main" id="{289F4ABF-063D-4574-AD19-A2B3A502A441}"/>
                </a:ext>
              </a:extLst>
            </p:cNvPr>
            <p:cNvGrpSpPr/>
            <p:nvPr/>
          </p:nvGrpSpPr>
          <p:grpSpPr>
            <a:xfrm>
              <a:off x="3515672" y="4566062"/>
              <a:ext cx="1825140" cy="1209386"/>
              <a:chOff x="345281" y="3821015"/>
              <a:chExt cx="3266860" cy="2164707"/>
            </a:xfrm>
          </p:grpSpPr>
          <p:grpSp>
            <p:nvGrpSpPr>
              <p:cNvPr id="379" name="グループ化 378">
                <a:extLst>
                  <a:ext uri="{FF2B5EF4-FFF2-40B4-BE49-F238E27FC236}">
                    <a16:creationId xmlns:a16="http://schemas.microsoft.com/office/drawing/2014/main" id="{55E433AB-CA38-473D-A15E-957FF5A5AAB9}"/>
                  </a:ext>
                </a:extLst>
              </p:cNvPr>
              <p:cNvGrpSpPr/>
              <p:nvPr/>
            </p:nvGrpSpPr>
            <p:grpSpPr>
              <a:xfrm rot="21192467">
                <a:off x="1545535" y="3821015"/>
                <a:ext cx="1335087" cy="880151"/>
                <a:chOff x="1532909" y="3736663"/>
                <a:chExt cx="1385492" cy="913380"/>
              </a:xfrm>
            </p:grpSpPr>
            <p:sp>
              <p:nvSpPr>
                <p:cNvPr id="400" name="フリーフォーム: 図形 399">
                  <a:extLst>
                    <a:ext uri="{FF2B5EF4-FFF2-40B4-BE49-F238E27FC236}">
                      <a16:creationId xmlns:a16="http://schemas.microsoft.com/office/drawing/2014/main" id="{A2C45F6F-A25C-477C-91DD-A2F713FA46C1}"/>
                    </a:ext>
                  </a:extLst>
                </p:cNvPr>
                <p:cNvSpPr/>
                <p:nvPr/>
              </p:nvSpPr>
              <p:spPr>
                <a:xfrm>
                  <a:off x="1532909" y="3736663"/>
                  <a:ext cx="1254220" cy="913380"/>
                </a:xfrm>
                <a:custGeom>
                  <a:avLst/>
                  <a:gdLst>
                    <a:gd name="connsiteX0" fmla="*/ 606967 w 1254220"/>
                    <a:gd name="connsiteY0" fmla="*/ 0 h 913380"/>
                    <a:gd name="connsiteX1" fmla="*/ 1254220 w 1254220"/>
                    <a:gd name="connsiteY1" fmla="*/ 454698 h 913380"/>
                    <a:gd name="connsiteX2" fmla="*/ 606967 w 1254220"/>
                    <a:gd name="connsiteY2" fmla="*/ 913380 h 913380"/>
                    <a:gd name="connsiteX3" fmla="*/ 2755 w 1254220"/>
                    <a:gd name="connsiteY3" fmla="*/ 456690 h 913380"/>
                    <a:gd name="connsiteX4" fmla="*/ 606967 w 1254220"/>
                    <a:gd name="connsiteY4" fmla="*/ 0 h 913380"/>
                    <a:gd name="connsiteX0" fmla="*/ 606967 w 1254220"/>
                    <a:gd name="connsiteY0" fmla="*/ 0 h 913380"/>
                    <a:gd name="connsiteX1" fmla="*/ 1254220 w 1254220"/>
                    <a:gd name="connsiteY1" fmla="*/ 454698 h 913380"/>
                    <a:gd name="connsiteX2" fmla="*/ 606967 w 1254220"/>
                    <a:gd name="connsiteY2" fmla="*/ 913380 h 913380"/>
                    <a:gd name="connsiteX3" fmla="*/ 2755 w 1254220"/>
                    <a:gd name="connsiteY3" fmla="*/ 456690 h 913380"/>
                    <a:gd name="connsiteX4" fmla="*/ 606967 w 1254220"/>
                    <a:gd name="connsiteY4" fmla="*/ 0 h 913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54220" h="913380">
                      <a:moveTo>
                        <a:pt x="606967" y="0"/>
                      </a:moveTo>
                      <a:cubicBezTo>
                        <a:pt x="945192" y="0"/>
                        <a:pt x="1254220" y="321296"/>
                        <a:pt x="1254220" y="454698"/>
                      </a:cubicBezTo>
                      <a:cubicBezTo>
                        <a:pt x="1254220" y="588100"/>
                        <a:pt x="945192" y="913380"/>
                        <a:pt x="606967" y="913380"/>
                      </a:cubicBezTo>
                      <a:cubicBezTo>
                        <a:pt x="268742" y="913380"/>
                        <a:pt x="-32088" y="700943"/>
                        <a:pt x="2755" y="456690"/>
                      </a:cubicBezTo>
                      <a:cubicBezTo>
                        <a:pt x="-19790" y="206459"/>
                        <a:pt x="268742" y="0"/>
                        <a:pt x="606967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FF0000"/>
                    </a:gs>
                    <a:gs pos="60000">
                      <a:srgbClr val="FFC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C9F62F98-7EDE-49E6-A47B-79E8D62B568A}"/>
                    </a:ext>
                  </a:extLst>
                </p:cNvPr>
                <p:cNvSpPr/>
                <p:nvPr/>
              </p:nvSpPr>
              <p:spPr>
                <a:xfrm rot="10800000">
                  <a:off x="2772504" y="4122397"/>
                  <a:ext cx="145897" cy="141912"/>
                </a:xfrm>
                <a:custGeom>
                  <a:avLst/>
                  <a:gdLst>
                    <a:gd name="connsiteX0" fmla="*/ 145897 w 145897"/>
                    <a:gd name="connsiteY0" fmla="*/ 141912 h 141912"/>
                    <a:gd name="connsiteX1" fmla="*/ 113569 w 145897"/>
                    <a:gd name="connsiteY1" fmla="*/ 121130 h 141912"/>
                    <a:gd name="connsiteX2" fmla="*/ 110487 w 145897"/>
                    <a:gd name="connsiteY2" fmla="*/ 109583 h 141912"/>
                    <a:gd name="connsiteX3" fmla="*/ 0 w 145897"/>
                    <a:gd name="connsiteY3" fmla="*/ 91275 h 141912"/>
                    <a:gd name="connsiteX4" fmla="*/ 0 w 145897"/>
                    <a:gd name="connsiteY4" fmla="*/ 50636 h 141912"/>
                    <a:gd name="connsiteX5" fmla="*/ 110487 w 145897"/>
                    <a:gd name="connsiteY5" fmla="*/ 32330 h 141912"/>
                    <a:gd name="connsiteX6" fmla="*/ 113569 w 145897"/>
                    <a:gd name="connsiteY6" fmla="*/ 20783 h 141912"/>
                    <a:gd name="connsiteX7" fmla="*/ 145897 w 145897"/>
                    <a:gd name="connsiteY7" fmla="*/ 0 h 141912"/>
                    <a:gd name="connsiteX8" fmla="*/ 145897 w 145897"/>
                    <a:gd name="connsiteY8" fmla="*/ 141912 h 141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5897" h="141912">
                      <a:moveTo>
                        <a:pt x="145897" y="141912"/>
                      </a:moveTo>
                      <a:cubicBezTo>
                        <a:pt x="133272" y="141912"/>
                        <a:pt x="121842" y="133970"/>
                        <a:pt x="113569" y="121130"/>
                      </a:cubicBezTo>
                      <a:lnTo>
                        <a:pt x="110487" y="109583"/>
                      </a:lnTo>
                      <a:lnTo>
                        <a:pt x="0" y="91275"/>
                      </a:lnTo>
                      <a:lnTo>
                        <a:pt x="0" y="50636"/>
                      </a:lnTo>
                      <a:lnTo>
                        <a:pt x="110487" y="32330"/>
                      </a:lnTo>
                      <a:lnTo>
                        <a:pt x="113569" y="20783"/>
                      </a:lnTo>
                      <a:cubicBezTo>
                        <a:pt x="121842" y="7942"/>
                        <a:pt x="133272" y="0"/>
                        <a:pt x="145897" y="0"/>
                      </a:cubicBezTo>
                      <a:cubicBezTo>
                        <a:pt x="138277" y="46565"/>
                        <a:pt x="138277" y="95347"/>
                        <a:pt x="145897" y="14191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80" name="グループ化 379">
                <a:extLst>
                  <a:ext uri="{FF2B5EF4-FFF2-40B4-BE49-F238E27FC236}">
                    <a16:creationId xmlns:a16="http://schemas.microsoft.com/office/drawing/2014/main" id="{0891F7BF-5371-4ED6-BE67-AF10E5914419}"/>
                  </a:ext>
                </a:extLst>
              </p:cNvPr>
              <p:cNvGrpSpPr/>
              <p:nvPr/>
            </p:nvGrpSpPr>
            <p:grpSpPr>
              <a:xfrm rot="20313127">
                <a:off x="962408" y="4173230"/>
                <a:ext cx="1012743" cy="882915"/>
                <a:chOff x="1541144" y="4348162"/>
                <a:chExt cx="1012743" cy="882915"/>
              </a:xfrm>
            </p:grpSpPr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2B9AF433-5370-4A87-A9BC-EFC7AF33A65D}"/>
                    </a:ext>
                  </a:extLst>
                </p:cNvPr>
                <p:cNvSpPr/>
                <p:nvPr/>
              </p:nvSpPr>
              <p:spPr>
                <a:xfrm>
                  <a:off x="1541144" y="4348162"/>
                  <a:ext cx="1012743" cy="882915"/>
                </a:xfrm>
                <a:custGeom>
                  <a:avLst/>
                  <a:gdLst>
                    <a:gd name="connsiteX0" fmla="*/ 606967 w 1254220"/>
                    <a:gd name="connsiteY0" fmla="*/ 0 h 913380"/>
                    <a:gd name="connsiteX1" fmla="*/ 1254220 w 1254220"/>
                    <a:gd name="connsiteY1" fmla="*/ 454698 h 913380"/>
                    <a:gd name="connsiteX2" fmla="*/ 606967 w 1254220"/>
                    <a:gd name="connsiteY2" fmla="*/ 913380 h 913380"/>
                    <a:gd name="connsiteX3" fmla="*/ 2755 w 1254220"/>
                    <a:gd name="connsiteY3" fmla="*/ 456690 h 913380"/>
                    <a:gd name="connsiteX4" fmla="*/ 606967 w 1254220"/>
                    <a:gd name="connsiteY4" fmla="*/ 0 h 913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54220" h="913380">
                      <a:moveTo>
                        <a:pt x="606967" y="0"/>
                      </a:moveTo>
                      <a:cubicBezTo>
                        <a:pt x="945192" y="0"/>
                        <a:pt x="1254220" y="240333"/>
                        <a:pt x="1254220" y="454698"/>
                      </a:cubicBezTo>
                      <a:cubicBezTo>
                        <a:pt x="1254220" y="669062"/>
                        <a:pt x="945192" y="913380"/>
                        <a:pt x="606967" y="913380"/>
                      </a:cubicBezTo>
                      <a:cubicBezTo>
                        <a:pt x="268742" y="913380"/>
                        <a:pt x="-32088" y="700943"/>
                        <a:pt x="2755" y="456690"/>
                      </a:cubicBezTo>
                      <a:cubicBezTo>
                        <a:pt x="-19790" y="206459"/>
                        <a:pt x="268742" y="0"/>
                        <a:pt x="606967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FF0000"/>
                    </a:gs>
                    <a:gs pos="60000">
                      <a:srgbClr val="FFC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9" name="フリーフォーム: 図形 398">
                  <a:extLst>
                    <a:ext uri="{FF2B5EF4-FFF2-40B4-BE49-F238E27FC236}">
                      <a16:creationId xmlns:a16="http://schemas.microsoft.com/office/drawing/2014/main" id="{54CAF123-0229-4428-A042-AD91D21613C6}"/>
                    </a:ext>
                  </a:extLst>
                </p:cNvPr>
                <p:cNvSpPr/>
                <p:nvPr/>
              </p:nvSpPr>
              <p:spPr>
                <a:xfrm>
                  <a:off x="1622912" y="4700587"/>
                  <a:ext cx="143370" cy="140493"/>
                </a:xfrm>
                <a:custGeom>
                  <a:avLst/>
                  <a:gdLst>
                    <a:gd name="connsiteX0" fmla="*/ 154067 w 308134"/>
                    <a:gd name="connsiteY0" fmla="*/ 0 h 307180"/>
                    <a:gd name="connsiteX1" fmla="*/ 177123 w 308134"/>
                    <a:gd name="connsiteY1" fmla="*/ 93806 h 307180"/>
                    <a:gd name="connsiteX2" fmla="*/ 177810 w 308134"/>
                    <a:gd name="connsiteY2" fmla="*/ 114690 h 307180"/>
                    <a:gd name="connsiteX3" fmla="*/ 203338 w 308134"/>
                    <a:gd name="connsiteY3" fmla="*/ 100823 h 307180"/>
                    <a:gd name="connsiteX4" fmla="*/ 307703 w 308134"/>
                    <a:gd name="connsiteY4" fmla="*/ 64890 h 307180"/>
                    <a:gd name="connsiteX5" fmla="*/ 224401 w 308134"/>
                    <a:gd name="connsiteY5" fmla="*/ 137307 h 307180"/>
                    <a:gd name="connsiteX6" fmla="*/ 197816 w 308134"/>
                    <a:gd name="connsiteY6" fmla="*/ 153592 h 307180"/>
                    <a:gd name="connsiteX7" fmla="*/ 224400 w 308134"/>
                    <a:gd name="connsiteY7" fmla="*/ 169877 h 307180"/>
                    <a:gd name="connsiteX8" fmla="*/ 307702 w 308134"/>
                    <a:gd name="connsiteY8" fmla="*/ 242293 h 307180"/>
                    <a:gd name="connsiteX9" fmla="*/ 203336 w 308134"/>
                    <a:gd name="connsiteY9" fmla="*/ 206360 h 307180"/>
                    <a:gd name="connsiteX10" fmla="*/ 177810 w 308134"/>
                    <a:gd name="connsiteY10" fmla="*/ 192494 h 307180"/>
                    <a:gd name="connsiteX11" fmla="*/ 177123 w 308134"/>
                    <a:gd name="connsiteY11" fmla="*/ 213374 h 307180"/>
                    <a:gd name="connsiteX12" fmla="*/ 154067 w 308134"/>
                    <a:gd name="connsiteY12" fmla="*/ 307180 h 307180"/>
                    <a:gd name="connsiteX13" fmla="*/ 131012 w 308134"/>
                    <a:gd name="connsiteY13" fmla="*/ 213374 h 307180"/>
                    <a:gd name="connsiteX14" fmla="*/ 130325 w 308134"/>
                    <a:gd name="connsiteY14" fmla="*/ 192494 h 307180"/>
                    <a:gd name="connsiteX15" fmla="*/ 104798 w 308134"/>
                    <a:gd name="connsiteY15" fmla="*/ 206360 h 307180"/>
                    <a:gd name="connsiteX16" fmla="*/ 432 w 308134"/>
                    <a:gd name="connsiteY16" fmla="*/ 242293 h 307180"/>
                    <a:gd name="connsiteX17" fmla="*/ 83734 w 308134"/>
                    <a:gd name="connsiteY17" fmla="*/ 169877 h 307180"/>
                    <a:gd name="connsiteX18" fmla="*/ 110318 w 308134"/>
                    <a:gd name="connsiteY18" fmla="*/ 153592 h 307180"/>
                    <a:gd name="connsiteX19" fmla="*/ 83733 w 308134"/>
                    <a:gd name="connsiteY19" fmla="*/ 137307 h 307180"/>
                    <a:gd name="connsiteX20" fmla="*/ 431 w 308134"/>
                    <a:gd name="connsiteY20" fmla="*/ 64890 h 307180"/>
                    <a:gd name="connsiteX21" fmla="*/ 104796 w 308134"/>
                    <a:gd name="connsiteY21" fmla="*/ 100823 h 307180"/>
                    <a:gd name="connsiteX22" fmla="*/ 130325 w 308134"/>
                    <a:gd name="connsiteY22" fmla="*/ 114690 h 307180"/>
                    <a:gd name="connsiteX23" fmla="*/ 131012 w 308134"/>
                    <a:gd name="connsiteY23" fmla="*/ 93806 h 307180"/>
                    <a:gd name="connsiteX24" fmla="*/ 154067 w 308134"/>
                    <a:gd name="connsiteY24" fmla="*/ 0 h 307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08134" h="307180">
                      <a:moveTo>
                        <a:pt x="154067" y="0"/>
                      </a:moveTo>
                      <a:cubicBezTo>
                        <a:pt x="164431" y="0"/>
                        <a:pt x="173324" y="38681"/>
                        <a:pt x="177123" y="93806"/>
                      </a:cubicBezTo>
                      <a:lnTo>
                        <a:pt x="177810" y="114690"/>
                      </a:lnTo>
                      <a:lnTo>
                        <a:pt x="203338" y="100823"/>
                      </a:lnTo>
                      <a:cubicBezTo>
                        <a:pt x="260215" y="71993"/>
                        <a:pt x="302969" y="56690"/>
                        <a:pt x="307703" y="64890"/>
                      </a:cubicBezTo>
                      <a:cubicBezTo>
                        <a:pt x="312438" y="73090"/>
                        <a:pt x="277808" y="102465"/>
                        <a:pt x="224401" y="137307"/>
                      </a:cubicBezTo>
                      <a:lnTo>
                        <a:pt x="197816" y="153592"/>
                      </a:lnTo>
                      <a:lnTo>
                        <a:pt x="224400" y="169877"/>
                      </a:lnTo>
                      <a:cubicBezTo>
                        <a:pt x="277807" y="204719"/>
                        <a:pt x="312436" y="234093"/>
                        <a:pt x="307702" y="242293"/>
                      </a:cubicBezTo>
                      <a:cubicBezTo>
                        <a:pt x="302967" y="250493"/>
                        <a:pt x="260214" y="235191"/>
                        <a:pt x="203336" y="206360"/>
                      </a:cubicBezTo>
                      <a:lnTo>
                        <a:pt x="177810" y="192494"/>
                      </a:lnTo>
                      <a:lnTo>
                        <a:pt x="177123" y="213374"/>
                      </a:lnTo>
                      <a:cubicBezTo>
                        <a:pt x="173324" y="268500"/>
                        <a:pt x="164431" y="307180"/>
                        <a:pt x="154067" y="307180"/>
                      </a:cubicBezTo>
                      <a:cubicBezTo>
                        <a:pt x="143703" y="307180"/>
                        <a:pt x="134810" y="268500"/>
                        <a:pt x="131012" y="213374"/>
                      </a:cubicBezTo>
                      <a:lnTo>
                        <a:pt x="130325" y="192494"/>
                      </a:lnTo>
                      <a:lnTo>
                        <a:pt x="104798" y="206360"/>
                      </a:lnTo>
                      <a:cubicBezTo>
                        <a:pt x="47920" y="235191"/>
                        <a:pt x="5167" y="250493"/>
                        <a:pt x="432" y="242293"/>
                      </a:cubicBezTo>
                      <a:cubicBezTo>
                        <a:pt x="-4302" y="234093"/>
                        <a:pt x="30327" y="204719"/>
                        <a:pt x="83734" y="169877"/>
                      </a:cubicBezTo>
                      <a:lnTo>
                        <a:pt x="110318" y="153592"/>
                      </a:lnTo>
                      <a:lnTo>
                        <a:pt x="83733" y="137307"/>
                      </a:lnTo>
                      <a:cubicBezTo>
                        <a:pt x="30326" y="102465"/>
                        <a:pt x="-4304" y="73090"/>
                        <a:pt x="431" y="64890"/>
                      </a:cubicBezTo>
                      <a:cubicBezTo>
                        <a:pt x="5165" y="56690"/>
                        <a:pt x="47919" y="71993"/>
                        <a:pt x="104796" y="100823"/>
                      </a:cubicBezTo>
                      <a:lnTo>
                        <a:pt x="130325" y="114690"/>
                      </a:lnTo>
                      <a:lnTo>
                        <a:pt x="131012" y="93806"/>
                      </a:lnTo>
                      <a:cubicBezTo>
                        <a:pt x="134810" y="38681"/>
                        <a:pt x="143703" y="0"/>
                        <a:pt x="15406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81" name="グループ化 380">
                <a:extLst>
                  <a:ext uri="{FF2B5EF4-FFF2-40B4-BE49-F238E27FC236}">
                    <a16:creationId xmlns:a16="http://schemas.microsoft.com/office/drawing/2014/main" id="{86A79CF0-0881-4CA7-B208-0567D016C7DC}"/>
                  </a:ext>
                </a:extLst>
              </p:cNvPr>
              <p:cNvGrpSpPr/>
              <p:nvPr/>
            </p:nvGrpSpPr>
            <p:grpSpPr>
              <a:xfrm rot="11700000">
                <a:off x="2282100" y="4288285"/>
                <a:ext cx="1062739" cy="882914"/>
                <a:chOff x="2655490" y="4369913"/>
                <a:chExt cx="1062739" cy="882914"/>
              </a:xfrm>
            </p:grpSpPr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2DE646E5-7B27-4BAB-B60D-051AF5DFD653}"/>
                    </a:ext>
                  </a:extLst>
                </p:cNvPr>
                <p:cNvSpPr/>
                <p:nvPr/>
              </p:nvSpPr>
              <p:spPr>
                <a:xfrm rot="10800000">
                  <a:off x="2674625" y="4369913"/>
                  <a:ext cx="1043604" cy="882914"/>
                </a:xfrm>
                <a:custGeom>
                  <a:avLst/>
                  <a:gdLst>
                    <a:gd name="connsiteX0" fmla="*/ 606967 w 1254220"/>
                    <a:gd name="connsiteY0" fmla="*/ 0 h 913380"/>
                    <a:gd name="connsiteX1" fmla="*/ 1254220 w 1254220"/>
                    <a:gd name="connsiteY1" fmla="*/ 454698 h 913380"/>
                    <a:gd name="connsiteX2" fmla="*/ 606967 w 1254220"/>
                    <a:gd name="connsiteY2" fmla="*/ 913380 h 913380"/>
                    <a:gd name="connsiteX3" fmla="*/ 2755 w 1254220"/>
                    <a:gd name="connsiteY3" fmla="*/ 456690 h 913380"/>
                    <a:gd name="connsiteX4" fmla="*/ 606967 w 1254220"/>
                    <a:gd name="connsiteY4" fmla="*/ 0 h 913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54220" h="913380">
                      <a:moveTo>
                        <a:pt x="606967" y="0"/>
                      </a:moveTo>
                      <a:cubicBezTo>
                        <a:pt x="945192" y="0"/>
                        <a:pt x="1254220" y="240333"/>
                        <a:pt x="1254220" y="454698"/>
                      </a:cubicBezTo>
                      <a:cubicBezTo>
                        <a:pt x="1254220" y="669062"/>
                        <a:pt x="945192" y="913380"/>
                        <a:pt x="606967" y="913380"/>
                      </a:cubicBezTo>
                      <a:cubicBezTo>
                        <a:pt x="268742" y="913380"/>
                        <a:pt x="-32088" y="700943"/>
                        <a:pt x="2755" y="456690"/>
                      </a:cubicBezTo>
                      <a:cubicBezTo>
                        <a:pt x="-19790" y="206459"/>
                        <a:pt x="268742" y="0"/>
                        <a:pt x="606967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FF0000"/>
                    </a:gs>
                    <a:gs pos="60000">
                      <a:srgbClr val="FFC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95" name="グループ化 394">
                  <a:extLst>
                    <a:ext uri="{FF2B5EF4-FFF2-40B4-BE49-F238E27FC236}">
                      <a16:creationId xmlns:a16="http://schemas.microsoft.com/office/drawing/2014/main" id="{3837F644-D640-45C5-A43F-58AD9E6BE569}"/>
                    </a:ext>
                  </a:extLst>
                </p:cNvPr>
                <p:cNvGrpSpPr/>
                <p:nvPr/>
              </p:nvGrpSpPr>
              <p:grpSpPr>
                <a:xfrm>
                  <a:off x="2655490" y="4691063"/>
                  <a:ext cx="209154" cy="200005"/>
                  <a:chOff x="2655490" y="4698206"/>
                  <a:chExt cx="221060" cy="192862"/>
                </a:xfrm>
              </p:grpSpPr>
              <p:sp>
                <p:nvSpPr>
                  <p:cNvPr id="396" name="楕円 395">
                    <a:extLst>
                      <a:ext uri="{FF2B5EF4-FFF2-40B4-BE49-F238E27FC236}">
                        <a16:creationId xmlns:a16="http://schemas.microsoft.com/office/drawing/2014/main" id="{C3BE9440-4B3F-49BA-A67B-80F378601356}"/>
                      </a:ext>
                    </a:extLst>
                  </p:cNvPr>
                  <p:cNvSpPr/>
                  <p:nvPr/>
                </p:nvSpPr>
                <p:spPr>
                  <a:xfrm>
                    <a:off x="2697708" y="4698206"/>
                    <a:ext cx="178842" cy="192862"/>
                  </a:xfrm>
                  <a:prstGeom prst="ellipse">
                    <a:avLst/>
                  </a:prstGeom>
                  <a:solidFill>
                    <a:srgbClr val="0066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97" name="フリーフォーム: 図形 396">
                    <a:extLst>
                      <a:ext uri="{FF2B5EF4-FFF2-40B4-BE49-F238E27FC236}">
                        <a16:creationId xmlns:a16="http://schemas.microsoft.com/office/drawing/2014/main" id="{79CFF8EB-F713-491B-A638-D67E23805A4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674502" y="4734283"/>
                    <a:ext cx="87785" cy="125809"/>
                  </a:xfrm>
                  <a:custGeom>
                    <a:avLst/>
                    <a:gdLst>
                      <a:gd name="connsiteX0" fmla="*/ 66261 w 129489"/>
                      <a:gd name="connsiteY0" fmla="*/ 0 h 193717"/>
                      <a:gd name="connsiteX1" fmla="*/ 98458 w 129489"/>
                      <a:gd name="connsiteY1" fmla="*/ 22860 h 193717"/>
                      <a:gd name="connsiteX2" fmla="*/ 97310 w 129489"/>
                      <a:gd name="connsiteY2" fmla="*/ 24827 h 193717"/>
                      <a:gd name="connsiteX3" fmla="*/ 129489 w 129489"/>
                      <a:gd name="connsiteY3" fmla="*/ 193717 h 193717"/>
                      <a:gd name="connsiteX4" fmla="*/ 0 w 129489"/>
                      <a:gd name="connsiteY4" fmla="*/ 193717 h 193717"/>
                      <a:gd name="connsiteX5" fmla="*/ 32372 w 129489"/>
                      <a:gd name="connsiteY5" fmla="*/ 23813 h 193717"/>
                      <a:gd name="connsiteX6" fmla="*/ 34620 w 129489"/>
                      <a:gd name="connsiteY6" fmla="*/ 23813 h 193717"/>
                      <a:gd name="connsiteX7" fmla="*/ 34064 w 129489"/>
                      <a:gd name="connsiteY7" fmla="*/ 22860 h 193717"/>
                      <a:gd name="connsiteX8" fmla="*/ 66261 w 129489"/>
                      <a:gd name="connsiteY8" fmla="*/ 0 h 193717"/>
                      <a:gd name="connsiteX0" fmla="*/ 66261 w 129489"/>
                      <a:gd name="connsiteY0" fmla="*/ 0 h 292717"/>
                      <a:gd name="connsiteX1" fmla="*/ 98458 w 129489"/>
                      <a:gd name="connsiteY1" fmla="*/ 22860 h 292717"/>
                      <a:gd name="connsiteX2" fmla="*/ 97310 w 129489"/>
                      <a:gd name="connsiteY2" fmla="*/ 24827 h 292717"/>
                      <a:gd name="connsiteX3" fmla="*/ 129489 w 129489"/>
                      <a:gd name="connsiteY3" fmla="*/ 193717 h 292717"/>
                      <a:gd name="connsiteX4" fmla="*/ 77273 w 129489"/>
                      <a:gd name="connsiteY4" fmla="*/ 292717 h 292717"/>
                      <a:gd name="connsiteX5" fmla="*/ 0 w 129489"/>
                      <a:gd name="connsiteY5" fmla="*/ 193717 h 292717"/>
                      <a:gd name="connsiteX6" fmla="*/ 32372 w 129489"/>
                      <a:gd name="connsiteY6" fmla="*/ 23813 h 292717"/>
                      <a:gd name="connsiteX7" fmla="*/ 34620 w 129489"/>
                      <a:gd name="connsiteY7" fmla="*/ 23813 h 292717"/>
                      <a:gd name="connsiteX8" fmla="*/ 34064 w 129489"/>
                      <a:gd name="connsiteY8" fmla="*/ 22860 h 292717"/>
                      <a:gd name="connsiteX9" fmla="*/ 66261 w 129489"/>
                      <a:gd name="connsiteY9" fmla="*/ 0 h 292717"/>
                      <a:gd name="connsiteX0" fmla="*/ 77273 w 212153"/>
                      <a:gd name="connsiteY0" fmla="*/ 292717 h 433514"/>
                      <a:gd name="connsiteX1" fmla="*/ 0 w 212153"/>
                      <a:gd name="connsiteY1" fmla="*/ 193717 h 433514"/>
                      <a:gd name="connsiteX2" fmla="*/ 32372 w 212153"/>
                      <a:gd name="connsiteY2" fmla="*/ 23813 h 433514"/>
                      <a:gd name="connsiteX3" fmla="*/ 34620 w 212153"/>
                      <a:gd name="connsiteY3" fmla="*/ 23813 h 433514"/>
                      <a:gd name="connsiteX4" fmla="*/ 34064 w 212153"/>
                      <a:gd name="connsiteY4" fmla="*/ 22860 h 433514"/>
                      <a:gd name="connsiteX5" fmla="*/ 66261 w 212153"/>
                      <a:gd name="connsiteY5" fmla="*/ 0 h 433514"/>
                      <a:gd name="connsiteX6" fmla="*/ 98458 w 212153"/>
                      <a:gd name="connsiteY6" fmla="*/ 22860 h 433514"/>
                      <a:gd name="connsiteX7" fmla="*/ 97310 w 212153"/>
                      <a:gd name="connsiteY7" fmla="*/ 24827 h 433514"/>
                      <a:gd name="connsiteX8" fmla="*/ 129489 w 212153"/>
                      <a:gd name="connsiteY8" fmla="*/ 193717 h 433514"/>
                      <a:gd name="connsiteX9" fmla="*/ 212153 w 212153"/>
                      <a:gd name="connsiteY9" fmla="*/ 433514 h 433514"/>
                      <a:gd name="connsiteX0" fmla="*/ 77273 w 129489"/>
                      <a:gd name="connsiteY0" fmla="*/ 292717 h 292717"/>
                      <a:gd name="connsiteX1" fmla="*/ 0 w 129489"/>
                      <a:gd name="connsiteY1" fmla="*/ 193717 h 292717"/>
                      <a:gd name="connsiteX2" fmla="*/ 32372 w 129489"/>
                      <a:gd name="connsiteY2" fmla="*/ 23813 h 292717"/>
                      <a:gd name="connsiteX3" fmla="*/ 34620 w 129489"/>
                      <a:gd name="connsiteY3" fmla="*/ 23813 h 292717"/>
                      <a:gd name="connsiteX4" fmla="*/ 34064 w 129489"/>
                      <a:gd name="connsiteY4" fmla="*/ 22860 h 292717"/>
                      <a:gd name="connsiteX5" fmla="*/ 66261 w 129489"/>
                      <a:gd name="connsiteY5" fmla="*/ 0 h 292717"/>
                      <a:gd name="connsiteX6" fmla="*/ 98458 w 129489"/>
                      <a:gd name="connsiteY6" fmla="*/ 22860 h 292717"/>
                      <a:gd name="connsiteX7" fmla="*/ 97310 w 129489"/>
                      <a:gd name="connsiteY7" fmla="*/ 24827 h 292717"/>
                      <a:gd name="connsiteX8" fmla="*/ 129489 w 129489"/>
                      <a:gd name="connsiteY8" fmla="*/ 193717 h 292717"/>
                      <a:gd name="connsiteX0" fmla="*/ 0 w 129489"/>
                      <a:gd name="connsiteY0" fmla="*/ 193717 h 193717"/>
                      <a:gd name="connsiteX1" fmla="*/ 32372 w 129489"/>
                      <a:gd name="connsiteY1" fmla="*/ 23813 h 193717"/>
                      <a:gd name="connsiteX2" fmla="*/ 34620 w 129489"/>
                      <a:gd name="connsiteY2" fmla="*/ 23813 h 193717"/>
                      <a:gd name="connsiteX3" fmla="*/ 34064 w 129489"/>
                      <a:gd name="connsiteY3" fmla="*/ 22860 h 193717"/>
                      <a:gd name="connsiteX4" fmla="*/ 66261 w 129489"/>
                      <a:gd name="connsiteY4" fmla="*/ 0 h 193717"/>
                      <a:gd name="connsiteX5" fmla="*/ 98458 w 129489"/>
                      <a:gd name="connsiteY5" fmla="*/ 22860 h 193717"/>
                      <a:gd name="connsiteX6" fmla="*/ 97310 w 129489"/>
                      <a:gd name="connsiteY6" fmla="*/ 24827 h 193717"/>
                      <a:gd name="connsiteX7" fmla="*/ 129489 w 129489"/>
                      <a:gd name="connsiteY7" fmla="*/ 193717 h 1937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9489" h="193717">
                        <a:moveTo>
                          <a:pt x="0" y="193717"/>
                        </a:moveTo>
                        <a:lnTo>
                          <a:pt x="32372" y="23813"/>
                        </a:lnTo>
                        <a:lnTo>
                          <a:pt x="34620" y="23813"/>
                        </a:lnTo>
                        <a:lnTo>
                          <a:pt x="34064" y="22860"/>
                        </a:lnTo>
                        <a:cubicBezTo>
                          <a:pt x="34064" y="10235"/>
                          <a:pt x="48479" y="0"/>
                          <a:pt x="66261" y="0"/>
                        </a:cubicBezTo>
                        <a:cubicBezTo>
                          <a:pt x="84043" y="0"/>
                          <a:pt x="98458" y="10235"/>
                          <a:pt x="98458" y="22860"/>
                        </a:cubicBezTo>
                        <a:lnTo>
                          <a:pt x="97310" y="24827"/>
                        </a:lnTo>
                        <a:lnTo>
                          <a:pt x="129489" y="193717"/>
                        </a:lnTo>
                      </a:path>
                    </a:pathLst>
                  </a:custGeom>
                  <a:solidFill>
                    <a:srgbClr val="0066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82" name="グループ化 381">
                <a:extLst>
                  <a:ext uri="{FF2B5EF4-FFF2-40B4-BE49-F238E27FC236}">
                    <a16:creationId xmlns:a16="http://schemas.microsoft.com/office/drawing/2014/main" id="{E596E49D-E79D-4707-82FD-9444B89C285B}"/>
                  </a:ext>
                </a:extLst>
              </p:cNvPr>
              <p:cNvGrpSpPr/>
              <p:nvPr/>
            </p:nvGrpSpPr>
            <p:grpSpPr>
              <a:xfrm rot="21102319" flipH="1">
                <a:off x="1378901" y="4579087"/>
                <a:ext cx="1385492" cy="913380"/>
                <a:chOff x="1532909" y="3736663"/>
                <a:chExt cx="1385492" cy="913380"/>
              </a:xfrm>
            </p:grpSpPr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A8DAD9A8-6787-4A04-9224-E18BC0C7F59C}"/>
                    </a:ext>
                  </a:extLst>
                </p:cNvPr>
                <p:cNvSpPr/>
                <p:nvPr/>
              </p:nvSpPr>
              <p:spPr>
                <a:xfrm>
                  <a:off x="1532909" y="3736663"/>
                  <a:ext cx="1254220" cy="913380"/>
                </a:xfrm>
                <a:custGeom>
                  <a:avLst/>
                  <a:gdLst>
                    <a:gd name="connsiteX0" fmla="*/ 606967 w 1254220"/>
                    <a:gd name="connsiteY0" fmla="*/ 0 h 913380"/>
                    <a:gd name="connsiteX1" fmla="*/ 1254220 w 1254220"/>
                    <a:gd name="connsiteY1" fmla="*/ 454698 h 913380"/>
                    <a:gd name="connsiteX2" fmla="*/ 606967 w 1254220"/>
                    <a:gd name="connsiteY2" fmla="*/ 913380 h 913380"/>
                    <a:gd name="connsiteX3" fmla="*/ 2755 w 1254220"/>
                    <a:gd name="connsiteY3" fmla="*/ 456690 h 913380"/>
                    <a:gd name="connsiteX4" fmla="*/ 606967 w 1254220"/>
                    <a:gd name="connsiteY4" fmla="*/ 0 h 913380"/>
                    <a:gd name="connsiteX0" fmla="*/ 606967 w 1254220"/>
                    <a:gd name="connsiteY0" fmla="*/ 0 h 913380"/>
                    <a:gd name="connsiteX1" fmla="*/ 1254220 w 1254220"/>
                    <a:gd name="connsiteY1" fmla="*/ 454698 h 913380"/>
                    <a:gd name="connsiteX2" fmla="*/ 606967 w 1254220"/>
                    <a:gd name="connsiteY2" fmla="*/ 913380 h 913380"/>
                    <a:gd name="connsiteX3" fmla="*/ 2755 w 1254220"/>
                    <a:gd name="connsiteY3" fmla="*/ 456690 h 913380"/>
                    <a:gd name="connsiteX4" fmla="*/ 606967 w 1254220"/>
                    <a:gd name="connsiteY4" fmla="*/ 0 h 913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54220" h="913380">
                      <a:moveTo>
                        <a:pt x="606967" y="0"/>
                      </a:moveTo>
                      <a:cubicBezTo>
                        <a:pt x="945192" y="0"/>
                        <a:pt x="1254220" y="321296"/>
                        <a:pt x="1254220" y="454698"/>
                      </a:cubicBezTo>
                      <a:cubicBezTo>
                        <a:pt x="1254220" y="588100"/>
                        <a:pt x="945192" y="913380"/>
                        <a:pt x="606967" y="913380"/>
                      </a:cubicBezTo>
                      <a:cubicBezTo>
                        <a:pt x="268742" y="913380"/>
                        <a:pt x="-32088" y="700943"/>
                        <a:pt x="2755" y="456690"/>
                      </a:cubicBezTo>
                      <a:cubicBezTo>
                        <a:pt x="-19790" y="206459"/>
                        <a:pt x="268742" y="0"/>
                        <a:pt x="606967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FF0000"/>
                    </a:gs>
                    <a:gs pos="60000">
                      <a:srgbClr val="FFC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87AA997D-C301-4B21-B38F-C4038484A111}"/>
                    </a:ext>
                  </a:extLst>
                </p:cNvPr>
                <p:cNvSpPr/>
                <p:nvPr/>
              </p:nvSpPr>
              <p:spPr>
                <a:xfrm rot="10800000">
                  <a:off x="2772504" y="4122397"/>
                  <a:ext cx="145897" cy="141912"/>
                </a:xfrm>
                <a:custGeom>
                  <a:avLst/>
                  <a:gdLst>
                    <a:gd name="connsiteX0" fmla="*/ 145897 w 145897"/>
                    <a:gd name="connsiteY0" fmla="*/ 141912 h 141912"/>
                    <a:gd name="connsiteX1" fmla="*/ 113569 w 145897"/>
                    <a:gd name="connsiteY1" fmla="*/ 121130 h 141912"/>
                    <a:gd name="connsiteX2" fmla="*/ 110487 w 145897"/>
                    <a:gd name="connsiteY2" fmla="*/ 109583 h 141912"/>
                    <a:gd name="connsiteX3" fmla="*/ 0 w 145897"/>
                    <a:gd name="connsiteY3" fmla="*/ 91275 h 141912"/>
                    <a:gd name="connsiteX4" fmla="*/ 0 w 145897"/>
                    <a:gd name="connsiteY4" fmla="*/ 50636 h 141912"/>
                    <a:gd name="connsiteX5" fmla="*/ 110487 w 145897"/>
                    <a:gd name="connsiteY5" fmla="*/ 32330 h 141912"/>
                    <a:gd name="connsiteX6" fmla="*/ 113569 w 145897"/>
                    <a:gd name="connsiteY6" fmla="*/ 20783 h 141912"/>
                    <a:gd name="connsiteX7" fmla="*/ 145897 w 145897"/>
                    <a:gd name="connsiteY7" fmla="*/ 0 h 141912"/>
                    <a:gd name="connsiteX8" fmla="*/ 145897 w 145897"/>
                    <a:gd name="connsiteY8" fmla="*/ 141912 h 141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5897" h="141912">
                      <a:moveTo>
                        <a:pt x="145897" y="141912"/>
                      </a:moveTo>
                      <a:cubicBezTo>
                        <a:pt x="133272" y="141912"/>
                        <a:pt x="121842" y="133970"/>
                        <a:pt x="113569" y="121130"/>
                      </a:cubicBezTo>
                      <a:lnTo>
                        <a:pt x="110487" y="109583"/>
                      </a:lnTo>
                      <a:lnTo>
                        <a:pt x="0" y="91275"/>
                      </a:lnTo>
                      <a:lnTo>
                        <a:pt x="0" y="50636"/>
                      </a:lnTo>
                      <a:lnTo>
                        <a:pt x="110487" y="32330"/>
                      </a:lnTo>
                      <a:lnTo>
                        <a:pt x="113569" y="20783"/>
                      </a:lnTo>
                      <a:cubicBezTo>
                        <a:pt x="121842" y="7942"/>
                        <a:pt x="133272" y="0"/>
                        <a:pt x="145897" y="0"/>
                      </a:cubicBezTo>
                      <a:cubicBezTo>
                        <a:pt x="138277" y="46565"/>
                        <a:pt x="138277" y="95347"/>
                        <a:pt x="145897" y="14191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83" name="グループ化 382">
                <a:extLst>
                  <a:ext uri="{FF2B5EF4-FFF2-40B4-BE49-F238E27FC236}">
                    <a16:creationId xmlns:a16="http://schemas.microsoft.com/office/drawing/2014/main" id="{CDD80CA5-A9B0-4B1C-A74B-9504EBECF593}"/>
                  </a:ext>
                </a:extLst>
              </p:cNvPr>
              <p:cNvGrpSpPr/>
              <p:nvPr/>
            </p:nvGrpSpPr>
            <p:grpSpPr>
              <a:xfrm rot="1196859" flipH="1">
                <a:off x="345281" y="4621411"/>
                <a:ext cx="1332969" cy="878754"/>
                <a:chOff x="1532909" y="3736663"/>
                <a:chExt cx="1385492" cy="913380"/>
              </a:xfrm>
            </p:grpSpPr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D0443D34-7754-4209-8E4D-FE529367664E}"/>
                    </a:ext>
                  </a:extLst>
                </p:cNvPr>
                <p:cNvSpPr/>
                <p:nvPr/>
              </p:nvSpPr>
              <p:spPr>
                <a:xfrm>
                  <a:off x="1532909" y="3736663"/>
                  <a:ext cx="1254220" cy="913380"/>
                </a:xfrm>
                <a:custGeom>
                  <a:avLst/>
                  <a:gdLst>
                    <a:gd name="connsiteX0" fmla="*/ 606967 w 1254220"/>
                    <a:gd name="connsiteY0" fmla="*/ 0 h 913380"/>
                    <a:gd name="connsiteX1" fmla="*/ 1254220 w 1254220"/>
                    <a:gd name="connsiteY1" fmla="*/ 454698 h 913380"/>
                    <a:gd name="connsiteX2" fmla="*/ 606967 w 1254220"/>
                    <a:gd name="connsiteY2" fmla="*/ 913380 h 913380"/>
                    <a:gd name="connsiteX3" fmla="*/ 2755 w 1254220"/>
                    <a:gd name="connsiteY3" fmla="*/ 456690 h 913380"/>
                    <a:gd name="connsiteX4" fmla="*/ 606967 w 1254220"/>
                    <a:gd name="connsiteY4" fmla="*/ 0 h 913380"/>
                    <a:gd name="connsiteX0" fmla="*/ 606967 w 1254220"/>
                    <a:gd name="connsiteY0" fmla="*/ 0 h 913380"/>
                    <a:gd name="connsiteX1" fmla="*/ 1254220 w 1254220"/>
                    <a:gd name="connsiteY1" fmla="*/ 454698 h 913380"/>
                    <a:gd name="connsiteX2" fmla="*/ 606967 w 1254220"/>
                    <a:gd name="connsiteY2" fmla="*/ 913380 h 913380"/>
                    <a:gd name="connsiteX3" fmla="*/ 2755 w 1254220"/>
                    <a:gd name="connsiteY3" fmla="*/ 456690 h 913380"/>
                    <a:gd name="connsiteX4" fmla="*/ 606967 w 1254220"/>
                    <a:gd name="connsiteY4" fmla="*/ 0 h 913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54220" h="913380">
                      <a:moveTo>
                        <a:pt x="606967" y="0"/>
                      </a:moveTo>
                      <a:cubicBezTo>
                        <a:pt x="945192" y="0"/>
                        <a:pt x="1254220" y="321296"/>
                        <a:pt x="1254220" y="454698"/>
                      </a:cubicBezTo>
                      <a:cubicBezTo>
                        <a:pt x="1254220" y="588100"/>
                        <a:pt x="945192" y="913380"/>
                        <a:pt x="606967" y="913380"/>
                      </a:cubicBezTo>
                      <a:cubicBezTo>
                        <a:pt x="268742" y="913380"/>
                        <a:pt x="-32088" y="700943"/>
                        <a:pt x="2755" y="456690"/>
                      </a:cubicBezTo>
                      <a:cubicBezTo>
                        <a:pt x="-19790" y="206459"/>
                        <a:pt x="268742" y="0"/>
                        <a:pt x="606967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FF0000"/>
                    </a:gs>
                    <a:gs pos="60000">
                      <a:srgbClr val="FFC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1" name="フリーフォーム: 図形 390">
                  <a:extLst>
                    <a:ext uri="{FF2B5EF4-FFF2-40B4-BE49-F238E27FC236}">
                      <a16:creationId xmlns:a16="http://schemas.microsoft.com/office/drawing/2014/main" id="{EF83C20E-E911-435B-AB2E-8CD59C2FAAE8}"/>
                    </a:ext>
                  </a:extLst>
                </p:cNvPr>
                <p:cNvSpPr/>
                <p:nvPr/>
              </p:nvSpPr>
              <p:spPr>
                <a:xfrm rot="10800000">
                  <a:off x="2772504" y="4122397"/>
                  <a:ext cx="145897" cy="141912"/>
                </a:xfrm>
                <a:custGeom>
                  <a:avLst/>
                  <a:gdLst>
                    <a:gd name="connsiteX0" fmla="*/ 145897 w 145897"/>
                    <a:gd name="connsiteY0" fmla="*/ 141912 h 141912"/>
                    <a:gd name="connsiteX1" fmla="*/ 113569 w 145897"/>
                    <a:gd name="connsiteY1" fmla="*/ 121130 h 141912"/>
                    <a:gd name="connsiteX2" fmla="*/ 110487 w 145897"/>
                    <a:gd name="connsiteY2" fmla="*/ 109583 h 141912"/>
                    <a:gd name="connsiteX3" fmla="*/ 0 w 145897"/>
                    <a:gd name="connsiteY3" fmla="*/ 91275 h 141912"/>
                    <a:gd name="connsiteX4" fmla="*/ 0 w 145897"/>
                    <a:gd name="connsiteY4" fmla="*/ 50636 h 141912"/>
                    <a:gd name="connsiteX5" fmla="*/ 110487 w 145897"/>
                    <a:gd name="connsiteY5" fmla="*/ 32330 h 141912"/>
                    <a:gd name="connsiteX6" fmla="*/ 113569 w 145897"/>
                    <a:gd name="connsiteY6" fmla="*/ 20783 h 141912"/>
                    <a:gd name="connsiteX7" fmla="*/ 145897 w 145897"/>
                    <a:gd name="connsiteY7" fmla="*/ 0 h 141912"/>
                    <a:gd name="connsiteX8" fmla="*/ 145897 w 145897"/>
                    <a:gd name="connsiteY8" fmla="*/ 141912 h 141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5897" h="141912">
                      <a:moveTo>
                        <a:pt x="145897" y="141912"/>
                      </a:moveTo>
                      <a:cubicBezTo>
                        <a:pt x="133272" y="141912"/>
                        <a:pt x="121842" y="133970"/>
                        <a:pt x="113569" y="121130"/>
                      </a:cubicBezTo>
                      <a:lnTo>
                        <a:pt x="110487" y="109583"/>
                      </a:lnTo>
                      <a:lnTo>
                        <a:pt x="0" y="91275"/>
                      </a:lnTo>
                      <a:lnTo>
                        <a:pt x="0" y="50636"/>
                      </a:lnTo>
                      <a:lnTo>
                        <a:pt x="110487" y="32330"/>
                      </a:lnTo>
                      <a:lnTo>
                        <a:pt x="113569" y="20783"/>
                      </a:lnTo>
                      <a:cubicBezTo>
                        <a:pt x="121842" y="7942"/>
                        <a:pt x="133272" y="0"/>
                        <a:pt x="145897" y="0"/>
                      </a:cubicBezTo>
                      <a:cubicBezTo>
                        <a:pt x="138277" y="46565"/>
                        <a:pt x="138277" y="95347"/>
                        <a:pt x="145897" y="14191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84" name="グループ化 383">
                <a:extLst>
                  <a:ext uri="{FF2B5EF4-FFF2-40B4-BE49-F238E27FC236}">
                    <a16:creationId xmlns:a16="http://schemas.microsoft.com/office/drawing/2014/main" id="{79A1FBCE-4376-4CB2-8101-B5D6E42D923B}"/>
                  </a:ext>
                </a:extLst>
              </p:cNvPr>
              <p:cNvGrpSpPr/>
              <p:nvPr/>
            </p:nvGrpSpPr>
            <p:grpSpPr>
              <a:xfrm rot="20872382">
                <a:off x="1036659" y="5020838"/>
                <a:ext cx="1106765" cy="964884"/>
                <a:chOff x="1541144" y="4348162"/>
                <a:chExt cx="1012743" cy="882915"/>
              </a:xfrm>
            </p:grpSpPr>
            <p:sp>
              <p:nvSpPr>
                <p:cNvPr id="388" name="フリーフォーム: 図形 387">
                  <a:extLst>
                    <a:ext uri="{FF2B5EF4-FFF2-40B4-BE49-F238E27FC236}">
                      <a16:creationId xmlns:a16="http://schemas.microsoft.com/office/drawing/2014/main" id="{9B17C991-B9E6-4CFF-9279-321331157C9E}"/>
                    </a:ext>
                  </a:extLst>
                </p:cNvPr>
                <p:cNvSpPr/>
                <p:nvPr/>
              </p:nvSpPr>
              <p:spPr>
                <a:xfrm>
                  <a:off x="1541144" y="4348162"/>
                  <a:ext cx="1012743" cy="882915"/>
                </a:xfrm>
                <a:custGeom>
                  <a:avLst/>
                  <a:gdLst>
                    <a:gd name="connsiteX0" fmla="*/ 606967 w 1254220"/>
                    <a:gd name="connsiteY0" fmla="*/ 0 h 913380"/>
                    <a:gd name="connsiteX1" fmla="*/ 1254220 w 1254220"/>
                    <a:gd name="connsiteY1" fmla="*/ 454698 h 913380"/>
                    <a:gd name="connsiteX2" fmla="*/ 606967 w 1254220"/>
                    <a:gd name="connsiteY2" fmla="*/ 913380 h 913380"/>
                    <a:gd name="connsiteX3" fmla="*/ 2755 w 1254220"/>
                    <a:gd name="connsiteY3" fmla="*/ 456690 h 913380"/>
                    <a:gd name="connsiteX4" fmla="*/ 606967 w 1254220"/>
                    <a:gd name="connsiteY4" fmla="*/ 0 h 913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54220" h="913380">
                      <a:moveTo>
                        <a:pt x="606967" y="0"/>
                      </a:moveTo>
                      <a:cubicBezTo>
                        <a:pt x="945192" y="0"/>
                        <a:pt x="1254220" y="240333"/>
                        <a:pt x="1254220" y="454698"/>
                      </a:cubicBezTo>
                      <a:cubicBezTo>
                        <a:pt x="1254220" y="669062"/>
                        <a:pt x="945192" y="913380"/>
                        <a:pt x="606967" y="913380"/>
                      </a:cubicBezTo>
                      <a:cubicBezTo>
                        <a:pt x="268742" y="913380"/>
                        <a:pt x="-32088" y="700943"/>
                        <a:pt x="2755" y="456690"/>
                      </a:cubicBezTo>
                      <a:cubicBezTo>
                        <a:pt x="-19790" y="206459"/>
                        <a:pt x="268742" y="0"/>
                        <a:pt x="606967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FF0000"/>
                    </a:gs>
                    <a:gs pos="60000">
                      <a:srgbClr val="FFC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9" name="フリーフォーム: 図形 388">
                  <a:extLst>
                    <a:ext uri="{FF2B5EF4-FFF2-40B4-BE49-F238E27FC236}">
                      <a16:creationId xmlns:a16="http://schemas.microsoft.com/office/drawing/2014/main" id="{E9409B89-5DF4-4305-8E14-6996BE2AE897}"/>
                    </a:ext>
                  </a:extLst>
                </p:cNvPr>
                <p:cNvSpPr/>
                <p:nvPr/>
              </p:nvSpPr>
              <p:spPr>
                <a:xfrm>
                  <a:off x="1622912" y="4700587"/>
                  <a:ext cx="143370" cy="140493"/>
                </a:xfrm>
                <a:custGeom>
                  <a:avLst/>
                  <a:gdLst>
                    <a:gd name="connsiteX0" fmla="*/ 154067 w 308134"/>
                    <a:gd name="connsiteY0" fmla="*/ 0 h 307180"/>
                    <a:gd name="connsiteX1" fmla="*/ 177123 w 308134"/>
                    <a:gd name="connsiteY1" fmla="*/ 93806 h 307180"/>
                    <a:gd name="connsiteX2" fmla="*/ 177810 w 308134"/>
                    <a:gd name="connsiteY2" fmla="*/ 114690 h 307180"/>
                    <a:gd name="connsiteX3" fmla="*/ 203338 w 308134"/>
                    <a:gd name="connsiteY3" fmla="*/ 100823 h 307180"/>
                    <a:gd name="connsiteX4" fmla="*/ 307703 w 308134"/>
                    <a:gd name="connsiteY4" fmla="*/ 64890 h 307180"/>
                    <a:gd name="connsiteX5" fmla="*/ 224401 w 308134"/>
                    <a:gd name="connsiteY5" fmla="*/ 137307 h 307180"/>
                    <a:gd name="connsiteX6" fmla="*/ 197816 w 308134"/>
                    <a:gd name="connsiteY6" fmla="*/ 153592 h 307180"/>
                    <a:gd name="connsiteX7" fmla="*/ 224400 w 308134"/>
                    <a:gd name="connsiteY7" fmla="*/ 169877 h 307180"/>
                    <a:gd name="connsiteX8" fmla="*/ 307702 w 308134"/>
                    <a:gd name="connsiteY8" fmla="*/ 242293 h 307180"/>
                    <a:gd name="connsiteX9" fmla="*/ 203336 w 308134"/>
                    <a:gd name="connsiteY9" fmla="*/ 206360 h 307180"/>
                    <a:gd name="connsiteX10" fmla="*/ 177810 w 308134"/>
                    <a:gd name="connsiteY10" fmla="*/ 192494 h 307180"/>
                    <a:gd name="connsiteX11" fmla="*/ 177123 w 308134"/>
                    <a:gd name="connsiteY11" fmla="*/ 213374 h 307180"/>
                    <a:gd name="connsiteX12" fmla="*/ 154067 w 308134"/>
                    <a:gd name="connsiteY12" fmla="*/ 307180 h 307180"/>
                    <a:gd name="connsiteX13" fmla="*/ 131012 w 308134"/>
                    <a:gd name="connsiteY13" fmla="*/ 213374 h 307180"/>
                    <a:gd name="connsiteX14" fmla="*/ 130325 w 308134"/>
                    <a:gd name="connsiteY14" fmla="*/ 192494 h 307180"/>
                    <a:gd name="connsiteX15" fmla="*/ 104798 w 308134"/>
                    <a:gd name="connsiteY15" fmla="*/ 206360 h 307180"/>
                    <a:gd name="connsiteX16" fmla="*/ 432 w 308134"/>
                    <a:gd name="connsiteY16" fmla="*/ 242293 h 307180"/>
                    <a:gd name="connsiteX17" fmla="*/ 83734 w 308134"/>
                    <a:gd name="connsiteY17" fmla="*/ 169877 h 307180"/>
                    <a:gd name="connsiteX18" fmla="*/ 110318 w 308134"/>
                    <a:gd name="connsiteY18" fmla="*/ 153592 h 307180"/>
                    <a:gd name="connsiteX19" fmla="*/ 83733 w 308134"/>
                    <a:gd name="connsiteY19" fmla="*/ 137307 h 307180"/>
                    <a:gd name="connsiteX20" fmla="*/ 431 w 308134"/>
                    <a:gd name="connsiteY20" fmla="*/ 64890 h 307180"/>
                    <a:gd name="connsiteX21" fmla="*/ 104796 w 308134"/>
                    <a:gd name="connsiteY21" fmla="*/ 100823 h 307180"/>
                    <a:gd name="connsiteX22" fmla="*/ 130325 w 308134"/>
                    <a:gd name="connsiteY22" fmla="*/ 114690 h 307180"/>
                    <a:gd name="connsiteX23" fmla="*/ 131012 w 308134"/>
                    <a:gd name="connsiteY23" fmla="*/ 93806 h 307180"/>
                    <a:gd name="connsiteX24" fmla="*/ 154067 w 308134"/>
                    <a:gd name="connsiteY24" fmla="*/ 0 h 307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08134" h="307180">
                      <a:moveTo>
                        <a:pt x="154067" y="0"/>
                      </a:moveTo>
                      <a:cubicBezTo>
                        <a:pt x="164431" y="0"/>
                        <a:pt x="173324" y="38681"/>
                        <a:pt x="177123" y="93806"/>
                      </a:cubicBezTo>
                      <a:lnTo>
                        <a:pt x="177810" y="114690"/>
                      </a:lnTo>
                      <a:lnTo>
                        <a:pt x="203338" y="100823"/>
                      </a:lnTo>
                      <a:cubicBezTo>
                        <a:pt x="260215" y="71993"/>
                        <a:pt x="302969" y="56690"/>
                        <a:pt x="307703" y="64890"/>
                      </a:cubicBezTo>
                      <a:cubicBezTo>
                        <a:pt x="312438" y="73090"/>
                        <a:pt x="277808" y="102465"/>
                        <a:pt x="224401" y="137307"/>
                      </a:cubicBezTo>
                      <a:lnTo>
                        <a:pt x="197816" y="153592"/>
                      </a:lnTo>
                      <a:lnTo>
                        <a:pt x="224400" y="169877"/>
                      </a:lnTo>
                      <a:cubicBezTo>
                        <a:pt x="277807" y="204719"/>
                        <a:pt x="312436" y="234093"/>
                        <a:pt x="307702" y="242293"/>
                      </a:cubicBezTo>
                      <a:cubicBezTo>
                        <a:pt x="302967" y="250493"/>
                        <a:pt x="260214" y="235191"/>
                        <a:pt x="203336" y="206360"/>
                      </a:cubicBezTo>
                      <a:lnTo>
                        <a:pt x="177810" y="192494"/>
                      </a:lnTo>
                      <a:lnTo>
                        <a:pt x="177123" y="213374"/>
                      </a:lnTo>
                      <a:cubicBezTo>
                        <a:pt x="173324" y="268500"/>
                        <a:pt x="164431" y="307180"/>
                        <a:pt x="154067" y="307180"/>
                      </a:cubicBezTo>
                      <a:cubicBezTo>
                        <a:pt x="143703" y="307180"/>
                        <a:pt x="134810" y="268500"/>
                        <a:pt x="131012" y="213374"/>
                      </a:cubicBezTo>
                      <a:lnTo>
                        <a:pt x="130325" y="192494"/>
                      </a:lnTo>
                      <a:lnTo>
                        <a:pt x="104798" y="206360"/>
                      </a:lnTo>
                      <a:cubicBezTo>
                        <a:pt x="47920" y="235191"/>
                        <a:pt x="5167" y="250493"/>
                        <a:pt x="432" y="242293"/>
                      </a:cubicBezTo>
                      <a:cubicBezTo>
                        <a:pt x="-4302" y="234093"/>
                        <a:pt x="30327" y="204719"/>
                        <a:pt x="83734" y="169877"/>
                      </a:cubicBezTo>
                      <a:lnTo>
                        <a:pt x="110318" y="153592"/>
                      </a:lnTo>
                      <a:lnTo>
                        <a:pt x="83733" y="137307"/>
                      </a:lnTo>
                      <a:cubicBezTo>
                        <a:pt x="30326" y="102465"/>
                        <a:pt x="-4304" y="73090"/>
                        <a:pt x="431" y="64890"/>
                      </a:cubicBezTo>
                      <a:cubicBezTo>
                        <a:pt x="5165" y="56690"/>
                        <a:pt x="47919" y="71993"/>
                        <a:pt x="104796" y="100823"/>
                      </a:cubicBezTo>
                      <a:lnTo>
                        <a:pt x="130325" y="114690"/>
                      </a:lnTo>
                      <a:lnTo>
                        <a:pt x="131012" y="93806"/>
                      </a:lnTo>
                      <a:cubicBezTo>
                        <a:pt x="134810" y="38681"/>
                        <a:pt x="143703" y="0"/>
                        <a:pt x="15406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85" name="グループ化 384">
                <a:extLst>
                  <a:ext uri="{FF2B5EF4-FFF2-40B4-BE49-F238E27FC236}">
                    <a16:creationId xmlns:a16="http://schemas.microsoft.com/office/drawing/2014/main" id="{6997B375-2953-40A6-8AF8-C584C63394E1}"/>
                  </a:ext>
                </a:extLst>
              </p:cNvPr>
              <p:cNvGrpSpPr/>
              <p:nvPr/>
            </p:nvGrpSpPr>
            <p:grpSpPr>
              <a:xfrm rot="21192467">
                <a:off x="2277054" y="4994495"/>
                <a:ext cx="1335087" cy="880151"/>
                <a:chOff x="1532909" y="3736663"/>
                <a:chExt cx="1385492" cy="913380"/>
              </a:xfrm>
            </p:grpSpPr>
            <p:sp>
              <p:nvSpPr>
                <p:cNvPr id="386" name="フリーフォーム: 図形 385">
                  <a:extLst>
                    <a:ext uri="{FF2B5EF4-FFF2-40B4-BE49-F238E27FC236}">
                      <a16:creationId xmlns:a16="http://schemas.microsoft.com/office/drawing/2014/main" id="{A5B8E6B3-460F-43E3-A84B-67A532C0DDD4}"/>
                    </a:ext>
                  </a:extLst>
                </p:cNvPr>
                <p:cNvSpPr/>
                <p:nvPr/>
              </p:nvSpPr>
              <p:spPr>
                <a:xfrm>
                  <a:off x="1532909" y="3736663"/>
                  <a:ext cx="1254220" cy="913380"/>
                </a:xfrm>
                <a:custGeom>
                  <a:avLst/>
                  <a:gdLst>
                    <a:gd name="connsiteX0" fmla="*/ 606967 w 1254220"/>
                    <a:gd name="connsiteY0" fmla="*/ 0 h 913380"/>
                    <a:gd name="connsiteX1" fmla="*/ 1254220 w 1254220"/>
                    <a:gd name="connsiteY1" fmla="*/ 454698 h 913380"/>
                    <a:gd name="connsiteX2" fmla="*/ 606967 w 1254220"/>
                    <a:gd name="connsiteY2" fmla="*/ 913380 h 913380"/>
                    <a:gd name="connsiteX3" fmla="*/ 2755 w 1254220"/>
                    <a:gd name="connsiteY3" fmla="*/ 456690 h 913380"/>
                    <a:gd name="connsiteX4" fmla="*/ 606967 w 1254220"/>
                    <a:gd name="connsiteY4" fmla="*/ 0 h 913380"/>
                    <a:gd name="connsiteX0" fmla="*/ 606967 w 1254220"/>
                    <a:gd name="connsiteY0" fmla="*/ 0 h 913380"/>
                    <a:gd name="connsiteX1" fmla="*/ 1254220 w 1254220"/>
                    <a:gd name="connsiteY1" fmla="*/ 454698 h 913380"/>
                    <a:gd name="connsiteX2" fmla="*/ 606967 w 1254220"/>
                    <a:gd name="connsiteY2" fmla="*/ 913380 h 913380"/>
                    <a:gd name="connsiteX3" fmla="*/ 2755 w 1254220"/>
                    <a:gd name="connsiteY3" fmla="*/ 456690 h 913380"/>
                    <a:gd name="connsiteX4" fmla="*/ 606967 w 1254220"/>
                    <a:gd name="connsiteY4" fmla="*/ 0 h 913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54220" h="913380">
                      <a:moveTo>
                        <a:pt x="606967" y="0"/>
                      </a:moveTo>
                      <a:cubicBezTo>
                        <a:pt x="945192" y="0"/>
                        <a:pt x="1254220" y="321296"/>
                        <a:pt x="1254220" y="454698"/>
                      </a:cubicBezTo>
                      <a:cubicBezTo>
                        <a:pt x="1254220" y="588100"/>
                        <a:pt x="945192" y="913380"/>
                        <a:pt x="606967" y="913380"/>
                      </a:cubicBezTo>
                      <a:cubicBezTo>
                        <a:pt x="268742" y="913380"/>
                        <a:pt x="-32088" y="700943"/>
                        <a:pt x="2755" y="456690"/>
                      </a:cubicBezTo>
                      <a:cubicBezTo>
                        <a:pt x="-19790" y="206459"/>
                        <a:pt x="268742" y="0"/>
                        <a:pt x="606967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FF0000"/>
                    </a:gs>
                    <a:gs pos="60000">
                      <a:srgbClr val="FFC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7" name="フリーフォーム: 図形 386">
                  <a:extLst>
                    <a:ext uri="{FF2B5EF4-FFF2-40B4-BE49-F238E27FC236}">
                      <a16:creationId xmlns:a16="http://schemas.microsoft.com/office/drawing/2014/main" id="{2A817C9F-EC45-4089-B18B-FD1C0A57693D}"/>
                    </a:ext>
                  </a:extLst>
                </p:cNvPr>
                <p:cNvSpPr/>
                <p:nvPr/>
              </p:nvSpPr>
              <p:spPr>
                <a:xfrm rot="10800000">
                  <a:off x="2772504" y="4122397"/>
                  <a:ext cx="145897" cy="141912"/>
                </a:xfrm>
                <a:custGeom>
                  <a:avLst/>
                  <a:gdLst>
                    <a:gd name="connsiteX0" fmla="*/ 145897 w 145897"/>
                    <a:gd name="connsiteY0" fmla="*/ 141912 h 141912"/>
                    <a:gd name="connsiteX1" fmla="*/ 113569 w 145897"/>
                    <a:gd name="connsiteY1" fmla="*/ 121130 h 141912"/>
                    <a:gd name="connsiteX2" fmla="*/ 110487 w 145897"/>
                    <a:gd name="connsiteY2" fmla="*/ 109583 h 141912"/>
                    <a:gd name="connsiteX3" fmla="*/ 0 w 145897"/>
                    <a:gd name="connsiteY3" fmla="*/ 91275 h 141912"/>
                    <a:gd name="connsiteX4" fmla="*/ 0 w 145897"/>
                    <a:gd name="connsiteY4" fmla="*/ 50636 h 141912"/>
                    <a:gd name="connsiteX5" fmla="*/ 110487 w 145897"/>
                    <a:gd name="connsiteY5" fmla="*/ 32330 h 141912"/>
                    <a:gd name="connsiteX6" fmla="*/ 113569 w 145897"/>
                    <a:gd name="connsiteY6" fmla="*/ 20783 h 141912"/>
                    <a:gd name="connsiteX7" fmla="*/ 145897 w 145897"/>
                    <a:gd name="connsiteY7" fmla="*/ 0 h 141912"/>
                    <a:gd name="connsiteX8" fmla="*/ 145897 w 145897"/>
                    <a:gd name="connsiteY8" fmla="*/ 141912 h 141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5897" h="141912">
                      <a:moveTo>
                        <a:pt x="145897" y="141912"/>
                      </a:moveTo>
                      <a:cubicBezTo>
                        <a:pt x="133272" y="141912"/>
                        <a:pt x="121842" y="133970"/>
                        <a:pt x="113569" y="121130"/>
                      </a:cubicBezTo>
                      <a:lnTo>
                        <a:pt x="110487" y="109583"/>
                      </a:lnTo>
                      <a:lnTo>
                        <a:pt x="0" y="91275"/>
                      </a:lnTo>
                      <a:lnTo>
                        <a:pt x="0" y="50636"/>
                      </a:lnTo>
                      <a:lnTo>
                        <a:pt x="110487" y="32330"/>
                      </a:lnTo>
                      <a:lnTo>
                        <a:pt x="113569" y="20783"/>
                      </a:lnTo>
                      <a:cubicBezTo>
                        <a:pt x="121842" y="7942"/>
                        <a:pt x="133272" y="0"/>
                        <a:pt x="145897" y="0"/>
                      </a:cubicBezTo>
                      <a:cubicBezTo>
                        <a:pt x="138277" y="46565"/>
                        <a:pt x="138277" y="95347"/>
                        <a:pt x="145897" y="14191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sp>
        <p:nvSpPr>
          <p:cNvPr id="407" name="吹き出し: 円形 406">
            <a:extLst>
              <a:ext uri="{FF2B5EF4-FFF2-40B4-BE49-F238E27FC236}">
                <a16:creationId xmlns:a16="http://schemas.microsoft.com/office/drawing/2014/main" id="{7F57C00C-E1D6-45CE-8640-29F6134CC627}"/>
              </a:ext>
            </a:extLst>
          </p:cNvPr>
          <p:cNvSpPr/>
          <p:nvPr/>
        </p:nvSpPr>
        <p:spPr>
          <a:xfrm>
            <a:off x="2543116" y="2577969"/>
            <a:ext cx="1430880" cy="902366"/>
          </a:xfrm>
          <a:prstGeom prst="wedgeEllipseCallout">
            <a:avLst>
              <a:gd name="adj1" fmla="val -69969"/>
              <a:gd name="adj2" fmla="val 31691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西洋文化</a:t>
            </a:r>
          </a:p>
        </p:txBody>
      </p:sp>
      <p:sp>
        <p:nvSpPr>
          <p:cNvPr id="408" name="テキスト ボックス 407">
            <a:extLst>
              <a:ext uri="{FF2B5EF4-FFF2-40B4-BE49-F238E27FC236}">
                <a16:creationId xmlns:a16="http://schemas.microsoft.com/office/drawing/2014/main" id="{C850DD08-38FC-486F-B7A9-E1E15273684B}"/>
              </a:ext>
            </a:extLst>
          </p:cNvPr>
          <p:cNvSpPr txBox="1"/>
          <p:nvPr/>
        </p:nvSpPr>
        <p:spPr>
          <a:xfrm>
            <a:off x="7505391" y="2330628"/>
            <a:ext cx="5950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ビワ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09" name="グループ化 408">
            <a:extLst>
              <a:ext uri="{FF2B5EF4-FFF2-40B4-BE49-F238E27FC236}">
                <a16:creationId xmlns:a16="http://schemas.microsoft.com/office/drawing/2014/main" id="{149232B4-47AC-410F-B6DC-D75CB22C0D35}"/>
              </a:ext>
            </a:extLst>
          </p:cNvPr>
          <p:cNvGrpSpPr/>
          <p:nvPr/>
        </p:nvGrpSpPr>
        <p:grpSpPr>
          <a:xfrm>
            <a:off x="2479586" y="4590285"/>
            <a:ext cx="830027" cy="1589314"/>
            <a:chOff x="1682150" y="1606668"/>
            <a:chExt cx="1897812" cy="3633881"/>
          </a:xfrm>
        </p:grpSpPr>
        <p:sp>
          <p:nvSpPr>
            <p:cNvPr id="410" name="フリーフォーム: 図形 409">
              <a:extLst>
                <a:ext uri="{FF2B5EF4-FFF2-40B4-BE49-F238E27FC236}">
                  <a16:creationId xmlns:a16="http://schemas.microsoft.com/office/drawing/2014/main" id="{77F27D00-005D-4D36-AA02-BF47916F205F}"/>
                </a:ext>
              </a:extLst>
            </p:cNvPr>
            <p:cNvSpPr/>
            <p:nvPr/>
          </p:nvSpPr>
          <p:spPr>
            <a:xfrm>
              <a:off x="1682150" y="1606668"/>
              <a:ext cx="1897812" cy="3633881"/>
            </a:xfrm>
            <a:custGeom>
              <a:avLst/>
              <a:gdLst>
                <a:gd name="connsiteX0" fmla="*/ 948906 w 1897812"/>
                <a:gd name="connsiteY0" fmla="*/ 0 h 3633881"/>
                <a:gd name="connsiteX1" fmla="*/ 1061050 w 1897812"/>
                <a:gd name="connsiteY1" fmla="*/ 112144 h 3633881"/>
                <a:gd name="connsiteX2" fmla="*/ 1061050 w 1897812"/>
                <a:gd name="connsiteY2" fmla="*/ 2066045 h 3633881"/>
                <a:gd name="connsiteX3" fmla="*/ 1101401 w 1897812"/>
                <a:gd name="connsiteY3" fmla="*/ 2095427 h 3633881"/>
                <a:gd name="connsiteX4" fmla="*/ 1142143 w 1897812"/>
                <a:gd name="connsiteY4" fmla="*/ 2160688 h 3633881"/>
                <a:gd name="connsiteX5" fmla="*/ 1173878 w 1897812"/>
                <a:gd name="connsiteY5" fmla="*/ 2174363 h 3633881"/>
                <a:gd name="connsiteX6" fmla="*/ 1316549 w 1897812"/>
                <a:gd name="connsiteY6" fmla="*/ 2294514 h 3633881"/>
                <a:gd name="connsiteX7" fmla="*/ 1336312 w 1897812"/>
                <a:gd name="connsiteY7" fmla="*/ 2320667 h 3633881"/>
                <a:gd name="connsiteX8" fmla="*/ 1479448 w 1897812"/>
                <a:gd name="connsiteY8" fmla="*/ 2386352 h 3633881"/>
                <a:gd name="connsiteX9" fmla="*/ 1897812 w 1897812"/>
                <a:gd name="connsiteY9" fmla="*/ 3051596 h 3633881"/>
                <a:gd name="connsiteX10" fmla="*/ 1735754 w 1897812"/>
                <a:gd name="connsiteY10" fmla="*/ 3500146 h 3633881"/>
                <a:gd name="connsiteX11" fmla="*/ 1641243 w 1897812"/>
                <a:gd name="connsiteY11" fmla="*/ 3596990 h 3633881"/>
                <a:gd name="connsiteX12" fmla="*/ 1423523 w 1897812"/>
                <a:gd name="connsiteY12" fmla="*/ 3616881 h 3633881"/>
                <a:gd name="connsiteX13" fmla="*/ 948906 w 1897812"/>
                <a:gd name="connsiteY13" fmla="*/ 3633881 h 3633881"/>
                <a:gd name="connsiteX14" fmla="*/ 474289 w 1897812"/>
                <a:gd name="connsiteY14" fmla="*/ 3616881 h 3633881"/>
                <a:gd name="connsiteX15" fmla="*/ 256569 w 1897812"/>
                <a:gd name="connsiteY15" fmla="*/ 3596990 h 3633881"/>
                <a:gd name="connsiteX16" fmla="*/ 162058 w 1897812"/>
                <a:gd name="connsiteY16" fmla="*/ 3500146 h 3633881"/>
                <a:gd name="connsiteX17" fmla="*/ 0 w 1897812"/>
                <a:gd name="connsiteY17" fmla="*/ 3051596 h 3633881"/>
                <a:gd name="connsiteX18" fmla="*/ 418364 w 1897812"/>
                <a:gd name="connsiteY18" fmla="*/ 2386352 h 3633881"/>
                <a:gd name="connsiteX19" fmla="*/ 561501 w 1897812"/>
                <a:gd name="connsiteY19" fmla="*/ 2320667 h 3633881"/>
                <a:gd name="connsiteX20" fmla="*/ 581264 w 1897812"/>
                <a:gd name="connsiteY20" fmla="*/ 2294514 h 3633881"/>
                <a:gd name="connsiteX21" fmla="*/ 723934 w 1897812"/>
                <a:gd name="connsiteY21" fmla="*/ 2174363 h 3633881"/>
                <a:gd name="connsiteX22" fmla="*/ 755670 w 1897812"/>
                <a:gd name="connsiteY22" fmla="*/ 2160688 h 3633881"/>
                <a:gd name="connsiteX23" fmla="*/ 796411 w 1897812"/>
                <a:gd name="connsiteY23" fmla="*/ 2095427 h 3633881"/>
                <a:gd name="connsiteX24" fmla="*/ 836762 w 1897812"/>
                <a:gd name="connsiteY24" fmla="*/ 2066045 h 3633881"/>
                <a:gd name="connsiteX25" fmla="*/ 836762 w 1897812"/>
                <a:gd name="connsiteY25" fmla="*/ 112144 h 3633881"/>
                <a:gd name="connsiteX26" fmla="*/ 948906 w 1897812"/>
                <a:gd name="connsiteY26" fmla="*/ 0 h 3633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897812" h="3633881">
                  <a:moveTo>
                    <a:pt x="948906" y="0"/>
                  </a:moveTo>
                  <a:cubicBezTo>
                    <a:pt x="1010841" y="0"/>
                    <a:pt x="1061050" y="50209"/>
                    <a:pt x="1061050" y="112144"/>
                  </a:cubicBezTo>
                  <a:lnTo>
                    <a:pt x="1061050" y="2066045"/>
                  </a:lnTo>
                  <a:lnTo>
                    <a:pt x="1101401" y="2095427"/>
                  </a:lnTo>
                  <a:lnTo>
                    <a:pt x="1142143" y="2160688"/>
                  </a:lnTo>
                  <a:lnTo>
                    <a:pt x="1173878" y="2174363"/>
                  </a:lnTo>
                  <a:cubicBezTo>
                    <a:pt x="1225739" y="2204810"/>
                    <a:pt x="1273731" y="2245465"/>
                    <a:pt x="1316549" y="2294514"/>
                  </a:cubicBezTo>
                  <a:lnTo>
                    <a:pt x="1336312" y="2320667"/>
                  </a:lnTo>
                  <a:lnTo>
                    <a:pt x="1479448" y="2386352"/>
                  </a:lnTo>
                  <a:cubicBezTo>
                    <a:pt x="1731859" y="2530524"/>
                    <a:pt x="1897812" y="2774675"/>
                    <a:pt x="1897812" y="3051596"/>
                  </a:cubicBezTo>
                  <a:cubicBezTo>
                    <a:pt x="1897812" y="3217749"/>
                    <a:pt x="1838069" y="3372105"/>
                    <a:pt x="1735754" y="3500146"/>
                  </a:cubicBezTo>
                  <a:lnTo>
                    <a:pt x="1641243" y="3596990"/>
                  </a:lnTo>
                  <a:lnTo>
                    <a:pt x="1423523" y="3616881"/>
                  </a:lnTo>
                  <a:cubicBezTo>
                    <a:pt x="1270218" y="3628028"/>
                    <a:pt x="1111486" y="3633881"/>
                    <a:pt x="948906" y="3633881"/>
                  </a:cubicBezTo>
                  <a:cubicBezTo>
                    <a:pt x="786327" y="3633881"/>
                    <a:pt x="627595" y="3628028"/>
                    <a:pt x="474289" y="3616881"/>
                  </a:cubicBezTo>
                  <a:lnTo>
                    <a:pt x="256569" y="3596990"/>
                  </a:lnTo>
                  <a:lnTo>
                    <a:pt x="162058" y="3500146"/>
                  </a:lnTo>
                  <a:cubicBezTo>
                    <a:pt x="59743" y="3372105"/>
                    <a:pt x="0" y="3217749"/>
                    <a:pt x="0" y="3051596"/>
                  </a:cubicBezTo>
                  <a:cubicBezTo>
                    <a:pt x="0" y="2774675"/>
                    <a:pt x="165953" y="2530524"/>
                    <a:pt x="418364" y="2386352"/>
                  </a:cubicBezTo>
                  <a:lnTo>
                    <a:pt x="561501" y="2320667"/>
                  </a:lnTo>
                  <a:lnTo>
                    <a:pt x="581264" y="2294514"/>
                  </a:lnTo>
                  <a:cubicBezTo>
                    <a:pt x="624081" y="2245465"/>
                    <a:pt x="672074" y="2204810"/>
                    <a:pt x="723934" y="2174363"/>
                  </a:cubicBezTo>
                  <a:lnTo>
                    <a:pt x="755670" y="2160688"/>
                  </a:lnTo>
                  <a:lnTo>
                    <a:pt x="796411" y="2095427"/>
                  </a:lnTo>
                  <a:lnTo>
                    <a:pt x="836762" y="2066045"/>
                  </a:lnTo>
                  <a:lnTo>
                    <a:pt x="836762" y="112144"/>
                  </a:lnTo>
                  <a:cubicBezTo>
                    <a:pt x="836762" y="50209"/>
                    <a:pt x="886971" y="0"/>
                    <a:pt x="94890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alpha val="30000"/>
                  </a:srgbClr>
                </a:gs>
                <a:gs pos="50000">
                  <a:srgbClr val="00B0F0">
                    <a:alpha val="0"/>
                  </a:srgbClr>
                </a:gs>
                <a:gs pos="100000">
                  <a:srgbClr val="00B0F0">
                    <a:alpha val="30000"/>
                  </a:srgbClr>
                </a:gs>
              </a:gsLst>
              <a:lin ang="10800000" scaled="1"/>
              <a:tileRect/>
            </a:gradFill>
            <a:ln w="12700" cap="flat" cmpd="sng" algn="ctr">
              <a:solidFill>
                <a:srgbClr val="4472C4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1" name="フリーフォーム: 図形 410">
              <a:extLst>
                <a:ext uri="{FF2B5EF4-FFF2-40B4-BE49-F238E27FC236}">
                  <a16:creationId xmlns:a16="http://schemas.microsoft.com/office/drawing/2014/main" id="{687E1DAE-5DF1-439E-88DF-A9B5C1DB5C94}"/>
                </a:ext>
              </a:extLst>
            </p:cNvPr>
            <p:cNvSpPr/>
            <p:nvPr/>
          </p:nvSpPr>
          <p:spPr>
            <a:xfrm>
              <a:off x="2518912" y="2356627"/>
              <a:ext cx="224288" cy="343988"/>
            </a:xfrm>
            <a:custGeom>
              <a:avLst/>
              <a:gdLst>
                <a:gd name="connsiteX0" fmla="*/ 112144 w 224288"/>
                <a:gd name="connsiteY0" fmla="*/ 0 h 343988"/>
                <a:gd name="connsiteX1" fmla="*/ 220283 w 224288"/>
                <a:gd name="connsiteY1" fmla="*/ 6676 h 343988"/>
                <a:gd name="connsiteX2" fmla="*/ 224288 w 224288"/>
                <a:gd name="connsiteY2" fmla="*/ 7438 h 343988"/>
                <a:gd name="connsiteX3" fmla="*/ 224288 w 224288"/>
                <a:gd name="connsiteY3" fmla="*/ 343988 h 343988"/>
                <a:gd name="connsiteX4" fmla="*/ 220283 w 224288"/>
                <a:gd name="connsiteY4" fmla="*/ 343226 h 343988"/>
                <a:gd name="connsiteX5" fmla="*/ 112144 w 224288"/>
                <a:gd name="connsiteY5" fmla="*/ 336550 h 343988"/>
                <a:gd name="connsiteX6" fmla="*/ 4006 w 224288"/>
                <a:gd name="connsiteY6" fmla="*/ 343226 h 343988"/>
                <a:gd name="connsiteX7" fmla="*/ 0 w 224288"/>
                <a:gd name="connsiteY7" fmla="*/ 343988 h 343988"/>
                <a:gd name="connsiteX8" fmla="*/ 0 w 224288"/>
                <a:gd name="connsiteY8" fmla="*/ 7438 h 343988"/>
                <a:gd name="connsiteX9" fmla="*/ 4006 w 224288"/>
                <a:gd name="connsiteY9" fmla="*/ 6676 h 343988"/>
                <a:gd name="connsiteX10" fmla="*/ 112144 w 224288"/>
                <a:gd name="connsiteY10" fmla="*/ 0 h 343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4288" h="343988">
                  <a:moveTo>
                    <a:pt x="112144" y="0"/>
                  </a:moveTo>
                  <a:cubicBezTo>
                    <a:pt x="149187" y="0"/>
                    <a:pt x="185353" y="2299"/>
                    <a:pt x="220283" y="6676"/>
                  </a:cubicBezTo>
                  <a:lnTo>
                    <a:pt x="224288" y="7438"/>
                  </a:lnTo>
                  <a:lnTo>
                    <a:pt x="224288" y="343988"/>
                  </a:lnTo>
                  <a:lnTo>
                    <a:pt x="220283" y="343226"/>
                  </a:lnTo>
                  <a:cubicBezTo>
                    <a:pt x="185353" y="338849"/>
                    <a:pt x="149187" y="336550"/>
                    <a:pt x="112144" y="336550"/>
                  </a:cubicBezTo>
                  <a:cubicBezTo>
                    <a:pt x="75101" y="336550"/>
                    <a:pt x="38935" y="338849"/>
                    <a:pt x="4006" y="343226"/>
                  </a:cubicBezTo>
                  <a:lnTo>
                    <a:pt x="0" y="343988"/>
                  </a:lnTo>
                  <a:lnTo>
                    <a:pt x="0" y="7438"/>
                  </a:lnTo>
                  <a:lnTo>
                    <a:pt x="4006" y="6676"/>
                  </a:lnTo>
                  <a:cubicBezTo>
                    <a:pt x="38935" y="2299"/>
                    <a:pt x="75101" y="0"/>
                    <a:pt x="11214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2" name="フリーフォーム: 図形 411">
              <a:extLst>
                <a:ext uri="{FF2B5EF4-FFF2-40B4-BE49-F238E27FC236}">
                  <a16:creationId xmlns:a16="http://schemas.microsoft.com/office/drawing/2014/main" id="{E7088F89-703A-486A-B425-1B351C647D38}"/>
                </a:ext>
              </a:extLst>
            </p:cNvPr>
            <p:cNvSpPr/>
            <p:nvPr/>
          </p:nvSpPr>
          <p:spPr>
            <a:xfrm>
              <a:off x="2523759" y="4128139"/>
              <a:ext cx="820074" cy="404834"/>
            </a:xfrm>
            <a:custGeom>
              <a:avLst/>
              <a:gdLst>
                <a:gd name="connsiteX0" fmla="*/ 96403 w 796941"/>
                <a:gd name="connsiteY0" fmla="*/ 0 h 393414"/>
                <a:gd name="connsiteX1" fmla="*/ 647694 w 796941"/>
                <a:gd name="connsiteY1" fmla="*/ 32532 h 393414"/>
                <a:gd name="connsiteX2" fmla="*/ 796941 w 796941"/>
                <a:gd name="connsiteY2" fmla="*/ 55484 h 393414"/>
                <a:gd name="connsiteX3" fmla="*/ 589169 w 796941"/>
                <a:gd name="connsiteY3" fmla="*/ 393414 h 393414"/>
                <a:gd name="connsiteX4" fmla="*/ 0 w 796941"/>
                <a:gd name="connsiteY4" fmla="*/ 2847 h 393414"/>
                <a:gd name="connsiteX5" fmla="*/ 96403 w 796941"/>
                <a:gd name="connsiteY5" fmla="*/ 0 h 393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6941" h="393414">
                  <a:moveTo>
                    <a:pt x="96403" y="0"/>
                  </a:moveTo>
                  <a:cubicBezTo>
                    <a:pt x="288380" y="0"/>
                    <a:pt x="473541" y="11389"/>
                    <a:pt x="647694" y="32532"/>
                  </a:cubicBezTo>
                  <a:lnTo>
                    <a:pt x="796941" y="55484"/>
                  </a:lnTo>
                  <a:lnTo>
                    <a:pt x="589169" y="393414"/>
                  </a:lnTo>
                  <a:lnTo>
                    <a:pt x="0" y="2847"/>
                  </a:lnTo>
                  <a:lnTo>
                    <a:pt x="96403" y="0"/>
                  </a:ln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3" name="フリーフォーム: 図形 412">
              <a:extLst>
                <a:ext uri="{FF2B5EF4-FFF2-40B4-BE49-F238E27FC236}">
                  <a16:creationId xmlns:a16="http://schemas.microsoft.com/office/drawing/2014/main" id="{195168EB-9F32-4B95-BFA8-8D2D86F80CEB}"/>
                </a:ext>
              </a:extLst>
            </p:cNvPr>
            <p:cNvSpPr/>
            <p:nvPr/>
          </p:nvSpPr>
          <p:spPr>
            <a:xfrm>
              <a:off x="2319358" y="4123089"/>
              <a:ext cx="445330" cy="974126"/>
            </a:xfrm>
            <a:custGeom>
              <a:avLst/>
              <a:gdLst>
                <a:gd name="connsiteX0" fmla="*/ 205210 w 432769"/>
                <a:gd name="connsiteY0" fmla="*/ 0 h 946647"/>
                <a:gd name="connsiteX1" fmla="*/ 432769 w 432769"/>
                <a:gd name="connsiteY1" fmla="*/ 943369 h 946647"/>
                <a:gd name="connsiteX2" fmla="*/ 306090 w 432769"/>
                <a:gd name="connsiteY2" fmla="*/ 946647 h 946647"/>
                <a:gd name="connsiteX3" fmla="*/ 23761 w 432769"/>
                <a:gd name="connsiteY3" fmla="*/ 939341 h 946647"/>
                <a:gd name="connsiteX4" fmla="*/ 0 w 432769"/>
                <a:gd name="connsiteY4" fmla="*/ 937467 h 946647"/>
                <a:gd name="connsiteX5" fmla="*/ 202753 w 432769"/>
                <a:gd name="connsiteY5" fmla="*/ 73 h 946647"/>
                <a:gd name="connsiteX6" fmla="*/ 205210 w 432769"/>
                <a:gd name="connsiteY6" fmla="*/ 0 h 94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2769" h="946647">
                  <a:moveTo>
                    <a:pt x="205210" y="0"/>
                  </a:moveTo>
                  <a:lnTo>
                    <a:pt x="432769" y="943369"/>
                  </a:lnTo>
                  <a:lnTo>
                    <a:pt x="306090" y="946647"/>
                  </a:lnTo>
                  <a:cubicBezTo>
                    <a:pt x="210102" y="946647"/>
                    <a:pt x="115818" y="944152"/>
                    <a:pt x="23761" y="939341"/>
                  </a:cubicBezTo>
                  <a:lnTo>
                    <a:pt x="0" y="937467"/>
                  </a:lnTo>
                  <a:lnTo>
                    <a:pt x="202753" y="73"/>
                  </a:lnTo>
                  <a:lnTo>
                    <a:pt x="205210" y="0"/>
                  </a:ln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4" name="フリーフォーム: 図形 413">
              <a:extLst>
                <a:ext uri="{FF2B5EF4-FFF2-40B4-BE49-F238E27FC236}">
                  <a16:creationId xmlns:a16="http://schemas.microsoft.com/office/drawing/2014/main" id="{C062E3A5-8958-4A9B-B9FF-6A9A19BF6C94}"/>
                </a:ext>
              </a:extLst>
            </p:cNvPr>
            <p:cNvSpPr/>
            <p:nvPr/>
          </p:nvSpPr>
          <p:spPr>
            <a:xfrm>
              <a:off x="1701434" y="4129088"/>
              <a:ext cx="829562" cy="572934"/>
            </a:xfrm>
            <a:custGeom>
              <a:avLst/>
              <a:gdLst>
                <a:gd name="connsiteX0" fmla="*/ 806161 w 806161"/>
                <a:gd name="connsiteY0" fmla="*/ 0 h 556772"/>
                <a:gd name="connsiteX1" fmla="*/ 5277 w 806161"/>
                <a:gd name="connsiteY1" fmla="*/ 556772 h 556772"/>
                <a:gd name="connsiteX2" fmla="*/ 0 w 806161"/>
                <a:gd name="connsiteY2" fmla="*/ 518363 h 556772"/>
                <a:gd name="connsiteX3" fmla="*/ 169476 w 806161"/>
                <a:gd name="connsiteY3" fmla="*/ 79525 h 556772"/>
                <a:gd name="connsiteX4" fmla="*/ 192312 w 806161"/>
                <a:gd name="connsiteY4" fmla="*/ 56123 h 556772"/>
                <a:gd name="connsiteX5" fmla="*/ 367304 w 806161"/>
                <a:gd name="connsiteY5" fmla="*/ 29212 h 556772"/>
                <a:gd name="connsiteX6" fmla="*/ 636265 w 806161"/>
                <a:gd name="connsiteY6" fmla="*/ 5018 h 556772"/>
                <a:gd name="connsiteX7" fmla="*/ 806161 w 806161"/>
                <a:gd name="connsiteY7" fmla="*/ 0 h 556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6161" h="556772">
                  <a:moveTo>
                    <a:pt x="806161" y="0"/>
                  </a:moveTo>
                  <a:lnTo>
                    <a:pt x="5277" y="556772"/>
                  </a:lnTo>
                  <a:lnTo>
                    <a:pt x="0" y="518363"/>
                  </a:lnTo>
                  <a:cubicBezTo>
                    <a:pt x="0" y="354820"/>
                    <a:pt x="62755" y="203373"/>
                    <a:pt x="169476" y="79525"/>
                  </a:cubicBezTo>
                  <a:lnTo>
                    <a:pt x="192312" y="56123"/>
                  </a:lnTo>
                  <a:lnTo>
                    <a:pt x="367304" y="29212"/>
                  </a:lnTo>
                  <a:cubicBezTo>
                    <a:pt x="454380" y="18641"/>
                    <a:pt x="544209" y="10508"/>
                    <a:pt x="636265" y="5018"/>
                  </a:cubicBezTo>
                  <a:lnTo>
                    <a:pt x="806161" y="0"/>
                  </a:lnTo>
                  <a:close/>
                </a:path>
              </a:pathLst>
            </a:custGeom>
            <a:solidFill>
              <a:srgbClr val="FFFF00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5" name="フリーフォーム: 図形 414">
              <a:extLst>
                <a:ext uri="{FF2B5EF4-FFF2-40B4-BE49-F238E27FC236}">
                  <a16:creationId xmlns:a16="http://schemas.microsoft.com/office/drawing/2014/main" id="{78A9246B-29FC-46F2-9BAD-BAC8D31B93BD}"/>
                </a:ext>
              </a:extLst>
            </p:cNvPr>
            <p:cNvSpPr/>
            <p:nvPr/>
          </p:nvSpPr>
          <p:spPr>
            <a:xfrm>
              <a:off x="3150237" y="4199361"/>
              <a:ext cx="328726" cy="567818"/>
            </a:xfrm>
            <a:custGeom>
              <a:avLst/>
              <a:gdLst>
                <a:gd name="connsiteX0" fmla="*/ 209066 w 319453"/>
                <a:gd name="connsiteY0" fmla="*/ 0 h 551801"/>
                <a:gd name="connsiteX1" fmla="*/ 319453 w 319453"/>
                <a:gd name="connsiteY1" fmla="*/ 551801 h 551801"/>
                <a:gd name="connsiteX2" fmla="*/ 0 w 319453"/>
                <a:gd name="connsiteY2" fmla="*/ 340033 h 551801"/>
                <a:gd name="connsiteX3" fmla="*/ 209066 w 319453"/>
                <a:gd name="connsiteY3" fmla="*/ 0 h 551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9453" h="551801">
                  <a:moveTo>
                    <a:pt x="209066" y="0"/>
                  </a:moveTo>
                  <a:lnTo>
                    <a:pt x="319453" y="551801"/>
                  </a:lnTo>
                  <a:lnTo>
                    <a:pt x="0" y="340033"/>
                  </a:lnTo>
                  <a:lnTo>
                    <a:pt x="209066" y="0"/>
                  </a:lnTo>
                  <a:close/>
                </a:path>
              </a:pathLst>
            </a:custGeom>
            <a:solidFill>
              <a:srgbClr val="00B0F0">
                <a:alpha val="8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6" name="フリーフォーム: 図形 415">
              <a:extLst>
                <a:ext uri="{FF2B5EF4-FFF2-40B4-BE49-F238E27FC236}">
                  <a16:creationId xmlns:a16="http://schemas.microsoft.com/office/drawing/2014/main" id="{264966F3-0555-40A2-9400-0646C9FE0EF9}"/>
                </a:ext>
              </a:extLst>
            </p:cNvPr>
            <p:cNvSpPr/>
            <p:nvPr/>
          </p:nvSpPr>
          <p:spPr>
            <a:xfrm>
              <a:off x="1734753" y="4195195"/>
              <a:ext cx="752912" cy="875518"/>
            </a:xfrm>
            <a:custGeom>
              <a:avLst/>
              <a:gdLst>
                <a:gd name="connsiteX0" fmla="*/ 731672 w 731672"/>
                <a:gd name="connsiteY0" fmla="*/ 0 h 850820"/>
                <a:gd name="connsiteX1" fmla="*/ 547644 w 731672"/>
                <a:gd name="connsiteY1" fmla="*/ 850820 h 850820"/>
                <a:gd name="connsiteX2" fmla="*/ 0 w 731672"/>
                <a:gd name="connsiteY2" fmla="*/ 508655 h 850820"/>
                <a:gd name="connsiteX3" fmla="*/ 731672 w 731672"/>
                <a:gd name="connsiteY3" fmla="*/ 0 h 850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1672" h="850820">
                  <a:moveTo>
                    <a:pt x="731672" y="0"/>
                  </a:moveTo>
                  <a:lnTo>
                    <a:pt x="547644" y="850820"/>
                  </a:lnTo>
                  <a:lnTo>
                    <a:pt x="0" y="508655"/>
                  </a:lnTo>
                  <a:lnTo>
                    <a:pt x="731672" y="0"/>
                  </a:lnTo>
                  <a:close/>
                </a:path>
              </a:pathLst>
            </a:custGeom>
            <a:solidFill>
              <a:srgbClr val="FF0000">
                <a:alpha val="8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7" name="フリーフォーム: 図形 416">
              <a:extLst>
                <a:ext uri="{FF2B5EF4-FFF2-40B4-BE49-F238E27FC236}">
                  <a16:creationId xmlns:a16="http://schemas.microsoft.com/office/drawing/2014/main" id="{3649AD60-14C5-43D6-AD14-756E4618F57E}"/>
                </a:ext>
              </a:extLst>
            </p:cNvPr>
            <p:cNvSpPr/>
            <p:nvPr/>
          </p:nvSpPr>
          <p:spPr>
            <a:xfrm>
              <a:off x="2579829" y="4203333"/>
              <a:ext cx="532738" cy="875960"/>
            </a:xfrm>
            <a:custGeom>
              <a:avLst/>
              <a:gdLst>
                <a:gd name="connsiteX0" fmla="*/ 0 w 517711"/>
                <a:gd name="connsiteY0" fmla="*/ 0 h 851251"/>
                <a:gd name="connsiteX1" fmla="*/ 517711 w 517711"/>
                <a:gd name="connsiteY1" fmla="*/ 343196 h 851251"/>
                <a:gd name="connsiteX2" fmla="*/ 205339 w 517711"/>
                <a:gd name="connsiteY2" fmla="*/ 851251 h 851251"/>
                <a:gd name="connsiteX3" fmla="*/ 0 w 517711"/>
                <a:gd name="connsiteY3" fmla="*/ 0 h 851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7711" h="851251">
                  <a:moveTo>
                    <a:pt x="0" y="0"/>
                  </a:moveTo>
                  <a:lnTo>
                    <a:pt x="517711" y="343196"/>
                  </a:lnTo>
                  <a:lnTo>
                    <a:pt x="205339" y="8512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CC00">
                <a:alpha val="8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8" name="フリーフォーム: 図形 417">
              <a:extLst>
                <a:ext uri="{FF2B5EF4-FFF2-40B4-BE49-F238E27FC236}">
                  <a16:creationId xmlns:a16="http://schemas.microsoft.com/office/drawing/2014/main" id="{089B34CC-E19A-4527-9EDD-2F1EF44DB106}"/>
                </a:ext>
              </a:extLst>
            </p:cNvPr>
            <p:cNvSpPr/>
            <p:nvPr/>
          </p:nvSpPr>
          <p:spPr>
            <a:xfrm>
              <a:off x="3410220" y="4251823"/>
              <a:ext cx="142106" cy="552664"/>
            </a:xfrm>
            <a:custGeom>
              <a:avLst/>
              <a:gdLst>
                <a:gd name="connsiteX0" fmla="*/ 0 w 138099"/>
                <a:gd name="connsiteY0" fmla="*/ 0 h 537075"/>
                <a:gd name="connsiteX1" fmla="*/ 40128 w 138099"/>
                <a:gd name="connsiteY1" fmla="*/ 54896 h 537075"/>
                <a:gd name="connsiteX2" fmla="*/ 138099 w 138099"/>
                <a:gd name="connsiteY2" fmla="*/ 395915 h 537075"/>
                <a:gd name="connsiteX3" fmla="*/ 118705 w 138099"/>
                <a:gd name="connsiteY3" fmla="*/ 537075 h 537075"/>
                <a:gd name="connsiteX4" fmla="*/ 105719 w 138099"/>
                <a:gd name="connsiteY4" fmla="*/ 528467 h 537075"/>
                <a:gd name="connsiteX5" fmla="*/ 0 w 138099"/>
                <a:gd name="connsiteY5" fmla="*/ 0 h 537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8099" h="537075">
                  <a:moveTo>
                    <a:pt x="0" y="0"/>
                  </a:moveTo>
                  <a:lnTo>
                    <a:pt x="40128" y="54896"/>
                  </a:lnTo>
                  <a:cubicBezTo>
                    <a:pt x="102800" y="157405"/>
                    <a:pt x="138099" y="273258"/>
                    <a:pt x="138099" y="395915"/>
                  </a:cubicBezTo>
                  <a:lnTo>
                    <a:pt x="118705" y="537075"/>
                  </a:lnTo>
                  <a:lnTo>
                    <a:pt x="105719" y="528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9" name="フリーフォーム: 図形 418">
              <a:extLst>
                <a:ext uri="{FF2B5EF4-FFF2-40B4-BE49-F238E27FC236}">
                  <a16:creationId xmlns:a16="http://schemas.microsoft.com/office/drawing/2014/main" id="{FFB01D82-F705-4605-96DE-D6ACF473D33E}"/>
                </a:ext>
              </a:extLst>
            </p:cNvPr>
            <p:cNvSpPr/>
            <p:nvPr/>
          </p:nvSpPr>
          <p:spPr>
            <a:xfrm>
              <a:off x="2818651" y="4571773"/>
              <a:ext cx="691392" cy="513860"/>
            </a:xfrm>
            <a:custGeom>
              <a:avLst/>
              <a:gdLst>
                <a:gd name="connsiteX0" fmla="*/ 307028 w 671888"/>
                <a:gd name="connsiteY0" fmla="*/ 0 h 499364"/>
                <a:gd name="connsiteX1" fmla="*/ 656186 w 671888"/>
                <a:gd name="connsiteY1" fmla="*/ 231461 h 499364"/>
                <a:gd name="connsiteX2" fmla="*/ 671888 w 671888"/>
                <a:gd name="connsiteY2" fmla="*/ 309951 h 499364"/>
                <a:gd name="connsiteX3" fmla="*/ 631335 w 671888"/>
                <a:gd name="connsiteY3" fmla="*/ 405166 h 499364"/>
                <a:gd name="connsiteX4" fmla="*/ 605600 w 671888"/>
                <a:gd name="connsiteY4" fmla="*/ 442116 h 499364"/>
                <a:gd name="connsiteX5" fmla="*/ 354615 w 671888"/>
                <a:gd name="connsiteY5" fmla="*/ 475943 h 499364"/>
                <a:gd name="connsiteX6" fmla="*/ 85654 w 671888"/>
                <a:gd name="connsiteY6" fmla="*/ 497148 h 499364"/>
                <a:gd name="connsiteX7" fmla="*/ 0 w 671888"/>
                <a:gd name="connsiteY7" fmla="*/ 499364 h 499364"/>
                <a:gd name="connsiteX8" fmla="*/ 307028 w 671888"/>
                <a:gd name="connsiteY8" fmla="*/ 0 h 499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1888" h="499364">
                  <a:moveTo>
                    <a:pt x="307028" y="0"/>
                  </a:moveTo>
                  <a:lnTo>
                    <a:pt x="656186" y="231461"/>
                  </a:lnTo>
                  <a:lnTo>
                    <a:pt x="671888" y="309951"/>
                  </a:lnTo>
                  <a:lnTo>
                    <a:pt x="631335" y="405166"/>
                  </a:lnTo>
                  <a:lnTo>
                    <a:pt x="605600" y="442116"/>
                  </a:lnTo>
                  <a:lnTo>
                    <a:pt x="354615" y="475943"/>
                  </a:lnTo>
                  <a:cubicBezTo>
                    <a:pt x="267539" y="485208"/>
                    <a:pt x="177710" y="492336"/>
                    <a:pt x="85654" y="497148"/>
                  </a:cubicBezTo>
                  <a:lnTo>
                    <a:pt x="0" y="499364"/>
                  </a:lnTo>
                  <a:lnTo>
                    <a:pt x="307028" y="0"/>
                  </a:lnTo>
                  <a:close/>
                </a:path>
              </a:pathLst>
            </a:custGeom>
            <a:solidFill>
              <a:srgbClr val="CC0099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0" name="フリーフォーム: 図形 419">
              <a:extLst>
                <a:ext uri="{FF2B5EF4-FFF2-40B4-BE49-F238E27FC236}">
                  <a16:creationId xmlns:a16="http://schemas.microsoft.com/office/drawing/2014/main" id="{2DFBDA73-60E2-41BD-B682-88F5F01DE044}"/>
                </a:ext>
              </a:extLst>
            </p:cNvPr>
            <p:cNvSpPr/>
            <p:nvPr/>
          </p:nvSpPr>
          <p:spPr>
            <a:xfrm>
              <a:off x="1718218" y="4742107"/>
              <a:ext cx="528192" cy="330010"/>
            </a:xfrm>
            <a:custGeom>
              <a:avLst/>
              <a:gdLst>
                <a:gd name="connsiteX0" fmla="*/ 0 w 513292"/>
                <a:gd name="connsiteY0" fmla="*/ 0 h 320701"/>
                <a:gd name="connsiteX1" fmla="*/ 513292 w 513292"/>
                <a:gd name="connsiteY1" fmla="*/ 320701 h 320701"/>
                <a:gd name="connsiteX2" fmla="*/ 354769 w 513292"/>
                <a:gd name="connsiteY2" fmla="*/ 308203 h 320701"/>
                <a:gd name="connsiteX3" fmla="*/ 103783 w 513292"/>
                <a:gd name="connsiteY3" fmla="*/ 274376 h 320701"/>
                <a:gd name="connsiteX4" fmla="*/ 78048 w 513292"/>
                <a:gd name="connsiteY4" fmla="*/ 237426 h 320701"/>
                <a:gd name="connsiteX5" fmla="*/ 10988 w 513292"/>
                <a:gd name="connsiteY5" fmla="*/ 79972 h 320701"/>
                <a:gd name="connsiteX6" fmla="*/ 0 w 513292"/>
                <a:gd name="connsiteY6" fmla="*/ 0 h 320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3292" h="320701">
                  <a:moveTo>
                    <a:pt x="0" y="0"/>
                  </a:moveTo>
                  <a:lnTo>
                    <a:pt x="513292" y="320701"/>
                  </a:lnTo>
                  <a:lnTo>
                    <a:pt x="354769" y="308203"/>
                  </a:lnTo>
                  <a:lnTo>
                    <a:pt x="103783" y="274376"/>
                  </a:lnTo>
                  <a:lnTo>
                    <a:pt x="78048" y="237426"/>
                  </a:lnTo>
                  <a:cubicBezTo>
                    <a:pt x="49023" y="187715"/>
                    <a:pt x="26377" y="134989"/>
                    <a:pt x="10988" y="7997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1" name="フリーフォーム: 図形 420">
              <a:extLst>
                <a:ext uri="{FF2B5EF4-FFF2-40B4-BE49-F238E27FC236}">
                  <a16:creationId xmlns:a16="http://schemas.microsoft.com/office/drawing/2014/main" id="{BCE950B6-364D-4155-B015-225E6B3088D6}"/>
                </a:ext>
              </a:extLst>
            </p:cNvPr>
            <p:cNvSpPr/>
            <p:nvPr/>
          </p:nvSpPr>
          <p:spPr>
            <a:xfrm>
              <a:off x="1682150" y="4106173"/>
              <a:ext cx="1897812" cy="1004977"/>
            </a:xfrm>
            <a:custGeom>
              <a:avLst/>
              <a:gdLst>
                <a:gd name="connsiteX0" fmla="*/ 42847 w 1897812"/>
                <a:gd name="connsiteY0" fmla="*/ 640588 h 1004977"/>
                <a:gd name="connsiteX1" fmla="*/ 53835 w 1897812"/>
                <a:gd name="connsiteY1" fmla="*/ 720560 h 1004977"/>
                <a:gd name="connsiteX2" fmla="*/ 120895 w 1897812"/>
                <a:gd name="connsiteY2" fmla="*/ 878014 h 1004977"/>
                <a:gd name="connsiteX3" fmla="*/ 146630 w 1897812"/>
                <a:gd name="connsiteY3" fmla="*/ 914964 h 1004977"/>
                <a:gd name="connsiteX4" fmla="*/ 397616 w 1897812"/>
                <a:gd name="connsiteY4" fmla="*/ 948791 h 1004977"/>
                <a:gd name="connsiteX5" fmla="*/ 556139 w 1897812"/>
                <a:gd name="connsiteY5" fmla="*/ 961289 h 1004977"/>
                <a:gd name="connsiteX6" fmla="*/ 1452610 w 1897812"/>
                <a:gd name="connsiteY6" fmla="*/ 472848 h 1004977"/>
                <a:gd name="connsiteX7" fmla="*/ 1145582 w 1897812"/>
                <a:gd name="connsiteY7" fmla="*/ 972212 h 1004977"/>
                <a:gd name="connsiteX8" fmla="*/ 1231236 w 1897812"/>
                <a:gd name="connsiteY8" fmla="*/ 969996 h 1004977"/>
                <a:gd name="connsiteX9" fmla="*/ 1500197 w 1897812"/>
                <a:gd name="connsiteY9" fmla="*/ 948791 h 1004977"/>
                <a:gd name="connsiteX10" fmla="*/ 1751182 w 1897812"/>
                <a:gd name="connsiteY10" fmla="*/ 914964 h 1004977"/>
                <a:gd name="connsiteX11" fmla="*/ 1776917 w 1897812"/>
                <a:gd name="connsiteY11" fmla="*/ 878014 h 1004977"/>
                <a:gd name="connsiteX12" fmla="*/ 1817470 w 1897812"/>
                <a:gd name="connsiteY12" fmla="*/ 782799 h 1004977"/>
                <a:gd name="connsiteX13" fmla="*/ 1801768 w 1897812"/>
                <a:gd name="connsiteY13" fmla="*/ 704309 h 1004977"/>
                <a:gd name="connsiteX14" fmla="*/ 1729401 w 1897812"/>
                <a:gd name="connsiteY14" fmla="*/ 153444 h 1004977"/>
                <a:gd name="connsiteX15" fmla="*/ 1835120 w 1897812"/>
                <a:gd name="connsiteY15" fmla="*/ 681911 h 1004977"/>
                <a:gd name="connsiteX16" fmla="*/ 1848106 w 1897812"/>
                <a:gd name="connsiteY16" fmla="*/ 690519 h 1004977"/>
                <a:gd name="connsiteX17" fmla="*/ 1867500 w 1897812"/>
                <a:gd name="connsiteY17" fmla="*/ 549359 h 1004977"/>
                <a:gd name="connsiteX18" fmla="*/ 1769529 w 1897812"/>
                <a:gd name="connsiteY18" fmla="*/ 208340 h 1004977"/>
                <a:gd name="connsiteX19" fmla="*/ 904520 w 1897812"/>
                <a:gd name="connsiteY19" fmla="*/ 109514 h 1004977"/>
                <a:gd name="connsiteX20" fmla="*/ 1109859 w 1897812"/>
                <a:gd name="connsiteY20" fmla="*/ 960765 h 1004977"/>
                <a:gd name="connsiteX21" fmla="*/ 1422231 w 1897812"/>
                <a:gd name="connsiteY21" fmla="*/ 452710 h 1004977"/>
                <a:gd name="connsiteX22" fmla="*/ 794224 w 1897812"/>
                <a:gd name="connsiteY22" fmla="*/ 101371 h 1004977"/>
                <a:gd name="connsiteX23" fmla="*/ 62552 w 1897812"/>
                <a:gd name="connsiteY23" fmla="*/ 610026 h 1004977"/>
                <a:gd name="connsiteX24" fmla="*/ 610196 w 1897812"/>
                <a:gd name="connsiteY24" fmla="*/ 952191 h 1004977"/>
                <a:gd name="connsiteX25" fmla="*/ 1681117 w 1897812"/>
                <a:gd name="connsiteY25" fmla="*/ 101196 h 1004977"/>
                <a:gd name="connsiteX26" fmla="*/ 1472051 w 1897812"/>
                <a:gd name="connsiteY26" fmla="*/ 441229 h 1004977"/>
                <a:gd name="connsiteX27" fmla="*/ 1791504 w 1897812"/>
                <a:gd name="connsiteY27" fmla="*/ 652997 h 1004977"/>
                <a:gd name="connsiteX28" fmla="*/ 836473 w 1897812"/>
                <a:gd name="connsiteY28" fmla="*/ 30996 h 1004977"/>
                <a:gd name="connsiteX29" fmla="*/ 666577 w 1897812"/>
                <a:gd name="connsiteY29" fmla="*/ 36014 h 1004977"/>
                <a:gd name="connsiteX30" fmla="*/ 397616 w 1897812"/>
                <a:gd name="connsiteY30" fmla="*/ 60208 h 1004977"/>
                <a:gd name="connsiteX31" fmla="*/ 222624 w 1897812"/>
                <a:gd name="connsiteY31" fmla="*/ 87119 h 1004977"/>
                <a:gd name="connsiteX32" fmla="*/ 199788 w 1897812"/>
                <a:gd name="connsiteY32" fmla="*/ 110521 h 1004977"/>
                <a:gd name="connsiteX33" fmla="*/ 30312 w 1897812"/>
                <a:gd name="connsiteY33" fmla="*/ 549359 h 1004977"/>
                <a:gd name="connsiteX34" fmla="*/ 35589 w 1897812"/>
                <a:gd name="connsiteY34" fmla="*/ 587768 h 1004977"/>
                <a:gd name="connsiteX35" fmla="*/ 848026 w 1897812"/>
                <a:gd name="connsiteY35" fmla="*/ 30655 h 1004977"/>
                <a:gd name="connsiteX36" fmla="*/ 845569 w 1897812"/>
                <a:gd name="connsiteY36" fmla="*/ 30728 h 1004977"/>
                <a:gd name="connsiteX37" fmla="*/ 642816 w 1897812"/>
                <a:gd name="connsiteY37" fmla="*/ 968122 h 1004977"/>
                <a:gd name="connsiteX38" fmla="*/ 666577 w 1897812"/>
                <a:gd name="connsiteY38" fmla="*/ 969996 h 1004977"/>
                <a:gd name="connsiteX39" fmla="*/ 948906 w 1897812"/>
                <a:gd name="connsiteY39" fmla="*/ 977302 h 1004977"/>
                <a:gd name="connsiteX40" fmla="*/ 1075585 w 1897812"/>
                <a:gd name="connsiteY40" fmla="*/ 974024 h 1004977"/>
                <a:gd name="connsiteX41" fmla="*/ 948906 w 1897812"/>
                <a:gd name="connsiteY41" fmla="*/ 27676 h 1004977"/>
                <a:gd name="connsiteX42" fmla="*/ 852503 w 1897812"/>
                <a:gd name="connsiteY42" fmla="*/ 30523 h 1004977"/>
                <a:gd name="connsiteX43" fmla="*/ 1441672 w 1897812"/>
                <a:gd name="connsiteY43" fmla="*/ 421090 h 1004977"/>
                <a:gd name="connsiteX44" fmla="*/ 1649444 w 1897812"/>
                <a:gd name="connsiteY44" fmla="*/ 83160 h 1004977"/>
                <a:gd name="connsiteX45" fmla="*/ 1500197 w 1897812"/>
                <a:gd name="connsiteY45" fmla="*/ 60208 h 1004977"/>
                <a:gd name="connsiteX46" fmla="*/ 948906 w 1897812"/>
                <a:gd name="connsiteY46" fmla="*/ 27676 h 1004977"/>
                <a:gd name="connsiteX47" fmla="*/ 948906 w 1897812"/>
                <a:gd name="connsiteY47" fmla="*/ 0 h 1004977"/>
                <a:gd name="connsiteX48" fmla="*/ 1518388 w 1897812"/>
                <a:gd name="connsiteY48" fmla="*/ 34428 h 1004977"/>
                <a:gd name="connsiteX49" fmla="*/ 1699154 w 1897812"/>
                <a:gd name="connsiteY49" fmla="*/ 62908 h 1004977"/>
                <a:gd name="connsiteX50" fmla="*/ 1722744 w 1897812"/>
                <a:gd name="connsiteY50" fmla="*/ 87674 h 1004977"/>
                <a:gd name="connsiteX51" fmla="*/ 1897812 w 1897812"/>
                <a:gd name="connsiteY51" fmla="*/ 552090 h 1004977"/>
                <a:gd name="connsiteX52" fmla="*/ 1876705 w 1897812"/>
                <a:gd name="connsiteY52" fmla="*/ 709478 h 1004977"/>
                <a:gd name="connsiteX53" fmla="*/ 1878156 w 1897812"/>
                <a:gd name="connsiteY53" fmla="*/ 710440 h 1004977"/>
                <a:gd name="connsiteX54" fmla="*/ 1873515 w 1897812"/>
                <a:gd name="connsiteY54" fmla="*/ 733260 h 1004977"/>
                <a:gd name="connsiteX55" fmla="*/ 1873514 w 1897812"/>
                <a:gd name="connsiteY55" fmla="*/ 733270 h 1004977"/>
                <a:gd name="connsiteX56" fmla="*/ 1873511 w 1897812"/>
                <a:gd name="connsiteY56" fmla="*/ 733277 h 1004977"/>
                <a:gd name="connsiteX57" fmla="*/ 1868308 w 1897812"/>
                <a:gd name="connsiteY57" fmla="*/ 748419 h 1004977"/>
                <a:gd name="connsiteX58" fmla="*/ 1867452 w 1897812"/>
                <a:gd name="connsiteY58" fmla="*/ 747851 h 1004977"/>
                <a:gd name="connsiteX59" fmla="*/ 1854530 w 1897812"/>
                <a:gd name="connsiteY59" fmla="*/ 778935 h 1004977"/>
                <a:gd name="connsiteX60" fmla="*/ 1855741 w 1897812"/>
                <a:gd name="connsiteY60" fmla="*/ 784991 h 1004977"/>
                <a:gd name="connsiteX61" fmla="*/ 1844159 w 1897812"/>
                <a:gd name="connsiteY61" fmla="*/ 818694 h 1004977"/>
                <a:gd name="connsiteX62" fmla="*/ 1830294 w 1897812"/>
                <a:gd name="connsiteY62" fmla="*/ 846902 h 1004977"/>
                <a:gd name="connsiteX63" fmla="*/ 1828988 w 1897812"/>
                <a:gd name="connsiteY63" fmla="*/ 840374 h 1004977"/>
                <a:gd name="connsiteX64" fmla="*/ 1804240 w 1897812"/>
                <a:gd name="connsiteY64" fmla="*/ 899902 h 1004977"/>
                <a:gd name="connsiteX65" fmla="*/ 1777656 w 1897812"/>
                <a:gd name="connsiteY65" fmla="*/ 939005 h 1004977"/>
                <a:gd name="connsiteX66" fmla="*/ 1518388 w 1897812"/>
                <a:gd name="connsiteY66" fmla="*/ 974804 h 1004977"/>
                <a:gd name="connsiteX67" fmla="*/ 1240552 w 1897812"/>
                <a:gd name="connsiteY67" fmla="*/ 997244 h 1004977"/>
                <a:gd name="connsiteX68" fmla="*/ 1128363 w 1897812"/>
                <a:gd name="connsiteY68" fmla="*/ 1000219 h 1004977"/>
                <a:gd name="connsiteX69" fmla="*/ 1128361 w 1897812"/>
                <a:gd name="connsiteY69" fmla="*/ 1000221 h 1004977"/>
                <a:gd name="connsiteX70" fmla="*/ 1084891 w 1897812"/>
                <a:gd name="connsiteY70" fmla="*/ 1001374 h 1004977"/>
                <a:gd name="connsiteX71" fmla="*/ 1084891 w 1897812"/>
                <a:gd name="connsiteY71" fmla="*/ 1001374 h 1004977"/>
                <a:gd name="connsiteX72" fmla="*/ 1082200 w 1897812"/>
                <a:gd name="connsiteY72" fmla="*/ 1001445 h 1004977"/>
                <a:gd name="connsiteX73" fmla="*/ 1082199 w 1897812"/>
                <a:gd name="connsiteY73" fmla="*/ 1001443 h 1004977"/>
                <a:gd name="connsiteX74" fmla="*/ 948906 w 1897812"/>
                <a:gd name="connsiteY74" fmla="*/ 1004977 h 1004977"/>
                <a:gd name="connsiteX75" fmla="*/ 379424 w 1897812"/>
                <a:gd name="connsiteY75" fmla="*/ 974804 h 1004977"/>
                <a:gd name="connsiteX76" fmla="*/ 120156 w 1897812"/>
                <a:gd name="connsiteY76" fmla="*/ 939005 h 1004977"/>
                <a:gd name="connsiteX77" fmla="*/ 93572 w 1897812"/>
                <a:gd name="connsiteY77" fmla="*/ 899902 h 1004977"/>
                <a:gd name="connsiteX78" fmla="*/ 0 w 1897812"/>
                <a:gd name="connsiteY78" fmla="*/ 552090 h 1004977"/>
                <a:gd name="connsiteX79" fmla="*/ 175068 w 1897812"/>
                <a:gd name="connsiteY79" fmla="*/ 87674 h 1004977"/>
                <a:gd name="connsiteX80" fmla="*/ 198658 w 1897812"/>
                <a:gd name="connsiteY80" fmla="*/ 62908 h 1004977"/>
                <a:gd name="connsiteX81" fmla="*/ 379424 w 1897812"/>
                <a:gd name="connsiteY81" fmla="*/ 34428 h 1004977"/>
                <a:gd name="connsiteX82" fmla="*/ 948906 w 1897812"/>
                <a:gd name="connsiteY82" fmla="*/ 0 h 1004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1897812" h="1004977">
                  <a:moveTo>
                    <a:pt x="42847" y="640588"/>
                  </a:moveTo>
                  <a:lnTo>
                    <a:pt x="53835" y="720560"/>
                  </a:lnTo>
                  <a:cubicBezTo>
                    <a:pt x="69224" y="775577"/>
                    <a:pt x="91870" y="828303"/>
                    <a:pt x="120895" y="878014"/>
                  </a:cubicBezTo>
                  <a:lnTo>
                    <a:pt x="146630" y="914964"/>
                  </a:lnTo>
                  <a:lnTo>
                    <a:pt x="397616" y="948791"/>
                  </a:lnTo>
                  <a:lnTo>
                    <a:pt x="556139" y="961289"/>
                  </a:lnTo>
                  <a:close/>
                  <a:moveTo>
                    <a:pt x="1452610" y="472848"/>
                  </a:moveTo>
                  <a:lnTo>
                    <a:pt x="1145582" y="972212"/>
                  </a:lnTo>
                  <a:lnTo>
                    <a:pt x="1231236" y="969996"/>
                  </a:lnTo>
                  <a:cubicBezTo>
                    <a:pt x="1323292" y="965184"/>
                    <a:pt x="1413121" y="958056"/>
                    <a:pt x="1500197" y="948791"/>
                  </a:cubicBezTo>
                  <a:lnTo>
                    <a:pt x="1751182" y="914964"/>
                  </a:lnTo>
                  <a:lnTo>
                    <a:pt x="1776917" y="878014"/>
                  </a:lnTo>
                  <a:lnTo>
                    <a:pt x="1817470" y="782799"/>
                  </a:lnTo>
                  <a:lnTo>
                    <a:pt x="1801768" y="704309"/>
                  </a:lnTo>
                  <a:close/>
                  <a:moveTo>
                    <a:pt x="1729401" y="153444"/>
                  </a:moveTo>
                  <a:lnTo>
                    <a:pt x="1835120" y="681911"/>
                  </a:lnTo>
                  <a:lnTo>
                    <a:pt x="1848106" y="690519"/>
                  </a:lnTo>
                  <a:lnTo>
                    <a:pt x="1867500" y="549359"/>
                  </a:lnTo>
                  <a:cubicBezTo>
                    <a:pt x="1867500" y="426702"/>
                    <a:pt x="1832201" y="310849"/>
                    <a:pt x="1769529" y="208340"/>
                  </a:cubicBezTo>
                  <a:close/>
                  <a:moveTo>
                    <a:pt x="904520" y="109514"/>
                  </a:moveTo>
                  <a:lnTo>
                    <a:pt x="1109859" y="960765"/>
                  </a:lnTo>
                  <a:lnTo>
                    <a:pt x="1422231" y="452710"/>
                  </a:lnTo>
                  <a:close/>
                  <a:moveTo>
                    <a:pt x="794224" y="101371"/>
                  </a:moveTo>
                  <a:lnTo>
                    <a:pt x="62552" y="610026"/>
                  </a:lnTo>
                  <a:lnTo>
                    <a:pt x="610196" y="952191"/>
                  </a:lnTo>
                  <a:close/>
                  <a:moveTo>
                    <a:pt x="1681117" y="101196"/>
                  </a:moveTo>
                  <a:lnTo>
                    <a:pt x="1472051" y="441229"/>
                  </a:lnTo>
                  <a:lnTo>
                    <a:pt x="1791504" y="652997"/>
                  </a:lnTo>
                  <a:close/>
                  <a:moveTo>
                    <a:pt x="836473" y="30996"/>
                  </a:moveTo>
                  <a:lnTo>
                    <a:pt x="666577" y="36014"/>
                  </a:lnTo>
                  <a:cubicBezTo>
                    <a:pt x="574521" y="41504"/>
                    <a:pt x="484692" y="49637"/>
                    <a:pt x="397616" y="60208"/>
                  </a:cubicBezTo>
                  <a:lnTo>
                    <a:pt x="222624" y="87119"/>
                  </a:lnTo>
                  <a:lnTo>
                    <a:pt x="199788" y="110521"/>
                  </a:lnTo>
                  <a:cubicBezTo>
                    <a:pt x="93067" y="234369"/>
                    <a:pt x="30312" y="385816"/>
                    <a:pt x="30312" y="549359"/>
                  </a:cubicBezTo>
                  <a:lnTo>
                    <a:pt x="35589" y="587768"/>
                  </a:lnTo>
                  <a:close/>
                  <a:moveTo>
                    <a:pt x="848026" y="30655"/>
                  </a:moveTo>
                  <a:lnTo>
                    <a:pt x="845569" y="30728"/>
                  </a:lnTo>
                  <a:lnTo>
                    <a:pt x="642816" y="968122"/>
                  </a:lnTo>
                  <a:lnTo>
                    <a:pt x="666577" y="969996"/>
                  </a:lnTo>
                  <a:cubicBezTo>
                    <a:pt x="758634" y="974807"/>
                    <a:pt x="852918" y="977302"/>
                    <a:pt x="948906" y="977302"/>
                  </a:cubicBezTo>
                  <a:lnTo>
                    <a:pt x="1075585" y="974024"/>
                  </a:lnTo>
                  <a:close/>
                  <a:moveTo>
                    <a:pt x="948906" y="27676"/>
                  </a:moveTo>
                  <a:lnTo>
                    <a:pt x="852503" y="30523"/>
                  </a:lnTo>
                  <a:lnTo>
                    <a:pt x="1441672" y="421090"/>
                  </a:lnTo>
                  <a:lnTo>
                    <a:pt x="1649444" y="83160"/>
                  </a:lnTo>
                  <a:lnTo>
                    <a:pt x="1500197" y="60208"/>
                  </a:lnTo>
                  <a:cubicBezTo>
                    <a:pt x="1326044" y="39065"/>
                    <a:pt x="1140883" y="27676"/>
                    <a:pt x="948906" y="27676"/>
                  </a:cubicBezTo>
                  <a:close/>
                  <a:moveTo>
                    <a:pt x="948906" y="0"/>
                  </a:moveTo>
                  <a:cubicBezTo>
                    <a:pt x="1147218" y="0"/>
                    <a:pt x="1338489" y="12053"/>
                    <a:pt x="1518388" y="34428"/>
                  </a:cubicBezTo>
                  <a:lnTo>
                    <a:pt x="1699154" y="62908"/>
                  </a:lnTo>
                  <a:lnTo>
                    <a:pt x="1722744" y="87674"/>
                  </a:lnTo>
                  <a:cubicBezTo>
                    <a:pt x="1832987" y="218740"/>
                    <a:pt x="1897812" y="379015"/>
                    <a:pt x="1897812" y="552090"/>
                  </a:cubicBezTo>
                  <a:lnTo>
                    <a:pt x="1876705" y="709478"/>
                  </a:lnTo>
                  <a:lnTo>
                    <a:pt x="1878156" y="710440"/>
                  </a:lnTo>
                  <a:lnTo>
                    <a:pt x="1873515" y="733260"/>
                  </a:lnTo>
                  <a:lnTo>
                    <a:pt x="1873514" y="733270"/>
                  </a:lnTo>
                  <a:lnTo>
                    <a:pt x="1873511" y="733277"/>
                  </a:lnTo>
                  <a:lnTo>
                    <a:pt x="1868308" y="748419"/>
                  </a:lnTo>
                  <a:lnTo>
                    <a:pt x="1867452" y="747851"/>
                  </a:lnTo>
                  <a:lnTo>
                    <a:pt x="1854530" y="778935"/>
                  </a:lnTo>
                  <a:lnTo>
                    <a:pt x="1855741" y="784991"/>
                  </a:lnTo>
                  <a:lnTo>
                    <a:pt x="1844159" y="818694"/>
                  </a:lnTo>
                  <a:lnTo>
                    <a:pt x="1830294" y="846902"/>
                  </a:lnTo>
                  <a:lnTo>
                    <a:pt x="1828988" y="840374"/>
                  </a:lnTo>
                  <a:lnTo>
                    <a:pt x="1804240" y="899902"/>
                  </a:lnTo>
                  <a:lnTo>
                    <a:pt x="1777656" y="939005"/>
                  </a:lnTo>
                  <a:lnTo>
                    <a:pt x="1518388" y="974804"/>
                  </a:lnTo>
                  <a:cubicBezTo>
                    <a:pt x="1428439" y="984609"/>
                    <a:pt x="1335646" y="992152"/>
                    <a:pt x="1240552" y="997244"/>
                  </a:cubicBezTo>
                  <a:lnTo>
                    <a:pt x="1128363" y="1000219"/>
                  </a:lnTo>
                  <a:lnTo>
                    <a:pt x="1128361" y="1000221"/>
                  </a:lnTo>
                  <a:lnTo>
                    <a:pt x="1084891" y="1001374"/>
                  </a:lnTo>
                  <a:lnTo>
                    <a:pt x="1084891" y="1001374"/>
                  </a:lnTo>
                  <a:lnTo>
                    <a:pt x="1082200" y="1001445"/>
                  </a:lnTo>
                  <a:lnTo>
                    <a:pt x="1082199" y="1001443"/>
                  </a:lnTo>
                  <a:lnTo>
                    <a:pt x="948906" y="1004977"/>
                  </a:lnTo>
                  <a:cubicBezTo>
                    <a:pt x="750595" y="1004977"/>
                    <a:pt x="559323" y="994414"/>
                    <a:pt x="379424" y="974804"/>
                  </a:cubicBezTo>
                  <a:lnTo>
                    <a:pt x="120156" y="939005"/>
                  </a:lnTo>
                  <a:lnTo>
                    <a:pt x="93572" y="899902"/>
                  </a:lnTo>
                  <a:cubicBezTo>
                    <a:pt x="33606" y="794684"/>
                    <a:pt x="0" y="676705"/>
                    <a:pt x="0" y="552090"/>
                  </a:cubicBezTo>
                  <a:cubicBezTo>
                    <a:pt x="0" y="379015"/>
                    <a:pt x="64826" y="218740"/>
                    <a:pt x="175068" y="87674"/>
                  </a:cubicBezTo>
                  <a:lnTo>
                    <a:pt x="198658" y="62908"/>
                  </a:lnTo>
                  <a:lnTo>
                    <a:pt x="379424" y="34428"/>
                  </a:lnTo>
                  <a:cubicBezTo>
                    <a:pt x="559323" y="12053"/>
                    <a:pt x="750595" y="0"/>
                    <a:pt x="94890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2" name="フリーフォーム: 図形 421">
              <a:extLst>
                <a:ext uri="{FF2B5EF4-FFF2-40B4-BE49-F238E27FC236}">
                  <a16:creationId xmlns:a16="http://schemas.microsoft.com/office/drawing/2014/main" id="{3B67EB03-8862-4711-AD91-EDF22CC8F87F}"/>
                </a:ext>
              </a:extLst>
            </p:cNvPr>
            <p:cNvSpPr/>
            <p:nvPr/>
          </p:nvSpPr>
          <p:spPr>
            <a:xfrm>
              <a:off x="2518912" y="2829067"/>
              <a:ext cx="224288" cy="343988"/>
            </a:xfrm>
            <a:custGeom>
              <a:avLst/>
              <a:gdLst>
                <a:gd name="connsiteX0" fmla="*/ 112144 w 224288"/>
                <a:gd name="connsiteY0" fmla="*/ 0 h 343988"/>
                <a:gd name="connsiteX1" fmla="*/ 220283 w 224288"/>
                <a:gd name="connsiteY1" fmla="*/ 6676 h 343988"/>
                <a:gd name="connsiteX2" fmla="*/ 224288 w 224288"/>
                <a:gd name="connsiteY2" fmla="*/ 7438 h 343988"/>
                <a:gd name="connsiteX3" fmla="*/ 224288 w 224288"/>
                <a:gd name="connsiteY3" fmla="*/ 343988 h 343988"/>
                <a:gd name="connsiteX4" fmla="*/ 220283 w 224288"/>
                <a:gd name="connsiteY4" fmla="*/ 343226 h 343988"/>
                <a:gd name="connsiteX5" fmla="*/ 112144 w 224288"/>
                <a:gd name="connsiteY5" fmla="*/ 336550 h 343988"/>
                <a:gd name="connsiteX6" fmla="*/ 4006 w 224288"/>
                <a:gd name="connsiteY6" fmla="*/ 343226 h 343988"/>
                <a:gd name="connsiteX7" fmla="*/ 0 w 224288"/>
                <a:gd name="connsiteY7" fmla="*/ 343988 h 343988"/>
                <a:gd name="connsiteX8" fmla="*/ 0 w 224288"/>
                <a:gd name="connsiteY8" fmla="*/ 7438 h 343988"/>
                <a:gd name="connsiteX9" fmla="*/ 4006 w 224288"/>
                <a:gd name="connsiteY9" fmla="*/ 6676 h 343988"/>
                <a:gd name="connsiteX10" fmla="*/ 112144 w 224288"/>
                <a:gd name="connsiteY10" fmla="*/ 0 h 343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4288" h="343988">
                  <a:moveTo>
                    <a:pt x="112144" y="0"/>
                  </a:moveTo>
                  <a:cubicBezTo>
                    <a:pt x="149187" y="0"/>
                    <a:pt x="185353" y="2299"/>
                    <a:pt x="220283" y="6676"/>
                  </a:cubicBezTo>
                  <a:lnTo>
                    <a:pt x="224288" y="7438"/>
                  </a:lnTo>
                  <a:lnTo>
                    <a:pt x="224288" y="343988"/>
                  </a:lnTo>
                  <a:lnTo>
                    <a:pt x="220283" y="343226"/>
                  </a:lnTo>
                  <a:cubicBezTo>
                    <a:pt x="185353" y="338849"/>
                    <a:pt x="149187" y="336550"/>
                    <a:pt x="112144" y="336550"/>
                  </a:cubicBezTo>
                  <a:cubicBezTo>
                    <a:pt x="75101" y="336550"/>
                    <a:pt x="38935" y="338849"/>
                    <a:pt x="4006" y="343226"/>
                  </a:cubicBezTo>
                  <a:lnTo>
                    <a:pt x="0" y="343988"/>
                  </a:lnTo>
                  <a:lnTo>
                    <a:pt x="0" y="7438"/>
                  </a:lnTo>
                  <a:lnTo>
                    <a:pt x="4006" y="6676"/>
                  </a:lnTo>
                  <a:cubicBezTo>
                    <a:pt x="38935" y="2299"/>
                    <a:pt x="75101" y="0"/>
                    <a:pt x="11214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3" name="フリーフォーム: 図形 422">
              <a:extLst>
                <a:ext uri="{FF2B5EF4-FFF2-40B4-BE49-F238E27FC236}">
                  <a16:creationId xmlns:a16="http://schemas.microsoft.com/office/drawing/2014/main" id="{631D697E-1093-4852-B088-65D7A202894E}"/>
                </a:ext>
              </a:extLst>
            </p:cNvPr>
            <p:cNvSpPr/>
            <p:nvPr/>
          </p:nvSpPr>
          <p:spPr>
            <a:xfrm>
              <a:off x="2540343" y="2381250"/>
              <a:ext cx="181426" cy="294742"/>
            </a:xfrm>
            <a:custGeom>
              <a:avLst/>
              <a:gdLst>
                <a:gd name="connsiteX0" fmla="*/ 112144 w 224288"/>
                <a:gd name="connsiteY0" fmla="*/ 0 h 343988"/>
                <a:gd name="connsiteX1" fmla="*/ 220283 w 224288"/>
                <a:gd name="connsiteY1" fmla="*/ 6676 h 343988"/>
                <a:gd name="connsiteX2" fmla="*/ 224288 w 224288"/>
                <a:gd name="connsiteY2" fmla="*/ 7438 h 343988"/>
                <a:gd name="connsiteX3" fmla="*/ 224288 w 224288"/>
                <a:gd name="connsiteY3" fmla="*/ 343988 h 343988"/>
                <a:gd name="connsiteX4" fmla="*/ 220283 w 224288"/>
                <a:gd name="connsiteY4" fmla="*/ 343226 h 343988"/>
                <a:gd name="connsiteX5" fmla="*/ 112144 w 224288"/>
                <a:gd name="connsiteY5" fmla="*/ 336550 h 343988"/>
                <a:gd name="connsiteX6" fmla="*/ 4006 w 224288"/>
                <a:gd name="connsiteY6" fmla="*/ 343226 h 343988"/>
                <a:gd name="connsiteX7" fmla="*/ 0 w 224288"/>
                <a:gd name="connsiteY7" fmla="*/ 343988 h 343988"/>
                <a:gd name="connsiteX8" fmla="*/ 0 w 224288"/>
                <a:gd name="connsiteY8" fmla="*/ 7438 h 343988"/>
                <a:gd name="connsiteX9" fmla="*/ 4006 w 224288"/>
                <a:gd name="connsiteY9" fmla="*/ 6676 h 343988"/>
                <a:gd name="connsiteX10" fmla="*/ 112144 w 224288"/>
                <a:gd name="connsiteY10" fmla="*/ 0 h 343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4288" h="343988">
                  <a:moveTo>
                    <a:pt x="112144" y="0"/>
                  </a:moveTo>
                  <a:cubicBezTo>
                    <a:pt x="149187" y="0"/>
                    <a:pt x="185353" y="2299"/>
                    <a:pt x="220283" y="6676"/>
                  </a:cubicBezTo>
                  <a:lnTo>
                    <a:pt x="224288" y="7438"/>
                  </a:lnTo>
                  <a:lnTo>
                    <a:pt x="224288" y="343988"/>
                  </a:lnTo>
                  <a:lnTo>
                    <a:pt x="220283" y="343226"/>
                  </a:lnTo>
                  <a:cubicBezTo>
                    <a:pt x="185353" y="338849"/>
                    <a:pt x="149187" y="336550"/>
                    <a:pt x="112144" y="336550"/>
                  </a:cubicBezTo>
                  <a:cubicBezTo>
                    <a:pt x="75101" y="336550"/>
                    <a:pt x="38935" y="338849"/>
                    <a:pt x="4006" y="343226"/>
                  </a:cubicBezTo>
                  <a:lnTo>
                    <a:pt x="0" y="343988"/>
                  </a:lnTo>
                  <a:lnTo>
                    <a:pt x="0" y="7438"/>
                  </a:lnTo>
                  <a:lnTo>
                    <a:pt x="4006" y="6676"/>
                  </a:lnTo>
                  <a:cubicBezTo>
                    <a:pt x="38935" y="2299"/>
                    <a:pt x="75101" y="0"/>
                    <a:pt x="112144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4" name="フリーフォーム: 図形 423">
              <a:extLst>
                <a:ext uri="{FF2B5EF4-FFF2-40B4-BE49-F238E27FC236}">
                  <a16:creationId xmlns:a16="http://schemas.microsoft.com/office/drawing/2014/main" id="{D4801D3C-433E-4A9D-B4D3-A9B03161C8F3}"/>
                </a:ext>
              </a:extLst>
            </p:cNvPr>
            <p:cNvSpPr/>
            <p:nvPr/>
          </p:nvSpPr>
          <p:spPr>
            <a:xfrm>
              <a:off x="2540343" y="2853690"/>
              <a:ext cx="181426" cy="294742"/>
            </a:xfrm>
            <a:custGeom>
              <a:avLst/>
              <a:gdLst>
                <a:gd name="connsiteX0" fmla="*/ 112144 w 224288"/>
                <a:gd name="connsiteY0" fmla="*/ 0 h 343988"/>
                <a:gd name="connsiteX1" fmla="*/ 220283 w 224288"/>
                <a:gd name="connsiteY1" fmla="*/ 6676 h 343988"/>
                <a:gd name="connsiteX2" fmla="*/ 224288 w 224288"/>
                <a:gd name="connsiteY2" fmla="*/ 7438 h 343988"/>
                <a:gd name="connsiteX3" fmla="*/ 224288 w 224288"/>
                <a:gd name="connsiteY3" fmla="*/ 343988 h 343988"/>
                <a:gd name="connsiteX4" fmla="*/ 220283 w 224288"/>
                <a:gd name="connsiteY4" fmla="*/ 343226 h 343988"/>
                <a:gd name="connsiteX5" fmla="*/ 112144 w 224288"/>
                <a:gd name="connsiteY5" fmla="*/ 336550 h 343988"/>
                <a:gd name="connsiteX6" fmla="*/ 4006 w 224288"/>
                <a:gd name="connsiteY6" fmla="*/ 343226 h 343988"/>
                <a:gd name="connsiteX7" fmla="*/ 0 w 224288"/>
                <a:gd name="connsiteY7" fmla="*/ 343988 h 343988"/>
                <a:gd name="connsiteX8" fmla="*/ 0 w 224288"/>
                <a:gd name="connsiteY8" fmla="*/ 7438 h 343988"/>
                <a:gd name="connsiteX9" fmla="*/ 4006 w 224288"/>
                <a:gd name="connsiteY9" fmla="*/ 6676 h 343988"/>
                <a:gd name="connsiteX10" fmla="*/ 112144 w 224288"/>
                <a:gd name="connsiteY10" fmla="*/ 0 h 343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4288" h="343988">
                  <a:moveTo>
                    <a:pt x="112144" y="0"/>
                  </a:moveTo>
                  <a:cubicBezTo>
                    <a:pt x="149187" y="0"/>
                    <a:pt x="185353" y="2299"/>
                    <a:pt x="220283" y="6676"/>
                  </a:cubicBezTo>
                  <a:lnTo>
                    <a:pt x="224288" y="7438"/>
                  </a:lnTo>
                  <a:lnTo>
                    <a:pt x="224288" y="343988"/>
                  </a:lnTo>
                  <a:lnTo>
                    <a:pt x="220283" y="343226"/>
                  </a:lnTo>
                  <a:cubicBezTo>
                    <a:pt x="185353" y="338849"/>
                    <a:pt x="149187" y="336550"/>
                    <a:pt x="112144" y="336550"/>
                  </a:cubicBezTo>
                  <a:cubicBezTo>
                    <a:pt x="75101" y="336550"/>
                    <a:pt x="38935" y="338849"/>
                    <a:pt x="4006" y="343226"/>
                  </a:cubicBezTo>
                  <a:lnTo>
                    <a:pt x="0" y="343988"/>
                  </a:lnTo>
                  <a:lnTo>
                    <a:pt x="0" y="7438"/>
                  </a:lnTo>
                  <a:lnTo>
                    <a:pt x="4006" y="6676"/>
                  </a:lnTo>
                  <a:cubicBezTo>
                    <a:pt x="38935" y="2299"/>
                    <a:pt x="75101" y="0"/>
                    <a:pt x="112144" y="0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425" name="テキスト ボックス 424">
            <a:extLst>
              <a:ext uri="{FF2B5EF4-FFF2-40B4-BE49-F238E27FC236}">
                <a16:creationId xmlns:a16="http://schemas.microsoft.com/office/drawing/2014/main" id="{5DBA66F1-CA24-4471-84BD-B80E18CF7598}"/>
              </a:ext>
            </a:extLst>
          </p:cNvPr>
          <p:cNvSpPr txBox="1"/>
          <p:nvPr/>
        </p:nvSpPr>
        <p:spPr>
          <a:xfrm>
            <a:off x="2393443" y="6239230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ビードロ</a:t>
            </a:r>
          </a:p>
        </p:txBody>
      </p:sp>
      <p:grpSp>
        <p:nvGrpSpPr>
          <p:cNvPr id="426" name="グループ化 425">
            <a:extLst>
              <a:ext uri="{FF2B5EF4-FFF2-40B4-BE49-F238E27FC236}">
                <a16:creationId xmlns:a16="http://schemas.microsoft.com/office/drawing/2014/main" id="{9F086880-CABB-4504-B824-BC86536D80A3}"/>
              </a:ext>
            </a:extLst>
          </p:cNvPr>
          <p:cNvGrpSpPr/>
          <p:nvPr/>
        </p:nvGrpSpPr>
        <p:grpSpPr>
          <a:xfrm>
            <a:off x="7900752" y="2616826"/>
            <a:ext cx="1853323" cy="1182973"/>
            <a:chOff x="1252538" y="2990850"/>
            <a:chExt cx="1454943" cy="928688"/>
          </a:xfrm>
        </p:grpSpPr>
        <p:sp>
          <p:nvSpPr>
            <p:cNvPr id="427" name="楕円 426">
              <a:extLst>
                <a:ext uri="{FF2B5EF4-FFF2-40B4-BE49-F238E27FC236}">
                  <a16:creationId xmlns:a16="http://schemas.microsoft.com/office/drawing/2014/main" id="{F84B0DBB-DBC9-4154-9201-F4FB82EB5F77}"/>
                </a:ext>
              </a:extLst>
            </p:cNvPr>
            <p:cNvSpPr/>
            <p:nvPr/>
          </p:nvSpPr>
          <p:spPr>
            <a:xfrm>
              <a:off x="1252538" y="2990850"/>
              <a:ext cx="1454943" cy="928688"/>
            </a:xfrm>
            <a:prstGeom prst="ellipse">
              <a:avLst/>
            </a:prstGeom>
            <a:gradFill>
              <a:gsLst>
                <a:gs pos="0">
                  <a:srgbClr val="002060"/>
                </a:gs>
                <a:gs pos="100000">
                  <a:sysClr val="windowText" lastClr="000000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28" name="グループ化 427">
              <a:extLst>
                <a:ext uri="{FF2B5EF4-FFF2-40B4-BE49-F238E27FC236}">
                  <a16:creationId xmlns:a16="http://schemas.microsoft.com/office/drawing/2014/main" id="{CC34398E-0CD7-49F0-8637-0D74AF000CFC}"/>
                </a:ext>
              </a:extLst>
            </p:cNvPr>
            <p:cNvGrpSpPr/>
            <p:nvPr/>
          </p:nvGrpSpPr>
          <p:grpSpPr>
            <a:xfrm>
              <a:off x="1814513" y="3462396"/>
              <a:ext cx="238104" cy="253321"/>
              <a:chOff x="1757360" y="2914412"/>
              <a:chExt cx="752478" cy="800570"/>
            </a:xfrm>
            <a:effectLst>
              <a:glow rad="38100">
                <a:srgbClr val="FFC000">
                  <a:alpha val="80000"/>
                </a:srgbClr>
              </a:glow>
            </a:effectLst>
          </p:grpSpPr>
          <p:sp>
            <p:nvSpPr>
              <p:cNvPr id="509" name="フリーフォーム: 図形 508">
                <a:extLst>
                  <a:ext uri="{FF2B5EF4-FFF2-40B4-BE49-F238E27FC236}">
                    <a16:creationId xmlns:a16="http://schemas.microsoft.com/office/drawing/2014/main" id="{A6FBA208-9C6E-4535-A3A1-0581D834AE93}"/>
                  </a:ext>
                </a:extLst>
              </p:cNvPr>
              <p:cNvSpPr/>
              <p:nvPr/>
            </p:nvSpPr>
            <p:spPr>
              <a:xfrm>
                <a:off x="1757360" y="3457806"/>
                <a:ext cx="752478" cy="257176"/>
              </a:xfrm>
              <a:custGeom>
                <a:avLst/>
                <a:gdLst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14087 w 752478"/>
                  <a:gd name="connsiteY2" fmla="*/ 128588 h 257176"/>
                  <a:gd name="connsiteX3" fmla="*/ 752478 w 752478"/>
                  <a:gd name="connsiteY3" fmla="*/ 140494 h 257176"/>
                  <a:gd name="connsiteX4" fmla="*/ 376239 w 752478"/>
                  <a:gd name="connsiteY4" fmla="*/ 257176 h 257176"/>
                  <a:gd name="connsiteX5" fmla="*/ 0 w 752478"/>
                  <a:gd name="connsiteY5" fmla="*/ 140494 h 257176"/>
                  <a:gd name="connsiteX6" fmla="*/ 38391 w 752478"/>
                  <a:gd name="connsiteY6" fmla="*/ 128588 h 257176"/>
                  <a:gd name="connsiteX7" fmla="*/ 0 w 752478"/>
                  <a:gd name="connsiteY7" fmla="*/ 116682 h 257176"/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14087 w 752478"/>
                  <a:gd name="connsiteY2" fmla="*/ 128588 h 257176"/>
                  <a:gd name="connsiteX3" fmla="*/ 752478 w 752478"/>
                  <a:gd name="connsiteY3" fmla="*/ 140494 h 257176"/>
                  <a:gd name="connsiteX4" fmla="*/ 376239 w 752478"/>
                  <a:gd name="connsiteY4" fmla="*/ 257176 h 257176"/>
                  <a:gd name="connsiteX5" fmla="*/ 0 w 752478"/>
                  <a:gd name="connsiteY5" fmla="*/ 140494 h 257176"/>
                  <a:gd name="connsiteX6" fmla="*/ 0 w 752478"/>
                  <a:gd name="connsiteY6" fmla="*/ 116682 h 257176"/>
                  <a:gd name="connsiteX7" fmla="*/ 376239 w 752478"/>
                  <a:gd name="connsiteY7" fmla="*/ 0 h 257176"/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52478 w 752478"/>
                  <a:gd name="connsiteY2" fmla="*/ 140494 h 257176"/>
                  <a:gd name="connsiteX3" fmla="*/ 376239 w 752478"/>
                  <a:gd name="connsiteY3" fmla="*/ 257176 h 257176"/>
                  <a:gd name="connsiteX4" fmla="*/ 0 w 752478"/>
                  <a:gd name="connsiteY4" fmla="*/ 140494 h 257176"/>
                  <a:gd name="connsiteX5" fmla="*/ 0 w 752478"/>
                  <a:gd name="connsiteY5" fmla="*/ 116682 h 257176"/>
                  <a:gd name="connsiteX6" fmla="*/ 376239 w 752478"/>
                  <a:gd name="connsiteY6" fmla="*/ 0 h 257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2478" h="257176">
                    <a:moveTo>
                      <a:pt x="376239" y="0"/>
                    </a:moveTo>
                    <a:lnTo>
                      <a:pt x="752478" y="116682"/>
                    </a:lnTo>
                    <a:lnTo>
                      <a:pt x="752478" y="140494"/>
                    </a:lnTo>
                    <a:lnTo>
                      <a:pt x="376239" y="257176"/>
                    </a:lnTo>
                    <a:lnTo>
                      <a:pt x="0" y="140494"/>
                    </a:lnTo>
                    <a:lnTo>
                      <a:pt x="0" y="116682"/>
                    </a:lnTo>
                    <a:lnTo>
                      <a:pt x="376239" y="0"/>
                    </a:lnTo>
                    <a:close/>
                  </a:path>
                </a:pathLst>
              </a:custGeom>
              <a:solidFill>
                <a:srgbClr val="6633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10" name="グループ化 509">
                <a:extLst>
                  <a:ext uri="{FF2B5EF4-FFF2-40B4-BE49-F238E27FC236}">
                    <a16:creationId xmlns:a16="http://schemas.microsoft.com/office/drawing/2014/main" id="{8E16562D-9E21-43DC-B7D2-46AE345819DD}"/>
                  </a:ext>
                </a:extLst>
              </p:cNvPr>
              <p:cNvGrpSpPr/>
              <p:nvPr/>
            </p:nvGrpSpPr>
            <p:grpSpPr>
              <a:xfrm flipV="1">
                <a:off x="1885946" y="2914412"/>
                <a:ext cx="495307" cy="642937"/>
                <a:chOff x="1885946" y="2990851"/>
                <a:chExt cx="495307" cy="788676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516" name="平行四辺形 515">
                  <a:extLst>
                    <a:ext uri="{FF2B5EF4-FFF2-40B4-BE49-F238E27FC236}">
                      <a16:creationId xmlns:a16="http://schemas.microsoft.com/office/drawing/2014/main" id="{63C9CCB7-F0A3-4B0D-96ED-87E002D306AE}"/>
                    </a:ext>
                  </a:extLst>
                </p:cNvPr>
                <p:cNvSpPr/>
                <p:nvPr/>
              </p:nvSpPr>
              <p:spPr>
                <a:xfrm rot="5400000">
                  <a:off x="1615436" y="3261361"/>
                  <a:ext cx="788673" cy="247653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7" name="平行四辺形 516">
                  <a:extLst>
                    <a:ext uri="{FF2B5EF4-FFF2-40B4-BE49-F238E27FC236}">
                      <a16:creationId xmlns:a16="http://schemas.microsoft.com/office/drawing/2014/main" id="{3E99E388-F584-4737-A82F-B8916572EB8E}"/>
                    </a:ext>
                  </a:extLst>
                </p:cNvPr>
                <p:cNvSpPr/>
                <p:nvPr/>
              </p:nvSpPr>
              <p:spPr>
                <a:xfrm rot="16200000" flipH="1">
                  <a:off x="1863090" y="3261364"/>
                  <a:ext cx="788674" cy="247652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11" name="グループ化 510">
                <a:extLst>
                  <a:ext uri="{FF2B5EF4-FFF2-40B4-BE49-F238E27FC236}">
                    <a16:creationId xmlns:a16="http://schemas.microsoft.com/office/drawing/2014/main" id="{6B01DEDA-5F39-438C-944E-D0A4952B6813}"/>
                  </a:ext>
                </a:extLst>
              </p:cNvPr>
              <p:cNvGrpSpPr/>
              <p:nvPr/>
            </p:nvGrpSpPr>
            <p:grpSpPr>
              <a:xfrm>
                <a:off x="1885946" y="2990851"/>
                <a:ext cx="495307" cy="642937"/>
                <a:chOff x="1885946" y="2990851"/>
                <a:chExt cx="495307" cy="788676"/>
              </a:xfrm>
              <a:solidFill>
                <a:sysClr val="windowText" lastClr="000000"/>
              </a:solidFill>
            </p:grpSpPr>
            <p:sp>
              <p:nvSpPr>
                <p:cNvPr id="514" name="平行四辺形 513">
                  <a:extLst>
                    <a:ext uri="{FF2B5EF4-FFF2-40B4-BE49-F238E27FC236}">
                      <a16:creationId xmlns:a16="http://schemas.microsoft.com/office/drawing/2014/main" id="{88166E6D-A994-4328-B0E3-4809AEFEDB49}"/>
                    </a:ext>
                  </a:extLst>
                </p:cNvPr>
                <p:cNvSpPr/>
                <p:nvPr/>
              </p:nvSpPr>
              <p:spPr>
                <a:xfrm rot="5400000">
                  <a:off x="1615436" y="3261361"/>
                  <a:ext cx="788673" cy="247653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5" name="平行四辺形 514">
                  <a:extLst>
                    <a:ext uri="{FF2B5EF4-FFF2-40B4-BE49-F238E27FC236}">
                      <a16:creationId xmlns:a16="http://schemas.microsoft.com/office/drawing/2014/main" id="{07EE03FE-6929-4188-A15B-8E9A06365617}"/>
                    </a:ext>
                  </a:extLst>
                </p:cNvPr>
                <p:cNvSpPr/>
                <p:nvPr/>
              </p:nvSpPr>
              <p:spPr>
                <a:xfrm rot="16200000" flipH="1">
                  <a:off x="1863090" y="3261364"/>
                  <a:ext cx="788674" cy="247652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12" name="平行四辺形 511">
                <a:extLst>
                  <a:ext uri="{FF2B5EF4-FFF2-40B4-BE49-F238E27FC236}">
                    <a16:creationId xmlns:a16="http://schemas.microsoft.com/office/drawing/2014/main" id="{9EA91BAF-5C9C-4F2A-B6C4-D887E8379619}"/>
                  </a:ext>
                </a:extLst>
              </p:cNvPr>
              <p:cNvSpPr/>
              <p:nvPr/>
            </p:nvSpPr>
            <p:spPr>
              <a:xfrm rot="5400000">
                <a:off x="1716878" y="3212300"/>
                <a:ext cx="581018" cy="200026"/>
              </a:xfrm>
              <a:prstGeom prst="parallelogram">
                <a:avLst>
                  <a:gd name="adj" fmla="val 2897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3" name="平行四辺形 512">
                <a:extLst>
                  <a:ext uri="{FF2B5EF4-FFF2-40B4-BE49-F238E27FC236}">
                    <a16:creationId xmlns:a16="http://schemas.microsoft.com/office/drawing/2014/main" id="{56CF6FC9-230C-479F-BB9B-EBA26C579254}"/>
                  </a:ext>
                </a:extLst>
              </p:cNvPr>
              <p:cNvSpPr/>
              <p:nvPr/>
            </p:nvSpPr>
            <p:spPr>
              <a:xfrm rot="16200000" flipH="1">
                <a:off x="1971678" y="3214682"/>
                <a:ext cx="581016" cy="200028"/>
              </a:xfrm>
              <a:prstGeom prst="parallelogram">
                <a:avLst>
                  <a:gd name="adj" fmla="val 2897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29" name="グループ化 428">
              <a:extLst>
                <a:ext uri="{FF2B5EF4-FFF2-40B4-BE49-F238E27FC236}">
                  <a16:creationId xmlns:a16="http://schemas.microsoft.com/office/drawing/2014/main" id="{68621D20-E571-4FE6-993C-590973A96CE1}"/>
                </a:ext>
              </a:extLst>
            </p:cNvPr>
            <p:cNvGrpSpPr/>
            <p:nvPr/>
          </p:nvGrpSpPr>
          <p:grpSpPr>
            <a:xfrm>
              <a:off x="1594500" y="3301698"/>
              <a:ext cx="192860" cy="205185"/>
              <a:chOff x="1757360" y="2914412"/>
              <a:chExt cx="752478" cy="800570"/>
            </a:xfrm>
            <a:effectLst>
              <a:glow rad="38100">
                <a:srgbClr val="FFC000">
                  <a:alpha val="80000"/>
                </a:srgbClr>
              </a:glow>
            </a:effectLst>
          </p:grpSpPr>
          <p:sp>
            <p:nvSpPr>
              <p:cNvPr id="500" name="フリーフォーム: 図形 499">
                <a:extLst>
                  <a:ext uri="{FF2B5EF4-FFF2-40B4-BE49-F238E27FC236}">
                    <a16:creationId xmlns:a16="http://schemas.microsoft.com/office/drawing/2014/main" id="{0A83FEE0-3398-4A93-A380-4467071B6FEB}"/>
                  </a:ext>
                </a:extLst>
              </p:cNvPr>
              <p:cNvSpPr/>
              <p:nvPr/>
            </p:nvSpPr>
            <p:spPr>
              <a:xfrm>
                <a:off x="1757360" y="3457806"/>
                <a:ext cx="752478" cy="257176"/>
              </a:xfrm>
              <a:custGeom>
                <a:avLst/>
                <a:gdLst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14087 w 752478"/>
                  <a:gd name="connsiteY2" fmla="*/ 128588 h 257176"/>
                  <a:gd name="connsiteX3" fmla="*/ 752478 w 752478"/>
                  <a:gd name="connsiteY3" fmla="*/ 140494 h 257176"/>
                  <a:gd name="connsiteX4" fmla="*/ 376239 w 752478"/>
                  <a:gd name="connsiteY4" fmla="*/ 257176 h 257176"/>
                  <a:gd name="connsiteX5" fmla="*/ 0 w 752478"/>
                  <a:gd name="connsiteY5" fmla="*/ 140494 h 257176"/>
                  <a:gd name="connsiteX6" fmla="*/ 38391 w 752478"/>
                  <a:gd name="connsiteY6" fmla="*/ 128588 h 257176"/>
                  <a:gd name="connsiteX7" fmla="*/ 0 w 752478"/>
                  <a:gd name="connsiteY7" fmla="*/ 116682 h 257176"/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14087 w 752478"/>
                  <a:gd name="connsiteY2" fmla="*/ 128588 h 257176"/>
                  <a:gd name="connsiteX3" fmla="*/ 752478 w 752478"/>
                  <a:gd name="connsiteY3" fmla="*/ 140494 h 257176"/>
                  <a:gd name="connsiteX4" fmla="*/ 376239 w 752478"/>
                  <a:gd name="connsiteY4" fmla="*/ 257176 h 257176"/>
                  <a:gd name="connsiteX5" fmla="*/ 0 w 752478"/>
                  <a:gd name="connsiteY5" fmla="*/ 140494 h 257176"/>
                  <a:gd name="connsiteX6" fmla="*/ 0 w 752478"/>
                  <a:gd name="connsiteY6" fmla="*/ 116682 h 257176"/>
                  <a:gd name="connsiteX7" fmla="*/ 376239 w 752478"/>
                  <a:gd name="connsiteY7" fmla="*/ 0 h 257176"/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52478 w 752478"/>
                  <a:gd name="connsiteY2" fmla="*/ 140494 h 257176"/>
                  <a:gd name="connsiteX3" fmla="*/ 376239 w 752478"/>
                  <a:gd name="connsiteY3" fmla="*/ 257176 h 257176"/>
                  <a:gd name="connsiteX4" fmla="*/ 0 w 752478"/>
                  <a:gd name="connsiteY4" fmla="*/ 140494 h 257176"/>
                  <a:gd name="connsiteX5" fmla="*/ 0 w 752478"/>
                  <a:gd name="connsiteY5" fmla="*/ 116682 h 257176"/>
                  <a:gd name="connsiteX6" fmla="*/ 376239 w 752478"/>
                  <a:gd name="connsiteY6" fmla="*/ 0 h 257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2478" h="257176">
                    <a:moveTo>
                      <a:pt x="376239" y="0"/>
                    </a:moveTo>
                    <a:lnTo>
                      <a:pt x="752478" y="116682"/>
                    </a:lnTo>
                    <a:lnTo>
                      <a:pt x="752478" y="140494"/>
                    </a:lnTo>
                    <a:lnTo>
                      <a:pt x="376239" y="257176"/>
                    </a:lnTo>
                    <a:lnTo>
                      <a:pt x="0" y="140494"/>
                    </a:lnTo>
                    <a:lnTo>
                      <a:pt x="0" y="116682"/>
                    </a:lnTo>
                    <a:lnTo>
                      <a:pt x="376239" y="0"/>
                    </a:lnTo>
                    <a:close/>
                  </a:path>
                </a:pathLst>
              </a:custGeom>
              <a:solidFill>
                <a:srgbClr val="6633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01" name="グループ化 500">
                <a:extLst>
                  <a:ext uri="{FF2B5EF4-FFF2-40B4-BE49-F238E27FC236}">
                    <a16:creationId xmlns:a16="http://schemas.microsoft.com/office/drawing/2014/main" id="{7C36B22F-574C-4E33-85BE-D7A0A042993C}"/>
                  </a:ext>
                </a:extLst>
              </p:cNvPr>
              <p:cNvGrpSpPr/>
              <p:nvPr/>
            </p:nvGrpSpPr>
            <p:grpSpPr>
              <a:xfrm flipV="1">
                <a:off x="1885946" y="2914412"/>
                <a:ext cx="495307" cy="642937"/>
                <a:chOff x="1885946" y="2990851"/>
                <a:chExt cx="495307" cy="788676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507" name="平行四辺形 506">
                  <a:extLst>
                    <a:ext uri="{FF2B5EF4-FFF2-40B4-BE49-F238E27FC236}">
                      <a16:creationId xmlns:a16="http://schemas.microsoft.com/office/drawing/2014/main" id="{0CAFBAEE-91B8-4A01-8A21-9D4836A9F0E8}"/>
                    </a:ext>
                  </a:extLst>
                </p:cNvPr>
                <p:cNvSpPr/>
                <p:nvPr/>
              </p:nvSpPr>
              <p:spPr>
                <a:xfrm rot="5400000">
                  <a:off x="1615436" y="3261361"/>
                  <a:ext cx="788673" cy="247653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8" name="平行四辺形 507">
                  <a:extLst>
                    <a:ext uri="{FF2B5EF4-FFF2-40B4-BE49-F238E27FC236}">
                      <a16:creationId xmlns:a16="http://schemas.microsoft.com/office/drawing/2014/main" id="{D82D74D4-1A5D-4D24-B62E-1EC631C6B511}"/>
                    </a:ext>
                  </a:extLst>
                </p:cNvPr>
                <p:cNvSpPr/>
                <p:nvPr/>
              </p:nvSpPr>
              <p:spPr>
                <a:xfrm rot="16200000" flipH="1">
                  <a:off x="1863090" y="3261364"/>
                  <a:ext cx="788674" cy="247652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02" name="グループ化 501">
                <a:extLst>
                  <a:ext uri="{FF2B5EF4-FFF2-40B4-BE49-F238E27FC236}">
                    <a16:creationId xmlns:a16="http://schemas.microsoft.com/office/drawing/2014/main" id="{BEDDDACE-7EAC-477C-BB54-4BFA428DF6D6}"/>
                  </a:ext>
                </a:extLst>
              </p:cNvPr>
              <p:cNvGrpSpPr/>
              <p:nvPr/>
            </p:nvGrpSpPr>
            <p:grpSpPr>
              <a:xfrm>
                <a:off x="1885946" y="2990851"/>
                <a:ext cx="495307" cy="642937"/>
                <a:chOff x="1885946" y="2990851"/>
                <a:chExt cx="495307" cy="788676"/>
              </a:xfrm>
              <a:solidFill>
                <a:sysClr val="windowText" lastClr="000000"/>
              </a:solidFill>
            </p:grpSpPr>
            <p:sp>
              <p:nvSpPr>
                <p:cNvPr id="505" name="平行四辺形 504">
                  <a:extLst>
                    <a:ext uri="{FF2B5EF4-FFF2-40B4-BE49-F238E27FC236}">
                      <a16:creationId xmlns:a16="http://schemas.microsoft.com/office/drawing/2014/main" id="{F915AEE8-6042-460A-8F93-5CB73E3F00FA}"/>
                    </a:ext>
                  </a:extLst>
                </p:cNvPr>
                <p:cNvSpPr/>
                <p:nvPr/>
              </p:nvSpPr>
              <p:spPr>
                <a:xfrm rot="5400000">
                  <a:off x="1615436" y="3261361"/>
                  <a:ext cx="788673" cy="247653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6" name="平行四辺形 505">
                  <a:extLst>
                    <a:ext uri="{FF2B5EF4-FFF2-40B4-BE49-F238E27FC236}">
                      <a16:creationId xmlns:a16="http://schemas.microsoft.com/office/drawing/2014/main" id="{E0E3B275-F981-4B1B-9463-7B2303E0E337}"/>
                    </a:ext>
                  </a:extLst>
                </p:cNvPr>
                <p:cNvSpPr/>
                <p:nvPr/>
              </p:nvSpPr>
              <p:spPr>
                <a:xfrm rot="16200000" flipH="1">
                  <a:off x="1863090" y="3261364"/>
                  <a:ext cx="788674" cy="247652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03" name="平行四辺形 502">
                <a:extLst>
                  <a:ext uri="{FF2B5EF4-FFF2-40B4-BE49-F238E27FC236}">
                    <a16:creationId xmlns:a16="http://schemas.microsoft.com/office/drawing/2014/main" id="{14507DEF-53B4-4735-A790-ECE266B13150}"/>
                  </a:ext>
                </a:extLst>
              </p:cNvPr>
              <p:cNvSpPr/>
              <p:nvPr/>
            </p:nvSpPr>
            <p:spPr>
              <a:xfrm rot="5400000">
                <a:off x="1716878" y="3212300"/>
                <a:ext cx="581018" cy="200026"/>
              </a:xfrm>
              <a:prstGeom prst="parallelogram">
                <a:avLst>
                  <a:gd name="adj" fmla="val 2897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4" name="平行四辺形 503">
                <a:extLst>
                  <a:ext uri="{FF2B5EF4-FFF2-40B4-BE49-F238E27FC236}">
                    <a16:creationId xmlns:a16="http://schemas.microsoft.com/office/drawing/2014/main" id="{84FA9559-FFFC-4885-B27D-D21B7561D573}"/>
                  </a:ext>
                </a:extLst>
              </p:cNvPr>
              <p:cNvSpPr/>
              <p:nvPr/>
            </p:nvSpPr>
            <p:spPr>
              <a:xfrm rot="16200000" flipH="1">
                <a:off x="1971678" y="3214682"/>
                <a:ext cx="581016" cy="200028"/>
              </a:xfrm>
              <a:prstGeom prst="parallelogram">
                <a:avLst>
                  <a:gd name="adj" fmla="val 2897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30" name="グループ化 429">
              <a:extLst>
                <a:ext uri="{FF2B5EF4-FFF2-40B4-BE49-F238E27FC236}">
                  <a16:creationId xmlns:a16="http://schemas.microsoft.com/office/drawing/2014/main" id="{D6026DFA-E711-40AA-BB32-5FADE3F3C6A4}"/>
                </a:ext>
              </a:extLst>
            </p:cNvPr>
            <p:cNvGrpSpPr/>
            <p:nvPr/>
          </p:nvGrpSpPr>
          <p:grpSpPr>
            <a:xfrm>
              <a:off x="1895496" y="3220652"/>
              <a:ext cx="171429" cy="182384"/>
              <a:chOff x="1757360" y="2914412"/>
              <a:chExt cx="752478" cy="800570"/>
            </a:xfrm>
            <a:effectLst>
              <a:glow rad="38100">
                <a:srgbClr val="FFC000">
                  <a:alpha val="80000"/>
                </a:srgbClr>
              </a:glow>
            </a:effectLst>
          </p:grpSpPr>
          <p:sp>
            <p:nvSpPr>
              <p:cNvPr id="491" name="フリーフォーム: 図形 490">
                <a:extLst>
                  <a:ext uri="{FF2B5EF4-FFF2-40B4-BE49-F238E27FC236}">
                    <a16:creationId xmlns:a16="http://schemas.microsoft.com/office/drawing/2014/main" id="{0877E2D3-6DCA-4595-A58E-52BC6C6559D9}"/>
                  </a:ext>
                </a:extLst>
              </p:cNvPr>
              <p:cNvSpPr/>
              <p:nvPr/>
            </p:nvSpPr>
            <p:spPr>
              <a:xfrm>
                <a:off x="1757360" y="3457806"/>
                <a:ext cx="752478" cy="257176"/>
              </a:xfrm>
              <a:custGeom>
                <a:avLst/>
                <a:gdLst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14087 w 752478"/>
                  <a:gd name="connsiteY2" fmla="*/ 128588 h 257176"/>
                  <a:gd name="connsiteX3" fmla="*/ 752478 w 752478"/>
                  <a:gd name="connsiteY3" fmla="*/ 140494 h 257176"/>
                  <a:gd name="connsiteX4" fmla="*/ 376239 w 752478"/>
                  <a:gd name="connsiteY4" fmla="*/ 257176 h 257176"/>
                  <a:gd name="connsiteX5" fmla="*/ 0 w 752478"/>
                  <a:gd name="connsiteY5" fmla="*/ 140494 h 257176"/>
                  <a:gd name="connsiteX6" fmla="*/ 38391 w 752478"/>
                  <a:gd name="connsiteY6" fmla="*/ 128588 h 257176"/>
                  <a:gd name="connsiteX7" fmla="*/ 0 w 752478"/>
                  <a:gd name="connsiteY7" fmla="*/ 116682 h 257176"/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14087 w 752478"/>
                  <a:gd name="connsiteY2" fmla="*/ 128588 h 257176"/>
                  <a:gd name="connsiteX3" fmla="*/ 752478 w 752478"/>
                  <a:gd name="connsiteY3" fmla="*/ 140494 h 257176"/>
                  <a:gd name="connsiteX4" fmla="*/ 376239 w 752478"/>
                  <a:gd name="connsiteY4" fmla="*/ 257176 h 257176"/>
                  <a:gd name="connsiteX5" fmla="*/ 0 w 752478"/>
                  <a:gd name="connsiteY5" fmla="*/ 140494 h 257176"/>
                  <a:gd name="connsiteX6" fmla="*/ 0 w 752478"/>
                  <a:gd name="connsiteY6" fmla="*/ 116682 h 257176"/>
                  <a:gd name="connsiteX7" fmla="*/ 376239 w 752478"/>
                  <a:gd name="connsiteY7" fmla="*/ 0 h 257176"/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52478 w 752478"/>
                  <a:gd name="connsiteY2" fmla="*/ 140494 h 257176"/>
                  <a:gd name="connsiteX3" fmla="*/ 376239 w 752478"/>
                  <a:gd name="connsiteY3" fmla="*/ 257176 h 257176"/>
                  <a:gd name="connsiteX4" fmla="*/ 0 w 752478"/>
                  <a:gd name="connsiteY4" fmla="*/ 140494 h 257176"/>
                  <a:gd name="connsiteX5" fmla="*/ 0 w 752478"/>
                  <a:gd name="connsiteY5" fmla="*/ 116682 h 257176"/>
                  <a:gd name="connsiteX6" fmla="*/ 376239 w 752478"/>
                  <a:gd name="connsiteY6" fmla="*/ 0 h 257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2478" h="257176">
                    <a:moveTo>
                      <a:pt x="376239" y="0"/>
                    </a:moveTo>
                    <a:lnTo>
                      <a:pt x="752478" y="116682"/>
                    </a:lnTo>
                    <a:lnTo>
                      <a:pt x="752478" y="140494"/>
                    </a:lnTo>
                    <a:lnTo>
                      <a:pt x="376239" y="257176"/>
                    </a:lnTo>
                    <a:lnTo>
                      <a:pt x="0" y="140494"/>
                    </a:lnTo>
                    <a:lnTo>
                      <a:pt x="0" y="116682"/>
                    </a:lnTo>
                    <a:lnTo>
                      <a:pt x="376239" y="0"/>
                    </a:lnTo>
                    <a:close/>
                  </a:path>
                </a:pathLst>
              </a:custGeom>
              <a:solidFill>
                <a:srgbClr val="6633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92" name="グループ化 491">
                <a:extLst>
                  <a:ext uri="{FF2B5EF4-FFF2-40B4-BE49-F238E27FC236}">
                    <a16:creationId xmlns:a16="http://schemas.microsoft.com/office/drawing/2014/main" id="{16A16AB4-9CED-4577-9E70-A571B03A0635}"/>
                  </a:ext>
                </a:extLst>
              </p:cNvPr>
              <p:cNvGrpSpPr/>
              <p:nvPr/>
            </p:nvGrpSpPr>
            <p:grpSpPr>
              <a:xfrm flipV="1">
                <a:off x="1885946" y="2914412"/>
                <a:ext cx="495307" cy="642937"/>
                <a:chOff x="1885946" y="2990851"/>
                <a:chExt cx="495307" cy="788676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498" name="平行四辺形 497">
                  <a:extLst>
                    <a:ext uri="{FF2B5EF4-FFF2-40B4-BE49-F238E27FC236}">
                      <a16:creationId xmlns:a16="http://schemas.microsoft.com/office/drawing/2014/main" id="{FE40A7C3-79C7-436E-A5E7-290A06A9BE75}"/>
                    </a:ext>
                  </a:extLst>
                </p:cNvPr>
                <p:cNvSpPr/>
                <p:nvPr/>
              </p:nvSpPr>
              <p:spPr>
                <a:xfrm rot="5400000">
                  <a:off x="1615436" y="3261361"/>
                  <a:ext cx="788673" cy="247653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9" name="平行四辺形 498">
                  <a:extLst>
                    <a:ext uri="{FF2B5EF4-FFF2-40B4-BE49-F238E27FC236}">
                      <a16:creationId xmlns:a16="http://schemas.microsoft.com/office/drawing/2014/main" id="{4089EB44-9142-4F77-BD97-90F29D663D78}"/>
                    </a:ext>
                  </a:extLst>
                </p:cNvPr>
                <p:cNvSpPr/>
                <p:nvPr/>
              </p:nvSpPr>
              <p:spPr>
                <a:xfrm rot="16200000" flipH="1">
                  <a:off x="1863090" y="3261364"/>
                  <a:ext cx="788674" cy="247652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93" name="グループ化 492">
                <a:extLst>
                  <a:ext uri="{FF2B5EF4-FFF2-40B4-BE49-F238E27FC236}">
                    <a16:creationId xmlns:a16="http://schemas.microsoft.com/office/drawing/2014/main" id="{B5DCE1CE-E840-4BCF-A86F-9AD3041D5506}"/>
                  </a:ext>
                </a:extLst>
              </p:cNvPr>
              <p:cNvGrpSpPr/>
              <p:nvPr/>
            </p:nvGrpSpPr>
            <p:grpSpPr>
              <a:xfrm>
                <a:off x="1885946" y="2990851"/>
                <a:ext cx="495307" cy="642937"/>
                <a:chOff x="1885946" y="2990851"/>
                <a:chExt cx="495307" cy="788676"/>
              </a:xfrm>
              <a:solidFill>
                <a:sysClr val="windowText" lastClr="000000"/>
              </a:solidFill>
            </p:grpSpPr>
            <p:sp>
              <p:nvSpPr>
                <p:cNvPr id="496" name="平行四辺形 495">
                  <a:extLst>
                    <a:ext uri="{FF2B5EF4-FFF2-40B4-BE49-F238E27FC236}">
                      <a16:creationId xmlns:a16="http://schemas.microsoft.com/office/drawing/2014/main" id="{CEE3895A-E489-44B4-ADA8-126E9E8C13FE}"/>
                    </a:ext>
                  </a:extLst>
                </p:cNvPr>
                <p:cNvSpPr/>
                <p:nvPr/>
              </p:nvSpPr>
              <p:spPr>
                <a:xfrm rot="5400000">
                  <a:off x="1615436" y="3261361"/>
                  <a:ext cx="788673" cy="247653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7" name="平行四辺形 496">
                  <a:extLst>
                    <a:ext uri="{FF2B5EF4-FFF2-40B4-BE49-F238E27FC236}">
                      <a16:creationId xmlns:a16="http://schemas.microsoft.com/office/drawing/2014/main" id="{E2D9A006-D823-4DEA-A16B-9FA9B29F0183}"/>
                    </a:ext>
                  </a:extLst>
                </p:cNvPr>
                <p:cNvSpPr/>
                <p:nvPr/>
              </p:nvSpPr>
              <p:spPr>
                <a:xfrm rot="16200000" flipH="1">
                  <a:off x="1863090" y="3261364"/>
                  <a:ext cx="788674" cy="247652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94" name="平行四辺形 493">
                <a:extLst>
                  <a:ext uri="{FF2B5EF4-FFF2-40B4-BE49-F238E27FC236}">
                    <a16:creationId xmlns:a16="http://schemas.microsoft.com/office/drawing/2014/main" id="{93853E05-9A6D-45A6-A657-5055B2F4924A}"/>
                  </a:ext>
                </a:extLst>
              </p:cNvPr>
              <p:cNvSpPr/>
              <p:nvPr/>
            </p:nvSpPr>
            <p:spPr>
              <a:xfrm rot="5400000">
                <a:off x="1716878" y="3212300"/>
                <a:ext cx="581018" cy="200026"/>
              </a:xfrm>
              <a:prstGeom prst="parallelogram">
                <a:avLst>
                  <a:gd name="adj" fmla="val 2897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5" name="平行四辺形 494">
                <a:extLst>
                  <a:ext uri="{FF2B5EF4-FFF2-40B4-BE49-F238E27FC236}">
                    <a16:creationId xmlns:a16="http://schemas.microsoft.com/office/drawing/2014/main" id="{5B7E44F8-EC8B-455E-9949-C28A885F2E2C}"/>
                  </a:ext>
                </a:extLst>
              </p:cNvPr>
              <p:cNvSpPr/>
              <p:nvPr/>
            </p:nvSpPr>
            <p:spPr>
              <a:xfrm rot="16200000" flipH="1">
                <a:off x="1971678" y="3214682"/>
                <a:ext cx="581016" cy="200028"/>
              </a:xfrm>
              <a:prstGeom prst="parallelogram">
                <a:avLst>
                  <a:gd name="adj" fmla="val 2897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31" name="グループ化 430">
              <a:extLst>
                <a:ext uri="{FF2B5EF4-FFF2-40B4-BE49-F238E27FC236}">
                  <a16:creationId xmlns:a16="http://schemas.microsoft.com/office/drawing/2014/main" id="{E42748AF-8886-4F3B-9ADE-0AD58020EDEC}"/>
                </a:ext>
              </a:extLst>
            </p:cNvPr>
            <p:cNvGrpSpPr/>
            <p:nvPr/>
          </p:nvGrpSpPr>
          <p:grpSpPr>
            <a:xfrm>
              <a:off x="2136003" y="3115877"/>
              <a:ext cx="145235" cy="154516"/>
              <a:chOff x="1757360" y="2914412"/>
              <a:chExt cx="752478" cy="800570"/>
            </a:xfrm>
            <a:effectLst>
              <a:glow rad="38100">
                <a:srgbClr val="FFC000">
                  <a:alpha val="80000"/>
                </a:srgbClr>
              </a:glow>
            </a:effectLst>
          </p:grpSpPr>
          <p:sp>
            <p:nvSpPr>
              <p:cNvPr id="482" name="フリーフォーム: 図形 481">
                <a:extLst>
                  <a:ext uri="{FF2B5EF4-FFF2-40B4-BE49-F238E27FC236}">
                    <a16:creationId xmlns:a16="http://schemas.microsoft.com/office/drawing/2014/main" id="{7B82CF7F-FD21-4C96-94D1-C1C9C56E40D4}"/>
                  </a:ext>
                </a:extLst>
              </p:cNvPr>
              <p:cNvSpPr/>
              <p:nvPr/>
            </p:nvSpPr>
            <p:spPr>
              <a:xfrm>
                <a:off x="1757360" y="3457806"/>
                <a:ext cx="752478" cy="257176"/>
              </a:xfrm>
              <a:custGeom>
                <a:avLst/>
                <a:gdLst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14087 w 752478"/>
                  <a:gd name="connsiteY2" fmla="*/ 128588 h 257176"/>
                  <a:gd name="connsiteX3" fmla="*/ 752478 w 752478"/>
                  <a:gd name="connsiteY3" fmla="*/ 140494 h 257176"/>
                  <a:gd name="connsiteX4" fmla="*/ 376239 w 752478"/>
                  <a:gd name="connsiteY4" fmla="*/ 257176 h 257176"/>
                  <a:gd name="connsiteX5" fmla="*/ 0 w 752478"/>
                  <a:gd name="connsiteY5" fmla="*/ 140494 h 257176"/>
                  <a:gd name="connsiteX6" fmla="*/ 38391 w 752478"/>
                  <a:gd name="connsiteY6" fmla="*/ 128588 h 257176"/>
                  <a:gd name="connsiteX7" fmla="*/ 0 w 752478"/>
                  <a:gd name="connsiteY7" fmla="*/ 116682 h 257176"/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14087 w 752478"/>
                  <a:gd name="connsiteY2" fmla="*/ 128588 h 257176"/>
                  <a:gd name="connsiteX3" fmla="*/ 752478 w 752478"/>
                  <a:gd name="connsiteY3" fmla="*/ 140494 h 257176"/>
                  <a:gd name="connsiteX4" fmla="*/ 376239 w 752478"/>
                  <a:gd name="connsiteY4" fmla="*/ 257176 h 257176"/>
                  <a:gd name="connsiteX5" fmla="*/ 0 w 752478"/>
                  <a:gd name="connsiteY5" fmla="*/ 140494 h 257176"/>
                  <a:gd name="connsiteX6" fmla="*/ 0 w 752478"/>
                  <a:gd name="connsiteY6" fmla="*/ 116682 h 257176"/>
                  <a:gd name="connsiteX7" fmla="*/ 376239 w 752478"/>
                  <a:gd name="connsiteY7" fmla="*/ 0 h 257176"/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52478 w 752478"/>
                  <a:gd name="connsiteY2" fmla="*/ 140494 h 257176"/>
                  <a:gd name="connsiteX3" fmla="*/ 376239 w 752478"/>
                  <a:gd name="connsiteY3" fmla="*/ 257176 h 257176"/>
                  <a:gd name="connsiteX4" fmla="*/ 0 w 752478"/>
                  <a:gd name="connsiteY4" fmla="*/ 140494 h 257176"/>
                  <a:gd name="connsiteX5" fmla="*/ 0 w 752478"/>
                  <a:gd name="connsiteY5" fmla="*/ 116682 h 257176"/>
                  <a:gd name="connsiteX6" fmla="*/ 376239 w 752478"/>
                  <a:gd name="connsiteY6" fmla="*/ 0 h 257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2478" h="257176">
                    <a:moveTo>
                      <a:pt x="376239" y="0"/>
                    </a:moveTo>
                    <a:lnTo>
                      <a:pt x="752478" y="116682"/>
                    </a:lnTo>
                    <a:lnTo>
                      <a:pt x="752478" y="140494"/>
                    </a:lnTo>
                    <a:lnTo>
                      <a:pt x="376239" y="257176"/>
                    </a:lnTo>
                    <a:lnTo>
                      <a:pt x="0" y="140494"/>
                    </a:lnTo>
                    <a:lnTo>
                      <a:pt x="0" y="116682"/>
                    </a:lnTo>
                    <a:lnTo>
                      <a:pt x="376239" y="0"/>
                    </a:lnTo>
                    <a:close/>
                  </a:path>
                </a:pathLst>
              </a:custGeom>
              <a:solidFill>
                <a:srgbClr val="6633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83" name="グループ化 482">
                <a:extLst>
                  <a:ext uri="{FF2B5EF4-FFF2-40B4-BE49-F238E27FC236}">
                    <a16:creationId xmlns:a16="http://schemas.microsoft.com/office/drawing/2014/main" id="{D91B28DA-49D8-489E-B90B-7BD7E51A8068}"/>
                  </a:ext>
                </a:extLst>
              </p:cNvPr>
              <p:cNvGrpSpPr/>
              <p:nvPr/>
            </p:nvGrpSpPr>
            <p:grpSpPr>
              <a:xfrm flipV="1">
                <a:off x="1885946" y="2914412"/>
                <a:ext cx="495307" cy="642937"/>
                <a:chOff x="1885946" y="2990851"/>
                <a:chExt cx="495307" cy="788676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489" name="平行四辺形 488">
                  <a:extLst>
                    <a:ext uri="{FF2B5EF4-FFF2-40B4-BE49-F238E27FC236}">
                      <a16:creationId xmlns:a16="http://schemas.microsoft.com/office/drawing/2014/main" id="{23F4A816-22F9-4EFE-9AB5-5246E196268D}"/>
                    </a:ext>
                  </a:extLst>
                </p:cNvPr>
                <p:cNvSpPr/>
                <p:nvPr/>
              </p:nvSpPr>
              <p:spPr>
                <a:xfrm rot="5400000">
                  <a:off x="1615436" y="3261361"/>
                  <a:ext cx="788673" cy="247653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0" name="平行四辺形 489">
                  <a:extLst>
                    <a:ext uri="{FF2B5EF4-FFF2-40B4-BE49-F238E27FC236}">
                      <a16:creationId xmlns:a16="http://schemas.microsoft.com/office/drawing/2014/main" id="{7C008AF2-897F-4E9B-831E-355FB832ABA3}"/>
                    </a:ext>
                  </a:extLst>
                </p:cNvPr>
                <p:cNvSpPr/>
                <p:nvPr/>
              </p:nvSpPr>
              <p:spPr>
                <a:xfrm rot="16200000" flipH="1">
                  <a:off x="1863090" y="3261364"/>
                  <a:ext cx="788674" cy="247652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84" name="グループ化 483">
                <a:extLst>
                  <a:ext uri="{FF2B5EF4-FFF2-40B4-BE49-F238E27FC236}">
                    <a16:creationId xmlns:a16="http://schemas.microsoft.com/office/drawing/2014/main" id="{B2F412EE-BCFC-458B-8390-445DE980647B}"/>
                  </a:ext>
                </a:extLst>
              </p:cNvPr>
              <p:cNvGrpSpPr/>
              <p:nvPr/>
            </p:nvGrpSpPr>
            <p:grpSpPr>
              <a:xfrm>
                <a:off x="1885946" y="2990851"/>
                <a:ext cx="495307" cy="642937"/>
                <a:chOff x="1885946" y="2990851"/>
                <a:chExt cx="495307" cy="788676"/>
              </a:xfrm>
              <a:solidFill>
                <a:sysClr val="windowText" lastClr="000000"/>
              </a:solidFill>
            </p:grpSpPr>
            <p:sp>
              <p:nvSpPr>
                <p:cNvPr id="487" name="平行四辺形 486">
                  <a:extLst>
                    <a:ext uri="{FF2B5EF4-FFF2-40B4-BE49-F238E27FC236}">
                      <a16:creationId xmlns:a16="http://schemas.microsoft.com/office/drawing/2014/main" id="{55176CDB-3816-4935-A2DC-C510295A75E3}"/>
                    </a:ext>
                  </a:extLst>
                </p:cNvPr>
                <p:cNvSpPr/>
                <p:nvPr/>
              </p:nvSpPr>
              <p:spPr>
                <a:xfrm rot="5400000">
                  <a:off x="1615436" y="3261361"/>
                  <a:ext cx="788673" cy="247653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8" name="平行四辺形 487">
                  <a:extLst>
                    <a:ext uri="{FF2B5EF4-FFF2-40B4-BE49-F238E27FC236}">
                      <a16:creationId xmlns:a16="http://schemas.microsoft.com/office/drawing/2014/main" id="{D4E21FFD-7517-469A-955F-496EA8A93666}"/>
                    </a:ext>
                  </a:extLst>
                </p:cNvPr>
                <p:cNvSpPr/>
                <p:nvPr/>
              </p:nvSpPr>
              <p:spPr>
                <a:xfrm rot="16200000" flipH="1">
                  <a:off x="1863090" y="3261364"/>
                  <a:ext cx="788674" cy="247652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85" name="平行四辺形 484">
                <a:extLst>
                  <a:ext uri="{FF2B5EF4-FFF2-40B4-BE49-F238E27FC236}">
                    <a16:creationId xmlns:a16="http://schemas.microsoft.com/office/drawing/2014/main" id="{45D08245-7102-41BD-8A9E-160B4E2C80E0}"/>
                  </a:ext>
                </a:extLst>
              </p:cNvPr>
              <p:cNvSpPr/>
              <p:nvPr/>
            </p:nvSpPr>
            <p:spPr>
              <a:xfrm rot="5400000">
                <a:off x="1716878" y="3212300"/>
                <a:ext cx="581018" cy="200026"/>
              </a:xfrm>
              <a:prstGeom prst="parallelogram">
                <a:avLst>
                  <a:gd name="adj" fmla="val 2897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6" name="平行四辺形 485">
                <a:extLst>
                  <a:ext uri="{FF2B5EF4-FFF2-40B4-BE49-F238E27FC236}">
                    <a16:creationId xmlns:a16="http://schemas.microsoft.com/office/drawing/2014/main" id="{69E9BC3B-90A1-4CAF-96A2-C10DA8215B74}"/>
                  </a:ext>
                </a:extLst>
              </p:cNvPr>
              <p:cNvSpPr/>
              <p:nvPr/>
            </p:nvSpPr>
            <p:spPr>
              <a:xfrm rot="16200000" flipH="1">
                <a:off x="1971678" y="3214682"/>
                <a:ext cx="581016" cy="200028"/>
              </a:xfrm>
              <a:prstGeom prst="parallelogram">
                <a:avLst>
                  <a:gd name="adj" fmla="val 2897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32" name="グループ化 431">
              <a:extLst>
                <a:ext uri="{FF2B5EF4-FFF2-40B4-BE49-F238E27FC236}">
                  <a16:creationId xmlns:a16="http://schemas.microsoft.com/office/drawing/2014/main" id="{1848759E-5165-4EAB-B480-5B123FF0BBD0}"/>
                </a:ext>
              </a:extLst>
            </p:cNvPr>
            <p:cNvGrpSpPr/>
            <p:nvPr/>
          </p:nvGrpSpPr>
          <p:grpSpPr>
            <a:xfrm>
              <a:off x="1694053" y="3110900"/>
              <a:ext cx="145235" cy="154516"/>
              <a:chOff x="1757360" y="2914412"/>
              <a:chExt cx="752478" cy="800570"/>
            </a:xfrm>
            <a:effectLst>
              <a:glow rad="38100">
                <a:srgbClr val="FFC000">
                  <a:alpha val="80000"/>
                </a:srgbClr>
              </a:glow>
            </a:effectLst>
          </p:grpSpPr>
          <p:sp>
            <p:nvSpPr>
              <p:cNvPr id="473" name="フリーフォーム: 図形 472">
                <a:extLst>
                  <a:ext uri="{FF2B5EF4-FFF2-40B4-BE49-F238E27FC236}">
                    <a16:creationId xmlns:a16="http://schemas.microsoft.com/office/drawing/2014/main" id="{D97254C8-C478-4DD4-ADB3-5DAFA477F097}"/>
                  </a:ext>
                </a:extLst>
              </p:cNvPr>
              <p:cNvSpPr/>
              <p:nvPr/>
            </p:nvSpPr>
            <p:spPr>
              <a:xfrm>
                <a:off x="1757360" y="3457806"/>
                <a:ext cx="752478" cy="257176"/>
              </a:xfrm>
              <a:custGeom>
                <a:avLst/>
                <a:gdLst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14087 w 752478"/>
                  <a:gd name="connsiteY2" fmla="*/ 128588 h 257176"/>
                  <a:gd name="connsiteX3" fmla="*/ 752478 w 752478"/>
                  <a:gd name="connsiteY3" fmla="*/ 140494 h 257176"/>
                  <a:gd name="connsiteX4" fmla="*/ 376239 w 752478"/>
                  <a:gd name="connsiteY4" fmla="*/ 257176 h 257176"/>
                  <a:gd name="connsiteX5" fmla="*/ 0 w 752478"/>
                  <a:gd name="connsiteY5" fmla="*/ 140494 h 257176"/>
                  <a:gd name="connsiteX6" fmla="*/ 38391 w 752478"/>
                  <a:gd name="connsiteY6" fmla="*/ 128588 h 257176"/>
                  <a:gd name="connsiteX7" fmla="*/ 0 w 752478"/>
                  <a:gd name="connsiteY7" fmla="*/ 116682 h 257176"/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14087 w 752478"/>
                  <a:gd name="connsiteY2" fmla="*/ 128588 h 257176"/>
                  <a:gd name="connsiteX3" fmla="*/ 752478 w 752478"/>
                  <a:gd name="connsiteY3" fmla="*/ 140494 h 257176"/>
                  <a:gd name="connsiteX4" fmla="*/ 376239 w 752478"/>
                  <a:gd name="connsiteY4" fmla="*/ 257176 h 257176"/>
                  <a:gd name="connsiteX5" fmla="*/ 0 w 752478"/>
                  <a:gd name="connsiteY5" fmla="*/ 140494 h 257176"/>
                  <a:gd name="connsiteX6" fmla="*/ 0 w 752478"/>
                  <a:gd name="connsiteY6" fmla="*/ 116682 h 257176"/>
                  <a:gd name="connsiteX7" fmla="*/ 376239 w 752478"/>
                  <a:gd name="connsiteY7" fmla="*/ 0 h 257176"/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52478 w 752478"/>
                  <a:gd name="connsiteY2" fmla="*/ 140494 h 257176"/>
                  <a:gd name="connsiteX3" fmla="*/ 376239 w 752478"/>
                  <a:gd name="connsiteY3" fmla="*/ 257176 h 257176"/>
                  <a:gd name="connsiteX4" fmla="*/ 0 w 752478"/>
                  <a:gd name="connsiteY4" fmla="*/ 140494 h 257176"/>
                  <a:gd name="connsiteX5" fmla="*/ 0 w 752478"/>
                  <a:gd name="connsiteY5" fmla="*/ 116682 h 257176"/>
                  <a:gd name="connsiteX6" fmla="*/ 376239 w 752478"/>
                  <a:gd name="connsiteY6" fmla="*/ 0 h 257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2478" h="257176">
                    <a:moveTo>
                      <a:pt x="376239" y="0"/>
                    </a:moveTo>
                    <a:lnTo>
                      <a:pt x="752478" y="116682"/>
                    </a:lnTo>
                    <a:lnTo>
                      <a:pt x="752478" y="140494"/>
                    </a:lnTo>
                    <a:lnTo>
                      <a:pt x="376239" y="257176"/>
                    </a:lnTo>
                    <a:lnTo>
                      <a:pt x="0" y="140494"/>
                    </a:lnTo>
                    <a:lnTo>
                      <a:pt x="0" y="116682"/>
                    </a:lnTo>
                    <a:lnTo>
                      <a:pt x="376239" y="0"/>
                    </a:lnTo>
                    <a:close/>
                  </a:path>
                </a:pathLst>
              </a:custGeom>
              <a:solidFill>
                <a:srgbClr val="6633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74" name="グループ化 473">
                <a:extLst>
                  <a:ext uri="{FF2B5EF4-FFF2-40B4-BE49-F238E27FC236}">
                    <a16:creationId xmlns:a16="http://schemas.microsoft.com/office/drawing/2014/main" id="{A642393D-21E7-42DA-8B14-559E9319E399}"/>
                  </a:ext>
                </a:extLst>
              </p:cNvPr>
              <p:cNvGrpSpPr/>
              <p:nvPr/>
            </p:nvGrpSpPr>
            <p:grpSpPr>
              <a:xfrm flipV="1">
                <a:off x="1885946" y="2914412"/>
                <a:ext cx="495307" cy="642937"/>
                <a:chOff x="1885946" y="2990851"/>
                <a:chExt cx="495307" cy="788676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480" name="平行四辺形 479">
                  <a:extLst>
                    <a:ext uri="{FF2B5EF4-FFF2-40B4-BE49-F238E27FC236}">
                      <a16:creationId xmlns:a16="http://schemas.microsoft.com/office/drawing/2014/main" id="{0737E95D-2FE4-428B-BD8F-74E927F06A50}"/>
                    </a:ext>
                  </a:extLst>
                </p:cNvPr>
                <p:cNvSpPr/>
                <p:nvPr/>
              </p:nvSpPr>
              <p:spPr>
                <a:xfrm rot="5400000">
                  <a:off x="1615436" y="3261361"/>
                  <a:ext cx="788673" cy="247653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1" name="平行四辺形 480">
                  <a:extLst>
                    <a:ext uri="{FF2B5EF4-FFF2-40B4-BE49-F238E27FC236}">
                      <a16:creationId xmlns:a16="http://schemas.microsoft.com/office/drawing/2014/main" id="{4E35F12D-33D5-4F31-AD48-0F43307E60F8}"/>
                    </a:ext>
                  </a:extLst>
                </p:cNvPr>
                <p:cNvSpPr/>
                <p:nvPr/>
              </p:nvSpPr>
              <p:spPr>
                <a:xfrm rot="16200000" flipH="1">
                  <a:off x="1863090" y="3261364"/>
                  <a:ext cx="788674" cy="247652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75" name="グループ化 474">
                <a:extLst>
                  <a:ext uri="{FF2B5EF4-FFF2-40B4-BE49-F238E27FC236}">
                    <a16:creationId xmlns:a16="http://schemas.microsoft.com/office/drawing/2014/main" id="{E473C6C3-B84B-445B-B659-D1FAD7BD23E9}"/>
                  </a:ext>
                </a:extLst>
              </p:cNvPr>
              <p:cNvGrpSpPr/>
              <p:nvPr/>
            </p:nvGrpSpPr>
            <p:grpSpPr>
              <a:xfrm>
                <a:off x="1885946" y="2990851"/>
                <a:ext cx="495307" cy="642937"/>
                <a:chOff x="1885946" y="2990851"/>
                <a:chExt cx="495307" cy="788676"/>
              </a:xfrm>
              <a:solidFill>
                <a:sysClr val="windowText" lastClr="000000"/>
              </a:solidFill>
            </p:grpSpPr>
            <p:sp>
              <p:nvSpPr>
                <p:cNvPr id="478" name="平行四辺形 477">
                  <a:extLst>
                    <a:ext uri="{FF2B5EF4-FFF2-40B4-BE49-F238E27FC236}">
                      <a16:creationId xmlns:a16="http://schemas.microsoft.com/office/drawing/2014/main" id="{06B82D72-0CC8-42E3-B915-25D91D209827}"/>
                    </a:ext>
                  </a:extLst>
                </p:cNvPr>
                <p:cNvSpPr/>
                <p:nvPr/>
              </p:nvSpPr>
              <p:spPr>
                <a:xfrm rot="5400000">
                  <a:off x="1615436" y="3261361"/>
                  <a:ext cx="788673" cy="247653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9" name="平行四辺形 478">
                  <a:extLst>
                    <a:ext uri="{FF2B5EF4-FFF2-40B4-BE49-F238E27FC236}">
                      <a16:creationId xmlns:a16="http://schemas.microsoft.com/office/drawing/2014/main" id="{A0ADE457-A020-4343-8773-057C0DE04C04}"/>
                    </a:ext>
                  </a:extLst>
                </p:cNvPr>
                <p:cNvSpPr/>
                <p:nvPr/>
              </p:nvSpPr>
              <p:spPr>
                <a:xfrm rot="16200000" flipH="1">
                  <a:off x="1863090" y="3261364"/>
                  <a:ext cx="788674" cy="247652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76" name="平行四辺形 475">
                <a:extLst>
                  <a:ext uri="{FF2B5EF4-FFF2-40B4-BE49-F238E27FC236}">
                    <a16:creationId xmlns:a16="http://schemas.microsoft.com/office/drawing/2014/main" id="{4874F859-8B88-4726-B839-EB7F17F85861}"/>
                  </a:ext>
                </a:extLst>
              </p:cNvPr>
              <p:cNvSpPr/>
              <p:nvPr/>
            </p:nvSpPr>
            <p:spPr>
              <a:xfrm rot="5400000">
                <a:off x="1716878" y="3212300"/>
                <a:ext cx="581018" cy="200026"/>
              </a:xfrm>
              <a:prstGeom prst="parallelogram">
                <a:avLst>
                  <a:gd name="adj" fmla="val 2897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7" name="平行四辺形 476">
                <a:extLst>
                  <a:ext uri="{FF2B5EF4-FFF2-40B4-BE49-F238E27FC236}">
                    <a16:creationId xmlns:a16="http://schemas.microsoft.com/office/drawing/2014/main" id="{58859718-C1CA-45B9-ACAD-234F91151AB4}"/>
                  </a:ext>
                </a:extLst>
              </p:cNvPr>
              <p:cNvSpPr/>
              <p:nvPr/>
            </p:nvSpPr>
            <p:spPr>
              <a:xfrm rot="16200000" flipH="1">
                <a:off x="1971678" y="3214682"/>
                <a:ext cx="581016" cy="200028"/>
              </a:xfrm>
              <a:prstGeom prst="parallelogram">
                <a:avLst>
                  <a:gd name="adj" fmla="val 2897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33" name="グループ化 432">
              <a:extLst>
                <a:ext uri="{FF2B5EF4-FFF2-40B4-BE49-F238E27FC236}">
                  <a16:creationId xmlns:a16="http://schemas.microsoft.com/office/drawing/2014/main" id="{9849699C-4A15-478A-A475-BBD2AF8E778E}"/>
                </a:ext>
              </a:extLst>
            </p:cNvPr>
            <p:cNvGrpSpPr/>
            <p:nvPr/>
          </p:nvGrpSpPr>
          <p:grpSpPr>
            <a:xfrm>
              <a:off x="2159814" y="3466216"/>
              <a:ext cx="278585" cy="296389"/>
              <a:chOff x="1757360" y="2914412"/>
              <a:chExt cx="752478" cy="800570"/>
            </a:xfrm>
            <a:effectLst>
              <a:glow rad="38100">
                <a:srgbClr val="FFC000">
                  <a:alpha val="80000"/>
                </a:srgbClr>
              </a:glow>
            </a:effectLst>
          </p:grpSpPr>
          <p:sp>
            <p:nvSpPr>
              <p:cNvPr id="464" name="フリーフォーム: 図形 463">
                <a:extLst>
                  <a:ext uri="{FF2B5EF4-FFF2-40B4-BE49-F238E27FC236}">
                    <a16:creationId xmlns:a16="http://schemas.microsoft.com/office/drawing/2014/main" id="{86B5A5CE-CDA6-4209-9602-89691A858E59}"/>
                  </a:ext>
                </a:extLst>
              </p:cNvPr>
              <p:cNvSpPr/>
              <p:nvPr/>
            </p:nvSpPr>
            <p:spPr>
              <a:xfrm>
                <a:off x="1757360" y="3457806"/>
                <a:ext cx="752478" cy="257176"/>
              </a:xfrm>
              <a:custGeom>
                <a:avLst/>
                <a:gdLst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14087 w 752478"/>
                  <a:gd name="connsiteY2" fmla="*/ 128588 h 257176"/>
                  <a:gd name="connsiteX3" fmla="*/ 752478 w 752478"/>
                  <a:gd name="connsiteY3" fmla="*/ 140494 h 257176"/>
                  <a:gd name="connsiteX4" fmla="*/ 376239 w 752478"/>
                  <a:gd name="connsiteY4" fmla="*/ 257176 h 257176"/>
                  <a:gd name="connsiteX5" fmla="*/ 0 w 752478"/>
                  <a:gd name="connsiteY5" fmla="*/ 140494 h 257176"/>
                  <a:gd name="connsiteX6" fmla="*/ 38391 w 752478"/>
                  <a:gd name="connsiteY6" fmla="*/ 128588 h 257176"/>
                  <a:gd name="connsiteX7" fmla="*/ 0 w 752478"/>
                  <a:gd name="connsiteY7" fmla="*/ 116682 h 257176"/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14087 w 752478"/>
                  <a:gd name="connsiteY2" fmla="*/ 128588 h 257176"/>
                  <a:gd name="connsiteX3" fmla="*/ 752478 w 752478"/>
                  <a:gd name="connsiteY3" fmla="*/ 140494 h 257176"/>
                  <a:gd name="connsiteX4" fmla="*/ 376239 w 752478"/>
                  <a:gd name="connsiteY4" fmla="*/ 257176 h 257176"/>
                  <a:gd name="connsiteX5" fmla="*/ 0 w 752478"/>
                  <a:gd name="connsiteY5" fmla="*/ 140494 h 257176"/>
                  <a:gd name="connsiteX6" fmla="*/ 0 w 752478"/>
                  <a:gd name="connsiteY6" fmla="*/ 116682 h 257176"/>
                  <a:gd name="connsiteX7" fmla="*/ 376239 w 752478"/>
                  <a:gd name="connsiteY7" fmla="*/ 0 h 257176"/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52478 w 752478"/>
                  <a:gd name="connsiteY2" fmla="*/ 140494 h 257176"/>
                  <a:gd name="connsiteX3" fmla="*/ 376239 w 752478"/>
                  <a:gd name="connsiteY3" fmla="*/ 257176 h 257176"/>
                  <a:gd name="connsiteX4" fmla="*/ 0 w 752478"/>
                  <a:gd name="connsiteY4" fmla="*/ 140494 h 257176"/>
                  <a:gd name="connsiteX5" fmla="*/ 0 w 752478"/>
                  <a:gd name="connsiteY5" fmla="*/ 116682 h 257176"/>
                  <a:gd name="connsiteX6" fmla="*/ 376239 w 752478"/>
                  <a:gd name="connsiteY6" fmla="*/ 0 h 257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2478" h="257176">
                    <a:moveTo>
                      <a:pt x="376239" y="0"/>
                    </a:moveTo>
                    <a:lnTo>
                      <a:pt x="752478" y="116682"/>
                    </a:lnTo>
                    <a:lnTo>
                      <a:pt x="752478" y="140494"/>
                    </a:lnTo>
                    <a:lnTo>
                      <a:pt x="376239" y="257176"/>
                    </a:lnTo>
                    <a:lnTo>
                      <a:pt x="0" y="140494"/>
                    </a:lnTo>
                    <a:lnTo>
                      <a:pt x="0" y="116682"/>
                    </a:lnTo>
                    <a:lnTo>
                      <a:pt x="376239" y="0"/>
                    </a:lnTo>
                    <a:close/>
                  </a:path>
                </a:pathLst>
              </a:custGeom>
              <a:solidFill>
                <a:srgbClr val="6633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65" name="グループ化 464">
                <a:extLst>
                  <a:ext uri="{FF2B5EF4-FFF2-40B4-BE49-F238E27FC236}">
                    <a16:creationId xmlns:a16="http://schemas.microsoft.com/office/drawing/2014/main" id="{370689AA-CEBB-4641-9056-ED559D254D24}"/>
                  </a:ext>
                </a:extLst>
              </p:cNvPr>
              <p:cNvGrpSpPr/>
              <p:nvPr/>
            </p:nvGrpSpPr>
            <p:grpSpPr>
              <a:xfrm flipV="1">
                <a:off x="1885946" y="2914412"/>
                <a:ext cx="495307" cy="642937"/>
                <a:chOff x="1885946" y="2990851"/>
                <a:chExt cx="495307" cy="788676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471" name="平行四辺形 470">
                  <a:extLst>
                    <a:ext uri="{FF2B5EF4-FFF2-40B4-BE49-F238E27FC236}">
                      <a16:creationId xmlns:a16="http://schemas.microsoft.com/office/drawing/2014/main" id="{7CFFDB77-B30D-49BD-A6C5-A0266BD76D17}"/>
                    </a:ext>
                  </a:extLst>
                </p:cNvPr>
                <p:cNvSpPr/>
                <p:nvPr/>
              </p:nvSpPr>
              <p:spPr>
                <a:xfrm rot="5400000">
                  <a:off x="1615436" y="3261361"/>
                  <a:ext cx="788673" cy="247653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2" name="平行四辺形 471">
                  <a:extLst>
                    <a:ext uri="{FF2B5EF4-FFF2-40B4-BE49-F238E27FC236}">
                      <a16:creationId xmlns:a16="http://schemas.microsoft.com/office/drawing/2014/main" id="{CA7AA046-669F-4EDB-9A03-9F5F45D86D03}"/>
                    </a:ext>
                  </a:extLst>
                </p:cNvPr>
                <p:cNvSpPr/>
                <p:nvPr/>
              </p:nvSpPr>
              <p:spPr>
                <a:xfrm rot="16200000" flipH="1">
                  <a:off x="1863090" y="3261364"/>
                  <a:ext cx="788674" cy="247652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66" name="グループ化 465">
                <a:extLst>
                  <a:ext uri="{FF2B5EF4-FFF2-40B4-BE49-F238E27FC236}">
                    <a16:creationId xmlns:a16="http://schemas.microsoft.com/office/drawing/2014/main" id="{F4D364FB-7514-425B-817B-AEADAF5F12FF}"/>
                  </a:ext>
                </a:extLst>
              </p:cNvPr>
              <p:cNvGrpSpPr/>
              <p:nvPr/>
            </p:nvGrpSpPr>
            <p:grpSpPr>
              <a:xfrm>
                <a:off x="1885946" y="2990851"/>
                <a:ext cx="495307" cy="642937"/>
                <a:chOff x="1885946" y="2990851"/>
                <a:chExt cx="495307" cy="788676"/>
              </a:xfrm>
              <a:solidFill>
                <a:sysClr val="windowText" lastClr="000000"/>
              </a:solidFill>
            </p:grpSpPr>
            <p:sp>
              <p:nvSpPr>
                <p:cNvPr id="469" name="平行四辺形 468">
                  <a:extLst>
                    <a:ext uri="{FF2B5EF4-FFF2-40B4-BE49-F238E27FC236}">
                      <a16:creationId xmlns:a16="http://schemas.microsoft.com/office/drawing/2014/main" id="{F5BDD54B-3AAB-4469-A08F-2AB21367BFDA}"/>
                    </a:ext>
                  </a:extLst>
                </p:cNvPr>
                <p:cNvSpPr/>
                <p:nvPr/>
              </p:nvSpPr>
              <p:spPr>
                <a:xfrm rot="5400000">
                  <a:off x="1615436" y="3261361"/>
                  <a:ext cx="788673" cy="247653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0" name="平行四辺形 469">
                  <a:extLst>
                    <a:ext uri="{FF2B5EF4-FFF2-40B4-BE49-F238E27FC236}">
                      <a16:creationId xmlns:a16="http://schemas.microsoft.com/office/drawing/2014/main" id="{A8F00FAF-ED6C-4C06-82F4-C4A69AC4EFB3}"/>
                    </a:ext>
                  </a:extLst>
                </p:cNvPr>
                <p:cNvSpPr/>
                <p:nvPr/>
              </p:nvSpPr>
              <p:spPr>
                <a:xfrm rot="16200000" flipH="1">
                  <a:off x="1863090" y="3261364"/>
                  <a:ext cx="788674" cy="247652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67" name="平行四辺形 466">
                <a:extLst>
                  <a:ext uri="{FF2B5EF4-FFF2-40B4-BE49-F238E27FC236}">
                    <a16:creationId xmlns:a16="http://schemas.microsoft.com/office/drawing/2014/main" id="{306B77DA-99E4-47CE-B7EA-6A535FF2BA20}"/>
                  </a:ext>
                </a:extLst>
              </p:cNvPr>
              <p:cNvSpPr/>
              <p:nvPr/>
            </p:nvSpPr>
            <p:spPr>
              <a:xfrm rot="5400000">
                <a:off x="1716878" y="3212300"/>
                <a:ext cx="581018" cy="200026"/>
              </a:xfrm>
              <a:prstGeom prst="parallelogram">
                <a:avLst>
                  <a:gd name="adj" fmla="val 2897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8" name="平行四辺形 467">
                <a:extLst>
                  <a:ext uri="{FF2B5EF4-FFF2-40B4-BE49-F238E27FC236}">
                    <a16:creationId xmlns:a16="http://schemas.microsoft.com/office/drawing/2014/main" id="{557A5897-24D8-45E8-AB56-E9945C7978B2}"/>
                  </a:ext>
                </a:extLst>
              </p:cNvPr>
              <p:cNvSpPr/>
              <p:nvPr/>
            </p:nvSpPr>
            <p:spPr>
              <a:xfrm rot="16200000" flipH="1">
                <a:off x="1971678" y="3214682"/>
                <a:ext cx="581016" cy="200028"/>
              </a:xfrm>
              <a:prstGeom prst="parallelogram">
                <a:avLst>
                  <a:gd name="adj" fmla="val 2897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34" name="グループ化 433">
              <a:extLst>
                <a:ext uri="{FF2B5EF4-FFF2-40B4-BE49-F238E27FC236}">
                  <a16:creationId xmlns:a16="http://schemas.microsoft.com/office/drawing/2014/main" id="{92221EAA-1397-46C0-8ED3-BCAECA0BDBA0}"/>
                </a:ext>
              </a:extLst>
            </p:cNvPr>
            <p:cNvGrpSpPr/>
            <p:nvPr/>
          </p:nvGrpSpPr>
          <p:grpSpPr>
            <a:xfrm>
              <a:off x="1371661" y="3432430"/>
              <a:ext cx="174558" cy="185714"/>
              <a:chOff x="1757360" y="2914412"/>
              <a:chExt cx="752478" cy="800570"/>
            </a:xfrm>
            <a:effectLst>
              <a:glow rad="38100">
                <a:srgbClr val="FFC000">
                  <a:alpha val="80000"/>
                </a:srgbClr>
              </a:glow>
            </a:effectLst>
          </p:grpSpPr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CD59996B-332E-42B4-BC9E-E86AC72AA450}"/>
                  </a:ext>
                </a:extLst>
              </p:cNvPr>
              <p:cNvSpPr/>
              <p:nvPr/>
            </p:nvSpPr>
            <p:spPr>
              <a:xfrm>
                <a:off x="1757360" y="3457806"/>
                <a:ext cx="752478" cy="257176"/>
              </a:xfrm>
              <a:custGeom>
                <a:avLst/>
                <a:gdLst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14087 w 752478"/>
                  <a:gd name="connsiteY2" fmla="*/ 128588 h 257176"/>
                  <a:gd name="connsiteX3" fmla="*/ 752478 w 752478"/>
                  <a:gd name="connsiteY3" fmla="*/ 140494 h 257176"/>
                  <a:gd name="connsiteX4" fmla="*/ 376239 w 752478"/>
                  <a:gd name="connsiteY4" fmla="*/ 257176 h 257176"/>
                  <a:gd name="connsiteX5" fmla="*/ 0 w 752478"/>
                  <a:gd name="connsiteY5" fmla="*/ 140494 h 257176"/>
                  <a:gd name="connsiteX6" fmla="*/ 38391 w 752478"/>
                  <a:gd name="connsiteY6" fmla="*/ 128588 h 257176"/>
                  <a:gd name="connsiteX7" fmla="*/ 0 w 752478"/>
                  <a:gd name="connsiteY7" fmla="*/ 116682 h 257176"/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14087 w 752478"/>
                  <a:gd name="connsiteY2" fmla="*/ 128588 h 257176"/>
                  <a:gd name="connsiteX3" fmla="*/ 752478 w 752478"/>
                  <a:gd name="connsiteY3" fmla="*/ 140494 h 257176"/>
                  <a:gd name="connsiteX4" fmla="*/ 376239 w 752478"/>
                  <a:gd name="connsiteY4" fmla="*/ 257176 h 257176"/>
                  <a:gd name="connsiteX5" fmla="*/ 0 w 752478"/>
                  <a:gd name="connsiteY5" fmla="*/ 140494 h 257176"/>
                  <a:gd name="connsiteX6" fmla="*/ 0 w 752478"/>
                  <a:gd name="connsiteY6" fmla="*/ 116682 h 257176"/>
                  <a:gd name="connsiteX7" fmla="*/ 376239 w 752478"/>
                  <a:gd name="connsiteY7" fmla="*/ 0 h 257176"/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52478 w 752478"/>
                  <a:gd name="connsiteY2" fmla="*/ 140494 h 257176"/>
                  <a:gd name="connsiteX3" fmla="*/ 376239 w 752478"/>
                  <a:gd name="connsiteY3" fmla="*/ 257176 h 257176"/>
                  <a:gd name="connsiteX4" fmla="*/ 0 w 752478"/>
                  <a:gd name="connsiteY4" fmla="*/ 140494 h 257176"/>
                  <a:gd name="connsiteX5" fmla="*/ 0 w 752478"/>
                  <a:gd name="connsiteY5" fmla="*/ 116682 h 257176"/>
                  <a:gd name="connsiteX6" fmla="*/ 376239 w 752478"/>
                  <a:gd name="connsiteY6" fmla="*/ 0 h 257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2478" h="257176">
                    <a:moveTo>
                      <a:pt x="376239" y="0"/>
                    </a:moveTo>
                    <a:lnTo>
                      <a:pt x="752478" y="116682"/>
                    </a:lnTo>
                    <a:lnTo>
                      <a:pt x="752478" y="140494"/>
                    </a:lnTo>
                    <a:lnTo>
                      <a:pt x="376239" y="257176"/>
                    </a:lnTo>
                    <a:lnTo>
                      <a:pt x="0" y="140494"/>
                    </a:lnTo>
                    <a:lnTo>
                      <a:pt x="0" y="116682"/>
                    </a:lnTo>
                    <a:lnTo>
                      <a:pt x="376239" y="0"/>
                    </a:lnTo>
                    <a:close/>
                  </a:path>
                </a:pathLst>
              </a:custGeom>
              <a:solidFill>
                <a:srgbClr val="6633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56" name="グループ化 455">
                <a:extLst>
                  <a:ext uri="{FF2B5EF4-FFF2-40B4-BE49-F238E27FC236}">
                    <a16:creationId xmlns:a16="http://schemas.microsoft.com/office/drawing/2014/main" id="{057C9749-EF31-4067-89B9-A1CBE8C12782}"/>
                  </a:ext>
                </a:extLst>
              </p:cNvPr>
              <p:cNvGrpSpPr/>
              <p:nvPr/>
            </p:nvGrpSpPr>
            <p:grpSpPr>
              <a:xfrm flipV="1">
                <a:off x="1885946" y="2914412"/>
                <a:ext cx="495307" cy="642937"/>
                <a:chOff x="1885946" y="2990851"/>
                <a:chExt cx="495307" cy="788676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462" name="平行四辺形 461">
                  <a:extLst>
                    <a:ext uri="{FF2B5EF4-FFF2-40B4-BE49-F238E27FC236}">
                      <a16:creationId xmlns:a16="http://schemas.microsoft.com/office/drawing/2014/main" id="{178179EE-CDDD-4C80-8C3E-B357962CEE48}"/>
                    </a:ext>
                  </a:extLst>
                </p:cNvPr>
                <p:cNvSpPr/>
                <p:nvPr/>
              </p:nvSpPr>
              <p:spPr>
                <a:xfrm rot="5400000">
                  <a:off x="1615436" y="3261361"/>
                  <a:ext cx="788673" cy="247653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3" name="平行四辺形 462">
                  <a:extLst>
                    <a:ext uri="{FF2B5EF4-FFF2-40B4-BE49-F238E27FC236}">
                      <a16:creationId xmlns:a16="http://schemas.microsoft.com/office/drawing/2014/main" id="{75CBA217-CE5B-4EBD-B59B-AE99B7DF7C59}"/>
                    </a:ext>
                  </a:extLst>
                </p:cNvPr>
                <p:cNvSpPr/>
                <p:nvPr/>
              </p:nvSpPr>
              <p:spPr>
                <a:xfrm rot="16200000" flipH="1">
                  <a:off x="1863090" y="3261364"/>
                  <a:ext cx="788674" cy="247652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57" name="グループ化 456">
                <a:extLst>
                  <a:ext uri="{FF2B5EF4-FFF2-40B4-BE49-F238E27FC236}">
                    <a16:creationId xmlns:a16="http://schemas.microsoft.com/office/drawing/2014/main" id="{B76551A3-0616-4690-8545-1BBF201716F2}"/>
                  </a:ext>
                </a:extLst>
              </p:cNvPr>
              <p:cNvGrpSpPr/>
              <p:nvPr/>
            </p:nvGrpSpPr>
            <p:grpSpPr>
              <a:xfrm>
                <a:off x="1885946" y="2990851"/>
                <a:ext cx="495307" cy="642937"/>
                <a:chOff x="1885946" y="2990851"/>
                <a:chExt cx="495307" cy="788676"/>
              </a:xfrm>
              <a:solidFill>
                <a:sysClr val="windowText" lastClr="000000"/>
              </a:solidFill>
            </p:grpSpPr>
            <p:sp>
              <p:nvSpPr>
                <p:cNvPr id="460" name="平行四辺形 459">
                  <a:extLst>
                    <a:ext uri="{FF2B5EF4-FFF2-40B4-BE49-F238E27FC236}">
                      <a16:creationId xmlns:a16="http://schemas.microsoft.com/office/drawing/2014/main" id="{CF80C121-7E94-4F19-84F5-E1958344B25A}"/>
                    </a:ext>
                  </a:extLst>
                </p:cNvPr>
                <p:cNvSpPr/>
                <p:nvPr/>
              </p:nvSpPr>
              <p:spPr>
                <a:xfrm rot="5400000">
                  <a:off x="1615436" y="3261361"/>
                  <a:ext cx="788673" cy="247653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1" name="平行四辺形 460">
                  <a:extLst>
                    <a:ext uri="{FF2B5EF4-FFF2-40B4-BE49-F238E27FC236}">
                      <a16:creationId xmlns:a16="http://schemas.microsoft.com/office/drawing/2014/main" id="{50C0BB69-7F34-4AA2-BB14-D04F0DD37EDA}"/>
                    </a:ext>
                  </a:extLst>
                </p:cNvPr>
                <p:cNvSpPr/>
                <p:nvPr/>
              </p:nvSpPr>
              <p:spPr>
                <a:xfrm rot="16200000" flipH="1">
                  <a:off x="1863090" y="3261364"/>
                  <a:ext cx="788674" cy="247652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58" name="平行四辺形 457">
                <a:extLst>
                  <a:ext uri="{FF2B5EF4-FFF2-40B4-BE49-F238E27FC236}">
                    <a16:creationId xmlns:a16="http://schemas.microsoft.com/office/drawing/2014/main" id="{9AFAD802-0001-426D-BEA3-1FBDFA6ABE0F}"/>
                  </a:ext>
                </a:extLst>
              </p:cNvPr>
              <p:cNvSpPr/>
              <p:nvPr/>
            </p:nvSpPr>
            <p:spPr>
              <a:xfrm rot="5400000">
                <a:off x="1716878" y="3212300"/>
                <a:ext cx="581018" cy="200026"/>
              </a:xfrm>
              <a:prstGeom prst="parallelogram">
                <a:avLst>
                  <a:gd name="adj" fmla="val 2897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9" name="平行四辺形 458">
                <a:extLst>
                  <a:ext uri="{FF2B5EF4-FFF2-40B4-BE49-F238E27FC236}">
                    <a16:creationId xmlns:a16="http://schemas.microsoft.com/office/drawing/2014/main" id="{0E01F5DD-DC50-408D-BCC0-6D8A1824BF5C}"/>
                  </a:ext>
                </a:extLst>
              </p:cNvPr>
              <p:cNvSpPr/>
              <p:nvPr/>
            </p:nvSpPr>
            <p:spPr>
              <a:xfrm rot="16200000" flipH="1">
                <a:off x="1971678" y="3214682"/>
                <a:ext cx="581016" cy="200028"/>
              </a:xfrm>
              <a:prstGeom prst="parallelogram">
                <a:avLst>
                  <a:gd name="adj" fmla="val 2897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35" name="グループ化 434">
              <a:extLst>
                <a:ext uri="{FF2B5EF4-FFF2-40B4-BE49-F238E27FC236}">
                  <a16:creationId xmlns:a16="http://schemas.microsoft.com/office/drawing/2014/main" id="{D3139CB3-BFB5-40A6-8A80-45B7A56C6FCC}"/>
                </a:ext>
              </a:extLst>
            </p:cNvPr>
            <p:cNvGrpSpPr/>
            <p:nvPr/>
          </p:nvGrpSpPr>
          <p:grpSpPr>
            <a:xfrm>
              <a:off x="1969083" y="3055804"/>
              <a:ext cx="111892" cy="119042"/>
              <a:chOff x="1757360" y="2914412"/>
              <a:chExt cx="752478" cy="800570"/>
            </a:xfrm>
            <a:effectLst>
              <a:glow rad="38100">
                <a:srgbClr val="FFC000">
                  <a:alpha val="80000"/>
                </a:srgbClr>
              </a:glow>
            </a:effectLst>
          </p:grpSpPr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A3526C0C-1642-4FAE-A915-761D245794AA}"/>
                  </a:ext>
                </a:extLst>
              </p:cNvPr>
              <p:cNvSpPr/>
              <p:nvPr/>
            </p:nvSpPr>
            <p:spPr>
              <a:xfrm>
                <a:off x="1757360" y="3457806"/>
                <a:ext cx="752478" cy="257176"/>
              </a:xfrm>
              <a:custGeom>
                <a:avLst/>
                <a:gdLst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14087 w 752478"/>
                  <a:gd name="connsiteY2" fmla="*/ 128588 h 257176"/>
                  <a:gd name="connsiteX3" fmla="*/ 752478 w 752478"/>
                  <a:gd name="connsiteY3" fmla="*/ 140494 h 257176"/>
                  <a:gd name="connsiteX4" fmla="*/ 376239 w 752478"/>
                  <a:gd name="connsiteY4" fmla="*/ 257176 h 257176"/>
                  <a:gd name="connsiteX5" fmla="*/ 0 w 752478"/>
                  <a:gd name="connsiteY5" fmla="*/ 140494 h 257176"/>
                  <a:gd name="connsiteX6" fmla="*/ 38391 w 752478"/>
                  <a:gd name="connsiteY6" fmla="*/ 128588 h 257176"/>
                  <a:gd name="connsiteX7" fmla="*/ 0 w 752478"/>
                  <a:gd name="connsiteY7" fmla="*/ 116682 h 257176"/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14087 w 752478"/>
                  <a:gd name="connsiteY2" fmla="*/ 128588 h 257176"/>
                  <a:gd name="connsiteX3" fmla="*/ 752478 w 752478"/>
                  <a:gd name="connsiteY3" fmla="*/ 140494 h 257176"/>
                  <a:gd name="connsiteX4" fmla="*/ 376239 w 752478"/>
                  <a:gd name="connsiteY4" fmla="*/ 257176 h 257176"/>
                  <a:gd name="connsiteX5" fmla="*/ 0 w 752478"/>
                  <a:gd name="connsiteY5" fmla="*/ 140494 h 257176"/>
                  <a:gd name="connsiteX6" fmla="*/ 0 w 752478"/>
                  <a:gd name="connsiteY6" fmla="*/ 116682 h 257176"/>
                  <a:gd name="connsiteX7" fmla="*/ 376239 w 752478"/>
                  <a:gd name="connsiteY7" fmla="*/ 0 h 257176"/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52478 w 752478"/>
                  <a:gd name="connsiteY2" fmla="*/ 140494 h 257176"/>
                  <a:gd name="connsiteX3" fmla="*/ 376239 w 752478"/>
                  <a:gd name="connsiteY3" fmla="*/ 257176 h 257176"/>
                  <a:gd name="connsiteX4" fmla="*/ 0 w 752478"/>
                  <a:gd name="connsiteY4" fmla="*/ 140494 h 257176"/>
                  <a:gd name="connsiteX5" fmla="*/ 0 w 752478"/>
                  <a:gd name="connsiteY5" fmla="*/ 116682 h 257176"/>
                  <a:gd name="connsiteX6" fmla="*/ 376239 w 752478"/>
                  <a:gd name="connsiteY6" fmla="*/ 0 h 257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2478" h="257176">
                    <a:moveTo>
                      <a:pt x="376239" y="0"/>
                    </a:moveTo>
                    <a:lnTo>
                      <a:pt x="752478" y="116682"/>
                    </a:lnTo>
                    <a:lnTo>
                      <a:pt x="752478" y="140494"/>
                    </a:lnTo>
                    <a:lnTo>
                      <a:pt x="376239" y="257176"/>
                    </a:lnTo>
                    <a:lnTo>
                      <a:pt x="0" y="140494"/>
                    </a:lnTo>
                    <a:lnTo>
                      <a:pt x="0" y="116682"/>
                    </a:lnTo>
                    <a:lnTo>
                      <a:pt x="376239" y="0"/>
                    </a:lnTo>
                    <a:close/>
                  </a:path>
                </a:pathLst>
              </a:custGeom>
              <a:solidFill>
                <a:srgbClr val="6633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47" name="グループ化 446">
                <a:extLst>
                  <a:ext uri="{FF2B5EF4-FFF2-40B4-BE49-F238E27FC236}">
                    <a16:creationId xmlns:a16="http://schemas.microsoft.com/office/drawing/2014/main" id="{30B431A9-26B6-46CB-8372-809F3DAB3F71}"/>
                  </a:ext>
                </a:extLst>
              </p:cNvPr>
              <p:cNvGrpSpPr/>
              <p:nvPr/>
            </p:nvGrpSpPr>
            <p:grpSpPr>
              <a:xfrm flipV="1">
                <a:off x="1885946" y="2914412"/>
                <a:ext cx="495307" cy="642937"/>
                <a:chOff x="1885946" y="2990851"/>
                <a:chExt cx="495307" cy="788676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453" name="平行四辺形 452">
                  <a:extLst>
                    <a:ext uri="{FF2B5EF4-FFF2-40B4-BE49-F238E27FC236}">
                      <a16:creationId xmlns:a16="http://schemas.microsoft.com/office/drawing/2014/main" id="{42404D4B-73DF-4CAE-B6FC-EBC605273A87}"/>
                    </a:ext>
                  </a:extLst>
                </p:cNvPr>
                <p:cNvSpPr/>
                <p:nvPr/>
              </p:nvSpPr>
              <p:spPr>
                <a:xfrm rot="5400000">
                  <a:off x="1615436" y="3261361"/>
                  <a:ext cx="788673" cy="247653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4" name="平行四辺形 453">
                  <a:extLst>
                    <a:ext uri="{FF2B5EF4-FFF2-40B4-BE49-F238E27FC236}">
                      <a16:creationId xmlns:a16="http://schemas.microsoft.com/office/drawing/2014/main" id="{25618439-E7BA-4671-A279-EC305390AE00}"/>
                    </a:ext>
                  </a:extLst>
                </p:cNvPr>
                <p:cNvSpPr/>
                <p:nvPr/>
              </p:nvSpPr>
              <p:spPr>
                <a:xfrm rot="16200000" flipH="1">
                  <a:off x="1863090" y="3261364"/>
                  <a:ext cx="788674" cy="247652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48" name="グループ化 447">
                <a:extLst>
                  <a:ext uri="{FF2B5EF4-FFF2-40B4-BE49-F238E27FC236}">
                    <a16:creationId xmlns:a16="http://schemas.microsoft.com/office/drawing/2014/main" id="{9CC4DBC8-CFFC-4638-85D4-A54BCC58EEFB}"/>
                  </a:ext>
                </a:extLst>
              </p:cNvPr>
              <p:cNvGrpSpPr/>
              <p:nvPr/>
            </p:nvGrpSpPr>
            <p:grpSpPr>
              <a:xfrm>
                <a:off x="1885946" y="2990851"/>
                <a:ext cx="495307" cy="642937"/>
                <a:chOff x="1885946" y="2990851"/>
                <a:chExt cx="495307" cy="788676"/>
              </a:xfrm>
              <a:solidFill>
                <a:sysClr val="windowText" lastClr="000000"/>
              </a:solidFill>
            </p:grpSpPr>
            <p:sp>
              <p:nvSpPr>
                <p:cNvPr id="451" name="平行四辺形 450">
                  <a:extLst>
                    <a:ext uri="{FF2B5EF4-FFF2-40B4-BE49-F238E27FC236}">
                      <a16:creationId xmlns:a16="http://schemas.microsoft.com/office/drawing/2014/main" id="{017E5D5B-715A-495A-A99A-EBA9F83FCA1E}"/>
                    </a:ext>
                  </a:extLst>
                </p:cNvPr>
                <p:cNvSpPr/>
                <p:nvPr/>
              </p:nvSpPr>
              <p:spPr>
                <a:xfrm rot="5400000">
                  <a:off x="1615436" y="3261361"/>
                  <a:ext cx="788673" cy="247653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2" name="平行四辺形 451">
                  <a:extLst>
                    <a:ext uri="{FF2B5EF4-FFF2-40B4-BE49-F238E27FC236}">
                      <a16:creationId xmlns:a16="http://schemas.microsoft.com/office/drawing/2014/main" id="{E848A544-C89C-4CBC-AE38-8267453E8283}"/>
                    </a:ext>
                  </a:extLst>
                </p:cNvPr>
                <p:cNvSpPr/>
                <p:nvPr/>
              </p:nvSpPr>
              <p:spPr>
                <a:xfrm rot="16200000" flipH="1">
                  <a:off x="1863090" y="3261364"/>
                  <a:ext cx="788674" cy="247652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49" name="平行四辺形 448">
                <a:extLst>
                  <a:ext uri="{FF2B5EF4-FFF2-40B4-BE49-F238E27FC236}">
                    <a16:creationId xmlns:a16="http://schemas.microsoft.com/office/drawing/2014/main" id="{CBBE0676-16A5-4150-B9AF-14393241A0F9}"/>
                  </a:ext>
                </a:extLst>
              </p:cNvPr>
              <p:cNvSpPr/>
              <p:nvPr/>
            </p:nvSpPr>
            <p:spPr>
              <a:xfrm rot="5400000">
                <a:off x="1716878" y="3212300"/>
                <a:ext cx="581018" cy="200026"/>
              </a:xfrm>
              <a:prstGeom prst="parallelogram">
                <a:avLst>
                  <a:gd name="adj" fmla="val 2897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0" name="平行四辺形 449">
                <a:extLst>
                  <a:ext uri="{FF2B5EF4-FFF2-40B4-BE49-F238E27FC236}">
                    <a16:creationId xmlns:a16="http://schemas.microsoft.com/office/drawing/2014/main" id="{2ADC0FE9-5EFB-42DA-A12B-2111D74357C6}"/>
                  </a:ext>
                </a:extLst>
              </p:cNvPr>
              <p:cNvSpPr/>
              <p:nvPr/>
            </p:nvSpPr>
            <p:spPr>
              <a:xfrm rot="16200000" flipH="1">
                <a:off x="1971678" y="3214682"/>
                <a:ext cx="581016" cy="200028"/>
              </a:xfrm>
              <a:prstGeom prst="parallelogram">
                <a:avLst>
                  <a:gd name="adj" fmla="val 2897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36" name="グループ化 435">
              <a:extLst>
                <a:ext uri="{FF2B5EF4-FFF2-40B4-BE49-F238E27FC236}">
                  <a16:creationId xmlns:a16="http://schemas.microsoft.com/office/drawing/2014/main" id="{C23AB0D8-D64B-4B4E-8EA6-7BF40EEDAA31}"/>
                </a:ext>
              </a:extLst>
            </p:cNvPr>
            <p:cNvGrpSpPr/>
            <p:nvPr/>
          </p:nvGrpSpPr>
          <p:grpSpPr>
            <a:xfrm>
              <a:off x="2343171" y="3265896"/>
              <a:ext cx="171429" cy="182384"/>
              <a:chOff x="1757360" y="2914412"/>
              <a:chExt cx="752478" cy="800570"/>
            </a:xfrm>
            <a:effectLst>
              <a:glow rad="38100">
                <a:srgbClr val="FFC000">
                  <a:alpha val="80000"/>
                </a:srgbClr>
              </a:glow>
            </a:effectLst>
          </p:grpSpPr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AEEC9C05-A866-4C33-A963-249FE458DD93}"/>
                  </a:ext>
                </a:extLst>
              </p:cNvPr>
              <p:cNvSpPr/>
              <p:nvPr/>
            </p:nvSpPr>
            <p:spPr>
              <a:xfrm>
                <a:off x="1757360" y="3457806"/>
                <a:ext cx="752478" cy="257176"/>
              </a:xfrm>
              <a:custGeom>
                <a:avLst/>
                <a:gdLst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14087 w 752478"/>
                  <a:gd name="connsiteY2" fmla="*/ 128588 h 257176"/>
                  <a:gd name="connsiteX3" fmla="*/ 752478 w 752478"/>
                  <a:gd name="connsiteY3" fmla="*/ 140494 h 257176"/>
                  <a:gd name="connsiteX4" fmla="*/ 376239 w 752478"/>
                  <a:gd name="connsiteY4" fmla="*/ 257176 h 257176"/>
                  <a:gd name="connsiteX5" fmla="*/ 0 w 752478"/>
                  <a:gd name="connsiteY5" fmla="*/ 140494 h 257176"/>
                  <a:gd name="connsiteX6" fmla="*/ 38391 w 752478"/>
                  <a:gd name="connsiteY6" fmla="*/ 128588 h 257176"/>
                  <a:gd name="connsiteX7" fmla="*/ 0 w 752478"/>
                  <a:gd name="connsiteY7" fmla="*/ 116682 h 257176"/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14087 w 752478"/>
                  <a:gd name="connsiteY2" fmla="*/ 128588 h 257176"/>
                  <a:gd name="connsiteX3" fmla="*/ 752478 w 752478"/>
                  <a:gd name="connsiteY3" fmla="*/ 140494 h 257176"/>
                  <a:gd name="connsiteX4" fmla="*/ 376239 w 752478"/>
                  <a:gd name="connsiteY4" fmla="*/ 257176 h 257176"/>
                  <a:gd name="connsiteX5" fmla="*/ 0 w 752478"/>
                  <a:gd name="connsiteY5" fmla="*/ 140494 h 257176"/>
                  <a:gd name="connsiteX6" fmla="*/ 0 w 752478"/>
                  <a:gd name="connsiteY6" fmla="*/ 116682 h 257176"/>
                  <a:gd name="connsiteX7" fmla="*/ 376239 w 752478"/>
                  <a:gd name="connsiteY7" fmla="*/ 0 h 257176"/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52478 w 752478"/>
                  <a:gd name="connsiteY2" fmla="*/ 140494 h 257176"/>
                  <a:gd name="connsiteX3" fmla="*/ 376239 w 752478"/>
                  <a:gd name="connsiteY3" fmla="*/ 257176 h 257176"/>
                  <a:gd name="connsiteX4" fmla="*/ 0 w 752478"/>
                  <a:gd name="connsiteY4" fmla="*/ 140494 h 257176"/>
                  <a:gd name="connsiteX5" fmla="*/ 0 w 752478"/>
                  <a:gd name="connsiteY5" fmla="*/ 116682 h 257176"/>
                  <a:gd name="connsiteX6" fmla="*/ 376239 w 752478"/>
                  <a:gd name="connsiteY6" fmla="*/ 0 h 257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2478" h="257176">
                    <a:moveTo>
                      <a:pt x="376239" y="0"/>
                    </a:moveTo>
                    <a:lnTo>
                      <a:pt x="752478" y="116682"/>
                    </a:lnTo>
                    <a:lnTo>
                      <a:pt x="752478" y="140494"/>
                    </a:lnTo>
                    <a:lnTo>
                      <a:pt x="376239" y="257176"/>
                    </a:lnTo>
                    <a:lnTo>
                      <a:pt x="0" y="140494"/>
                    </a:lnTo>
                    <a:lnTo>
                      <a:pt x="0" y="116682"/>
                    </a:lnTo>
                    <a:lnTo>
                      <a:pt x="376239" y="0"/>
                    </a:lnTo>
                    <a:close/>
                  </a:path>
                </a:pathLst>
              </a:custGeom>
              <a:solidFill>
                <a:srgbClr val="6633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38" name="グループ化 437">
                <a:extLst>
                  <a:ext uri="{FF2B5EF4-FFF2-40B4-BE49-F238E27FC236}">
                    <a16:creationId xmlns:a16="http://schemas.microsoft.com/office/drawing/2014/main" id="{179FE63D-4DBF-44BA-A11A-1BA50CB4D79E}"/>
                  </a:ext>
                </a:extLst>
              </p:cNvPr>
              <p:cNvGrpSpPr/>
              <p:nvPr/>
            </p:nvGrpSpPr>
            <p:grpSpPr>
              <a:xfrm flipV="1">
                <a:off x="1885946" y="2914412"/>
                <a:ext cx="495307" cy="642937"/>
                <a:chOff x="1885946" y="2990851"/>
                <a:chExt cx="495307" cy="788676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444" name="平行四辺形 443">
                  <a:extLst>
                    <a:ext uri="{FF2B5EF4-FFF2-40B4-BE49-F238E27FC236}">
                      <a16:creationId xmlns:a16="http://schemas.microsoft.com/office/drawing/2014/main" id="{79CD5C90-4371-41DD-9058-C1945270D535}"/>
                    </a:ext>
                  </a:extLst>
                </p:cNvPr>
                <p:cNvSpPr/>
                <p:nvPr/>
              </p:nvSpPr>
              <p:spPr>
                <a:xfrm rot="5400000">
                  <a:off x="1615436" y="3261361"/>
                  <a:ext cx="788673" cy="247653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5" name="平行四辺形 444">
                  <a:extLst>
                    <a:ext uri="{FF2B5EF4-FFF2-40B4-BE49-F238E27FC236}">
                      <a16:creationId xmlns:a16="http://schemas.microsoft.com/office/drawing/2014/main" id="{AB73E166-32E4-4931-950A-9FEB377A3423}"/>
                    </a:ext>
                  </a:extLst>
                </p:cNvPr>
                <p:cNvSpPr/>
                <p:nvPr/>
              </p:nvSpPr>
              <p:spPr>
                <a:xfrm rot="16200000" flipH="1">
                  <a:off x="1863090" y="3261364"/>
                  <a:ext cx="788674" cy="247652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39" name="グループ化 438">
                <a:extLst>
                  <a:ext uri="{FF2B5EF4-FFF2-40B4-BE49-F238E27FC236}">
                    <a16:creationId xmlns:a16="http://schemas.microsoft.com/office/drawing/2014/main" id="{C88725CC-920C-4C90-9E05-32F0AA23297C}"/>
                  </a:ext>
                </a:extLst>
              </p:cNvPr>
              <p:cNvGrpSpPr/>
              <p:nvPr/>
            </p:nvGrpSpPr>
            <p:grpSpPr>
              <a:xfrm>
                <a:off x="1885946" y="2990851"/>
                <a:ext cx="495307" cy="642937"/>
                <a:chOff x="1885946" y="2990851"/>
                <a:chExt cx="495307" cy="788676"/>
              </a:xfrm>
              <a:solidFill>
                <a:sysClr val="windowText" lastClr="000000"/>
              </a:solidFill>
            </p:grpSpPr>
            <p:sp>
              <p:nvSpPr>
                <p:cNvPr id="442" name="平行四辺形 441">
                  <a:extLst>
                    <a:ext uri="{FF2B5EF4-FFF2-40B4-BE49-F238E27FC236}">
                      <a16:creationId xmlns:a16="http://schemas.microsoft.com/office/drawing/2014/main" id="{44E2C784-1B0B-486F-8929-AD5F83A7C171}"/>
                    </a:ext>
                  </a:extLst>
                </p:cNvPr>
                <p:cNvSpPr/>
                <p:nvPr/>
              </p:nvSpPr>
              <p:spPr>
                <a:xfrm rot="5400000">
                  <a:off x="1615436" y="3261361"/>
                  <a:ext cx="788673" cy="247653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3" name="平行四辺形 442">
                  <a:extLst>
                    <a:ext uri="{FF2B5EF4-FFF2-40B4-BE49-F238E27FC236}">
                      <a16:creationId xmlns:a16="http://schemas.microsoft.com/office/drawing/2014/main" id="{75CE4144-CF88-4DD2-BB21-E969674B773E}"/>
                    </a:ext>
                  </a:extLst>
                </p:cNvPr>
                <p:cNvSpPr/>
                <p:nvPr/>
              </p:nvSpPr>
              <p:spPr>
                <a:xfrm rot="16200000" flipH="1">
                  <a:off x="1863090" y="3261364"/>
                  <a:ext cx="788674" cy="247652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40" name="平行四辺形 439">
                <a:extLst>
                  <a:ext uri="{FF2B5EF4-FFF2-40B4-BE49-F238E27FC236}">
                    <a16:creationId xmlns:a16="http://schemas.microsoft.com/office/drawing/2014/main" id="{784CA52C-612A-4F80-A5B0-020A5FDC1724}"/>
                  </a:ext>
                </a:extLst>
              </p:cNvPr>
              <p:cNvSpPr/>
              <p:nvPr/>
            </p:nvSpPr>
            <p:spPr>
              <a:xfrm rot="5400000">
                <a:off x="1716878" y="3212300"/>
                <a:ext cx="581018" cy="200026"/>
              </a:xfrm>
              <a:prstGeom prst="parallelogram">
                <a:avLst>
                  <a:gd name="adj" fmla="val 2897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1" name="平行四辺形 440">
                <a:extLst>
                  <a:ext uri="{FF2B5EF4-FFF2-40B4-BE49-F238E27FC236}">
                    <a16:creationId xmlns:a16="http://schemas.microsoft.com/office/drawing/2014/main" id="{568913D3-9E17-48F8-9E06-08E2482E1545}"/>
                  </a:ext>
                </a:extLst>
              </p:cNvPr>
              <p:cNvSpPr/>
              <p:nvPr/>
            </p:nvSpPr>
            <p:spPr>
              <a:xfrm rot="16200000" flipH="1">
                <a:off x="1971678" y="3214682"/>
                <a:ext cx="581016" cy="200028"/>
              </a:xfrm>
              <a:prstGeom prst="parallelogram">
                <a:avLst>
                  <a:gd name="adj" fmla="val 2897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518" name="テキスト ボックス 517">
            <a:extLst>
              <a:ext uri="{FF2B5EF4-FFF2-40B4-BE49-F238E27FC236}">
                <a16:creationId xmlns:a16="http://schemas.microsoft.com/office/drawing/2014/main" id="{7B9FB473-903B-4F2D-B5AE-FB5915970A84}"/>
              </a:ext>
            </a:extLst>
          </p:cNvPr>
          <p:cNvSpPr txBox="1"/>
          <p:nvPr/>
        </p:nvSpPr>
        <p:spPr>
          <a:xfrm>
            <a:off x="8404389" y="384725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精霊流し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19" name="グループ化 518">
            <a:extLst>
              <a:ext uri="{FF2B5EF4-FFF2-40B4-BE49-F238E27FC236}">
                <a16:creationId xmlns:a16="http://schemas.microsoft.com/office/drawing/2014/main" id="{004E3DC9-3ECE-4C95-B0C2-B9EAE9863586}"/>
              </a:ext>
            </a:extLst>
          </p:cNvPr>
          <p:cNvGrpSpPr/>
          <p:nvPr/>
        </p:nvGrpSpPr>
        <p:grpSpPr>
          <a:xfrm>
            <a:off x="367170" y="4991137"/>
            <a:ext cx="1767868" cy="1117723"/>
            <a:chOff x="872507" y="981074"/>
            <a:chExt cx="3475656" cy="2197461"/>
          </a:xfrm>
        </p:grpSpPr>
        <p:sp>
          <p:nvSpPr>
            <p:cNvPr id="520" name="楕円 519">
              <a:extLst>
                <a:ext uri="{FF2B5EF4-FFF2-40B4-BE49-F238E27FC236}">
                  <a16:creationId xmlns:a16="http://schemas.microsoft.com/office/drawing/2014/main" id="{5241F781-3843-42A0-8D39-01DB31F7E8E7}"/>
                </a:ext>
              </a:extLst>
            </p:cNvPr>
            <p:cNvSpPr/>
            <p:nvPr/>
          </p:nvSpPr>
          <p:spPr>
            <a:xfrm>
              <a:off x="872507" y="981074"/>
              <a:ext cx="3475656" cy="2197461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5400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21" name="グループ化 520">
              <a:extLst>
                <a:ext uri="{FF2B5EF4-FFF2-40B4-BE49-F238E27FC236}">
                  <a16:creationId xmlns:a16="http://schemas.microsoft.com/office/drawing/2014/main" id="{6C879D83-6452-47D0-A0BD-B0091325E921}"/>
                </a:ext>
              </a:extLst>
            </p:cNvPr>
            <p:cNvGrpSpPr/>
            <p:nvPr/>
          </p:nvGrpSpPr>
          <p:grpSpPr>
            <a:xfrm>
              <a:off x="1217677" y="1116334"/>
              <a:ext cx="2785316" cy="1748747"/>
              <a:chOff x="1258496" y="4049476"/>
              <a:chExt cx="2095226" cy="1687297"/>
            </a:xfrm>
          </p:grpSpPr>
          <p:sp>
            <p:nvSpPr>
              <p:cNvPr id="579" name="楕円 220">
                <a:extLst>
                  <a:ext uri="{FF2B5EF4-FFF2-40B4-BE49-F238E27FC236}">
                    <a16:creationId xmlns:a16="http://schemas.microsoft.com/office/drawing/2014/main" id="{87109AA7-4771-4A24-BFE7-804761B300FF}"/>
                  </a:ext>
                </a:extLst>
              </p:cNvPr>
              <p:cNvSpPr/>
              <p:nvPr/>
            </p:nvSpPr>
            <p:spPr>
              <a:xfrm>
                <a:off x="1304018" y="4105097"/>
                <a:ext cx="2049704" cy="1631676"/>
              </a:xfrm>
              <a:custGeom>
                <a:avLst/>
                <a:gdLst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552450 h 1022350"/>
                  <a:gd name="connsiteX1" fmla="*/ 699294 w 1373188"/>
                  <a:gd name="connsiteY1" fmla="*/ 0 h 1022350"/>
                  <a:gd name="connsiteX2" fmla="*/ 1373188 w 1373188"/>
                  <a:gd name="connsiteY2" fmla="*/ 552450 h 1022350"/>
                  <a:gd name="connsiteX3" fmla="*/ 686594 w 1373188"/>
                  <a:gd name="connsiteY3" fmla="*/ 1022350 h 1022350"/>
                  <a:gd name="connsiteX4" fmla="*/ 0 w 1373188"/>
                  <a:gd name="connsiteY4" fmla="*/ 552450 h 1022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3188" h="1022350">
                    <a:moveTo>
                      <a:pt x="0" y="552450"/>
                    </a:moveTo>
                    <a:cubicBezTo>
                      <a:pt x="0" y="292931"/>
                      <a:pt x="320099" y="0"/>
                      <a:pt x="699294" y="0"/>
                    </a:cubicBezTo>
                    <a:cubicBezTo>
                      <a:pt x="1078489" y="0"/>
                      <a:pt x="1373188" y="292931"/>
                      <a:pt x="1373188" y="552450"/>
                    </a:cubicBezTo>
                    <a:cubicBezTo>
                      <a:pt x="1373188" y="811969"/>
                      <a:pt x="1065789" y="1022350"/>
                      <a:pt x="686594" y="1022350"/>
                    </a:cubicBezTo>
                    <a:cubicBezTo>
                      <a:pt x="307399" y="1022350"/>
                      <a:pt x="0" y="811969"/>
                      <a:pt x="0" y="552450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FF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0" name="フリーフォーム: 図形 579">
                <a:extLst>
                  <a:ext uri="{FF2B5EF4-FFF2-40B4-BE49-F238E27FC236}">
                    <a16:creationId xmlns:a16="http://schemas.microsoft.com/office/drawing/2014/main" id="{1A410246-F20B-45CC-84D9-16CC5F4A5336}"/>
                  </a:ext>
                </a:extLst>
              </p:cNvPr>
              <p:cNvSpPr/>
              <p:nvPr/>
            </p:nvSpPr>
            <p:spPr>
              <a:xfrm>
                <a:off x="1295061" y="4806334"/>
                <a:ext cx="81050" cy="47211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66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DBD0EF07-2DA4-4C02-B1DA-E892AB522CE6}"/>
                  </a:ext>
                </a:extLst>
              </p:cNvPr>
              <p:cNvSpPr/>
              <p:nvPr/>
            </p:nvSpPr>
            <p:spPr>
              <a:xfrm rot="18900000" flipH="1">
                <a:off x="2871686" y="4279928"/>
                <a:ext cx="81050" cy="47211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66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2" name="フリーフォーム: 図形 581">
                <a:extLst>
                  <a:ext uri="{FF2B5EF4-FFF2-40B4-BE49-F238E27FC236}">
                    <a16:creationId xmlns:a16="http://schemas.microsoft.com/office/drawing/2014/main" id="{10B559AF-43A8-48E5-A387-B610DC3A0C43}"/>
                  </a:ext>
                </a:extLst>
              </p:cNvPr>
              <p:cNvSpPr/>
              <p:nvPr/>
            </p:nvSpPr>
            <p:spPr>
              <a:xfrm rot="4196602">
                <a:off x="1708649" y="4275643"/>
                <a:ext cx="81050" cy="45297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FF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3" name="フリーフォーム: 図形 582">
                <a:extLst>
                  <a:ext uri="{FF2B5EF4-FFF2-40B4-BE49-F238E27FC236}">
                    <a16:creationId xmlns:a16="http://schemas.microsoft.com/office/drawing/2014/main" id="{7027D87C-EAEF-44A9-9DC2-2B33331B358E}"/>
                  </a:ext>
                </a:extLst>
              </p:cNvPr>
              <p:cNvSpPr/>
              <p:nvPr/>
            </p:nvSpPr>
            <p:spPr>
              <a:xfrm rot="1800000">
                <a:off x="1560431" y="4406506"/>
                <a:ext cx="81050" cy="47211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4" name="フリーフォーム: 図形 583">
                <a:extLst>
                  <a:ext uri="{FF2B5EF4-FFF2-40B4-BE49-F238E27FC236}">
                    <a16:creationId xmlns:a16="http://schemas.microsoft.com/office/drawing/2014/main" id="{E28DE7B8-679D-4B81-9581-A124B7421C83}"/>
                  </a:ext>
                </a:extLst>
              </p:cNvPr>
              <p:cNvSpPr/>
              <p:nvPr/>
            </p:nvSpPr>
            <p:spPr>
              <a:xfrm rot="18900000" flipH="1">
                <a:off x="2989327" y="4364484"/>
                <a:ext cx="81050" cy="47211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66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5" name="フリーフォーム: 図形 584">
                <a:extLst>
                  <a:ext uri="{FF2B5EF4-FFF2-40B4-BE49-F238E27FC236}">
                    <a16:creationId xmlns:a16="http://schemas.microsoft.com/office/drawing/2014/main" id="{9DCDA4B4-B58A-4464-B010-EB3C33974B34}"/>
                  </a:ext>
                </a:extLst>
              </p:cNvPr>
              <p:cNvSpPr/>
              <p:nvPr/>
            </p:nvSpPr>
            <p:spPr>
              <a:xfrm rot="2700000">
                <a:off x="1837321" y="4144979"/>
                <a:ext cx="124601" cy="132802"/>
              </a:xfrm>
              <a:custGeom>
                <a:avLst/>
                <a:gdLst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81875 w 273192"/>
                  <a:gd name="connsiteY12" fmla="*/ 231546 h 292875"/>
                  <a:gd name="connsiteX13" fmla="*/ 135565 w 273192"/>
                  <a:gd name="connsiteY13" fmla="*/ 273098 h 292875"/>
                  <a:gd name="connsiteX14" fmla="*/ 25731 w 273192"/>
                  <a:gd name="connsiteY14" fmla="*/ 283528 h 292875"/>
                  <a:gd name="connsiteX15" fmla="*/ 16855 w 273192"/>
                  <a:gd name="connsiteY15" fmla="*/ 275048 h 292875"/>
                  <a:gd name="connsiteX16" fmla="*/ 13949 w 273192"/>
                  <a:gd name="connsiteY16" fmla="*/ 263121 h 292875"/>
                  <a:gd name="connsiteX17" fmla="*/ 31589 w 273192"/>
                  <a:gd name="connsiteY17" fmla="*/ 214769 h 292875"/>
                  <a:gd name="connsiteX18" fmla="*/ 60682 w 273192"/>
                  <a:gd name="connsiteY18" fmla="*/ 188664 h 292875"/>
                  <a:gd name="connsiteX19" fmla="*/ 58029 w 273192"/>
                  <a:gd name="connsiteY19" fmla="*/ 183817 h 292875"/>
                  <a:gd name="connsiteX20" fmla="*/ 60320 w 273192"/>
                  <a:gd name="connsiteY20" fmla="*/ 157854 h 292875"/>
                  <a:gd name="connsiteX21" fmla="*/ 42899 w 273192"/>
                  <a:gd name="connsiteY21" fmla="*/ 154182 h 292875"/>
                  <a:gd name="connsiteX22" fmla="*/ 3447 w 273192"/>
                  <a:gd name="connsiteY22" fmla="*/ 121128 h 292875"/>
                  <a:gd name="connsiteX23" fmla="*/ 0 w 273192"/>
                  <a:gd name="connsiteY23" fmla="*/ 109347 h 292875"/>
                  <a:gd name="connsiteX24" fmla="*/ 3447 w 273192"/>
                  <a:gd name="connsiteY24" fmla="*/ 97565 h 292875"/>
                  <a:gd name="connsiteX25" fmla="*/ 19755 w 273192"/>
                  <a:gd name="connsiteY25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35565 w 273192"/>
                  <a:gd name="connsiteY12" fmla="*/ 273098 h 292875"/>
                  <a:gd name="connsiteX13" fmla="*/ 25731 w 273192"/>
                  <a:gd name="connsiteY13" fmla="*/ 283528 h 292875"/>
                  <a:gd name="connsiteX14" fmla="*/ 16855 w 273192"/>
                  <a:gd name="connsiteY14" fmla="*/ 275048 h 292875"/>
                  <a:gd name="connsiteX15" fmla="*/ 13949 w 273192"/>
                  <a:gd name="connsiteY15" fmla="*/ 263121 h 292875"/>
                  <a:gd name="connsiteX16" fmla="*/ 31589 w 273192"/>
                  <a:gd name="connsiteY16" fmla="*/ 214769 h 292875"/>
                  <a:gd name="connsiteX17" fmla="*/ 60682 w 273192"/>
                  <a:gd name="connsiteY17" fmla="*/ 188664 h 292875"/>
                  <a:gd name="connsiteX18" fmla="*/ 58029 w 273192"/>
                  <a:gd name="connsiteY18" fmla="*/ 183817 h 292875"/>
                  <a:gd name="connsiteX19" fmla="*/ 60320 w 273192"/>
                  <a:gd name="connsiteY19" fmla="*/ 157854 h 292875"/>
                  <a:gd name="connsiteX20" fmla="*/ 42899 w 273192"/>
                  <a:gd name="connsiteY20" fmla="*/ 154182 h 292875"/>
                  <a:gd name="connsiteX21" fmla="*/ 3447 w 273192"/>
                  <a:gd name="connsiteY21" fmla="*/ 121128 h 292875"/>
                  <a:gd name="connsiteX22" fmla="*/ 0 w 273192"/>
                  <a:gd name="connsiteY22" fmla="*/ 109347 h 292875"/>
                  <a:gd name="connsiteX23" fmla="*/ 3447 w 273192"/>
                  <a:gd name="connsiteY23" fmla="*/ 97565 h 292875"/>
                  <a:gd name="connsiteX24" fmla="*/ 19755 w 273192"/>
                  <a:gd name="connsiteY24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35565 w 273192"/>
                  <a:gd name="connsiteY11" fmla="*/ 273098 h 292875"/>
                  <a:gd name="connsiteX12" fmla="*/ 25731 w 273192"/>
                  <a:gd name="connsiteY12" fmla="*/ 283528 h 292875"/>
                  <a:gd name="connsiteX13" fmla="*/ 16855 w 273192"/>
                  <a:gd name="connsiteY13" fmla="*/ 275048 h 292875"/>
                  <a:gd name="connsiteX14" fmla="*/ 13949 w 273192"/>
                  <a:gd name="connsiteY14" fmla="*/ 263121 h 292875"/>
                  <a:gd name="connsiteX15" fmla="*/ 31589 w 273192"/>
                  <a:gd name="connsiteY15" fmla="*/ 214769 h 292875"/>
                  <a:gd name="connsiteX16" fmla="*/ 60682 w 273192"/>
                  <a:gd name="connsiteY16" fmla="*/ 188664 h 292875"/>
                  <a:gd name="connsiteX17" fmla="*/ 58029 w 273192"/>
                  <a:gd name="connsiteY17" fmla="*/ 183817 h 292875"/>
                  <a:gd name="connsiteX18" fmla="*/ 60320 w 273192"/>
                  <a:gd name="connsiteY18" fmla="*/ 157854 h 292875"/>
                  <a:gd name="connsiteX19" fmla="*/ 42899 w 273192"/>
                  <a:gd name="connsiteY19" fmla="*/ 154182 h 292875"/>
                  <a:gd name="connsiteX20" fmla="*/ 3447 w 273192"/>
                  <a:gd name="connsiteY20" fmla="*/ 121128 h 292875"/>
                  <a:gd name="connsiteX21" fmla="*/ 0 w 273192"/>
                  <a:gd name="connsiteY21" fmla="*/ 109347 h 292875"/>
                  <a:gd name="connsiteX22" fmla="*/ 3447 w 273192"/>
                  <a:gd name="connsiteY22" fmla="*/ 97565 h 292875"/>
                  <a:gd name="connsiteX23" fmla="*/ 19755 w 273192"/>
                  <a:gd name="connsiteY23" fmla="*/ 79020 h 292875"/>
                  <a:gd name="connsiteX0" fmla="*/ 19755 w 276436"/>
                  <a:gd name="connsiteY0" fmla="*/ 79020 h 294629"/>
                  <a:gd name="connsiteX1" fmla="*/ 103781 w 276436"/>
                  <a:gd name="connsiteY1" fmla="*/ 51680 h 294629"/>
                  <a:gd name="connsiteX2" fmla="*/ 131625 w 276436"/>
                  <a:gd name="connsiteY2" fmla="*/ 57548 h 294629"/>
                  <a:gd name="connsiteX3" fmla="*/ 148653 w 276436"/>
                  <a:gd name="connsiteY3" fmla="*/ 46448 h 294629"/>
                  <a:gd name="connsiteX4" fmla="*/ 177500 w 276436"/>
                  <a:gd name="connsiteY4" fmla="*/ 43902 h 294629"/>
                  <a:gd name="connsiteX5" fmla="*/ 184638 w 276436"/>
                  <a:gd name="connsiteY5" fmla="*/ 29833 h 294629"/>
                  <a:gd name="connsiteX6" fmla="*/ 226777 w 276436"/>
                  <a:gd name="connsiteY6" fmla="*/ 280 h 294629"/>
                  <a:gd name="connsiteX7" fmla="*/ 239050 w 276436"/>
                  <a:gd name="connsiteY7" fmla="*/ 0 h 294629"/>
                  <a:gd name="connsiteX8" fmla="*/ 249537 w 276436"/>
                  <a:gd name="connsiteY8" fmla="*/ 6379 h 294629"/>
                  <a:gd name="connsiteX9" fmla="*/ 267891 w 276436"/>
                  <a:gd name="connsiteY9" fmla="*/ 115170 h 294629"/>
                  <a:gd name="connsiteX10" fmla="*/ 135565 w 276436"/>
                  <a:gd name="connsiteY10" fmla="*/ 273098 h 294629"/>
                  <a:gd name="connsiteX11" fmla="*/ 25731 w 276436"/>
                  <a:gd name="connsiteY11" fmla="*/ 283528 h 294629"/>
                  <a:gd name="connsiteX12" fmla="*/ 16855 w 276436"/>
                  <a:gd name="connsiteY12" fmla="*/ 275048 h 294629"/>
                  <a:gd name="connsiteX13" fmla="*/ 13949 w 276436"/>
                  <a:gd name="connsiteY13" fmla="*/ 263121 h 294629"/>
                  <a:gd name="connsiteX14" fmla="*/ 31589 w 276436"/>
                  <a:gd name="connsiteY14" fmla="*/ 214769 h 294629"/>
                  <a:gd name="connsiteX15" fmla="*/ 60682 w 276436"/>
                  <a:gd name="connsiteY15" fmla="*/ 188664 h 294629"/>
                  <a:gd name="connsiteX16" fmla="*/ 58029 w 276436"/>
                  <a:gd name="connsiteY16" fmla="*/ 183817 h 294629"/>
                  <a:gd name="connsiteX17" fmla="*/ 60320 w 276436"/>
                  <a:gd name="connsiteY17" fmla="*/ 157854 h 294629"/>
                  <a:gd name="connsiteX18" fmla="*/ 42899 w 276436"/>
                  <a:gd name="connsiteY18" fmla="*/ 154182 h 294629"/>
                  <a:gd name="connsiteX19" fmla="*/ 3447 w 276436"/>
                  <a:gd name="connsiteY19" fmla="*/ 121128 h 294629"/>
                  <a:gd name="connsiteX20" fmla="*/ 0 w 276436"/>
                  <a:gd name="connsiteY20" fmla="*/ 109347 h 294629"/>
                  <a:gd name="connsiteX21" fmla="*/ 3447 w 276436"/>
                  <a:gd name="connsiteY21" fmla="*/ 97565 h 294629"/>
                  <a:gd name="connsiteX22" fmla="*/ 19755 w 276436"/>
                  <a:gd name="connsiteY22" fmla="*/ 79020 h 294629"/>
                  <a:gd name="connsiteX0" fmla="*/ 135565 w 276436"/>
                  <a:gd name="connsiteY0" fmla="*/ 273098 h 364538"/>
                  <a:gd name="connsiteX1" fmla="*/ 25731 w 276436"/>
                  <a:gd name="connsiteY1" fmla="*/ 283528 h 364538"/>
                  <a:gd name="connsiteX2" fmla="*/ 16855 w 276436"/>
                  <a:gd name="connsiteY2" fmla="*/ 275048 h 364538"/>
                  <a:gd name="connsiteX3" fmla="*/ 13949 w 276436"/>
                  <a:gd name="connsiteY3" fmla="*/ 263121 h 364538"/>
                  <a:gd name="connsiteX4" fmla="*/ 31589 w 276436"/>
                  <a:gd name="connsiteY4" fmla="*/ 214769 h 364538"/>
                  <a:gd name="connsiteX5" fmla="*/ 60682 w 276436"/>
                  <a:gd name="connsiteY5" fmla="*/ 188664 h 364538"/>
                  <a:gd name="connsiteX6" fmla="*/ 58029 w 276436"/>
                  <a:gd name="connsiteY6" fmla="*/ 183817 h 364538"/>
                  <a:gd name="connsiteX7" fmla="*/ 60320 w 276436"/>
                  <a:gd name="connsiteY7" fmla="*/ 157854 h 364538"/>
                  <a:gd name="connsiteX8" fmla="*/ 42899 w 276436"/>
                  <a:gd name="connsiteY8" fmla="*/ 154182 h 364538"/>
                  <a:gd name="connsiteX9" fmla="*/ 3447 w 276436"/>
                  <a:gd name="connsiteY9" fmla="*/ 121128 h 364538"/>
                  <a:gd name="connsiteX10" fmla="*/ 0 w 276436"/>
                  <a:gd name="connsiteY10" fmla="*/ 109347 h 364538"/>
                  <a:gd name="connsiteX11" fmla="*/ 3447 w 276436"/>
                  <a:gd name="connsiteY11" fmla="*/ 97565 h 364538"/>
                  <a:gd name="connsiteX12" fmla="*/ 19755 w 276436"/>
                  <a:gd name="connsiteY12" fmla="*/ 79020 h 364538"/>
                  <a:gd name="connsiteX13" fmla="*/ 103781 w 276436"/>
                  <a:gd name="connsiteY13" fmla="*/ 51680 h 364538"/>
                  <a:gd name="connsiteX14" fmla="*/ 131625 w 276436"/>
                  <a:gd name="connsiteY14" fmla="*/ 57548 h 364538"/>
                  <a:gd name="connsiteX15" fmla="*/ 148653 w 276436"/>
                  <a:gd name="connsiteY15" fmla="*/ 46448 h 364538"/>
                  <a:gd name="connsiteX16" fmla="*/ 177500 w 276436"/>
                  <a:gd name="connsiteY16" fmla="*/ 43902 h 364538"/>
                  <a:gd name="connsiteX17" fmla="*/ 184638 w 276436"/>
                  <a:gd name="connsiteY17" fmla="*/ 29833 h 364538"/>
                  <a:gd name="connsiteX18" fmla="*/ 226777 w 276436"/>
                  <a:gd name="connsiteY18" fmla="*/ 280 h 364538"/>
                  <a:gd name="connsiteX19" fmla="*/ 239050 w 276436"/>
                  <a:gd name="connsiteY19" fmla="*/ 0 h 364538"/>
                  <a:gd name="connsiteX20" fmla="*/ 249537 w 276436"/>
                  <a:gd name="connsiteY20" fmla="*/ 6379 h 364538"/>
                  <a:gd name="connsiteX21" fmla="*/ 267891 w 276436"/>
                  <a:gd name="connsiteY21" fmla="*/ 115170 h 364538"/>
                  <a:gd name="connsiteX22" fmla="*/ 227005 w 276436"/>
                  <a:gd name="connsiteY22" fmla="*/ 364538 h 364538"/>
                  <a:gd name="connsiteX0" fmla="*/ 135565 w 276436"/>
                  <a:gd name="connsiteY0" fmla="*/ 273098 h 294629"/>
                  <a:gd name="connsiteX1" fmla="*/ 25731 w 276436"/>
                  <a:gd name="connsiteY1" fmla="*/ 283528 h 294629"/>
                  <a:gd name="connsiteX2" fmla="*/ 16855 w 276436"/>
                  <a:gd name="connsiteY2" fmla="*/ 275048 h 294629"/>
                  <a:gd name="connsiteX3" fmla="*/ 13949 w 276436"/>
                  <a:gd name="connsiteY3" fmla="*/ 263121 h 294629"/>
                  <a:gd name="connsiteX4" fmla="*/ 31589 w 276436"/>
                  <a:gd name="connsiteY4" fmla="*/ 214769 h 294629"/>
                  <a:gd name="connsiteX5" fmla="*/ 60682 w 276436"/>
                  <a:gd name="connsiteY5" fmla="*/ 188664 h 294629"/>
                  <a:gd name="connsiteX6" fmla="*/ 58029 w 276436"/>
                  <a:gd name="connsiteY6" fmla="*/ 183817 h 294629"/>
                  <a:gd name="connsiteX7" fmla="*/ 60320 w 276436"/>
                  <a:gd name="connsiteY7" fmla="*/ 157854 h 294629"/>
                  <a:gd name="connsiteX8" fmla="*/ 42899 w 276436"/>
                  <a:gd name="connsiteY8" fmla="*/ 154182 h 294629"/>
                  <a:gd name="connsiteX9" fmla="*/ 3447 w 276436"/>
                  <a:gd name="connsiteY9" fmla="*/ 121128 h 294629"/>
                  <a:gd name="connsiteX10" fmla="*/ 0 w 276436"/>
                  <a:gd name="connsiteY10" fmla="*/ 109347 h 294629"/>
                  <a:gd name="connsiteX11" fmla="*/ 3447 w 276436"/>
                  <a:gd name="connsiteY11" fmla="*/ 97565 h 294629"/>
                  <a:gd name="connsiteX12" fmla="*/ 19755 w 276436"/>
                  <a:gd name="connsiteY12" fmla="*/ 79020 h 294629"/>
                  <a:gd name="connsiteX13" fmla="*/ 103781 w 276436"/>
                  <a:gd name="connsiteY13" fmla="*/ 51680 h 294629"/>
                  <a:gd name="connsiteX14" fmla="*/ 131625 w 276436"/>
                  <a:gd name="connsiteY14" fmla="*/ 57548 h 294629"/>
                  <a:gd name="connsiteX15" fmla="*/ 148653 w 276436"/>
                  <a:gd name="connsiteY15" fmla="*/ 46448 h 294629"/>
                  <a:gd name="connsiteX16" fmla="*/ 177500 w 276436"/>
                  <a:gd name="connsiteY16" fmla="*/ 43902 h 294629"/>
                  <a:gd name="connsiteX17" fmla="*/ 184638 w 276436"/>
                  <a:gd name="connsiteY17" fmla="*/ 29833 h 294629"/>
                  <a:gd name="connsiteX18" fmla="*/ 226777 w 276436"/>
                  <a:gd name="connsiteY18" fmla="*/ 280 h 294629"/>
                  <a:gd name="connsiteX19" fmla="*/ 239050 w 276436"/>
                  <a:gd name="connsiteY19" fmla="*/ 0 h 294629"/>
                  <a:gd name="connsiteX20" fmla="*/ 249537 w 276436"/>
                  <a:gd name="connsiteY20" fmla="*/ 6379 h 294629"/>
                  <a:gd name="connsiteX21" fmla="*/ 267891 w 276436"/>
                  <a:gd name="connsiteY21" fmla="*/ 115170 h 294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6436" h="294629">
                    <a:moveTo>
                      <a:pt x="135565" y="273098"/>
                    </a:moveTo>
                    <a:cubicBezTo>
                      <a:pt x="95205" y="301158"/>
                      <a:pt x="53530" y="298614"/>
                      <a:pt x="25731" y="283528"/>
                    </a:cubicBezTo>
                    <a:lnTo>
                      <a:pt x="16855" y="275048"/>
                    </a:lnTo>
                    <a:lnTo>
                      <a:pt x="13949" y="263121"/>
                    </a:lnTo>
                    <a:cubicBezTo>
                      <a:pt x="14366" y="247312"/>
                      <a:pt x="20588" y="230474"/>
                      <a:pt x="31589" y="214769"/>
                    </a:cubicBezTo>
                    <a:lnTo>
                      <a:pt x="60682" y="188664"/>
                    </a:lnTo>
                    <a:lnTo>
                      <a:pt x="58029" y="183817"/>
                    </a:lnTo>
                    <a:lnTo>
                      <a:pt x="60320" y="157854"/>
                    </a:lnTo>
                    <a:lnTo>
                      <a:pt x="42899" y="154182"/>
                    </a:lnTo>
                    <a:cubicBezTo>
                      <a:pt x="25520" y="146082"/>
                      <a:pt x="11713" y="134611"/>
                      <a:pt x="3447" y="121128"/>
                    </a:cubicBezTo>
                    <a:lnTo>
                      <a:pt x="0" y="109347"/>
                    </a:lnTo>
                    <a:lnTo>
                      <a:pt x="3447" y="97565"/>
                    </a:lnTo>
                    <a:cubicBezTo>
                      <a:pt x="7580" y="90824"/>
                      <a:pt x="13098" y="84585"/>
                      <a:pt x="19755" y="79020"/>
                    </a:cubicBezTo>
                    <a:cubicBezTo>
                      <a:pt x="39728" y="62322"/>
                      <a:pt x="69953" y="51680"/>
                      <a:pt x="103781" y="51680"/>
                    </a:cubicBezTo>
                    <a:lnTo>
                      <a:pt x="131625" y="57548"/>
                    </a:lnTo>
                    <a:lnTo>
                      <a:pt x="148653" y="46448"/>
                    </a:lnTo>
                    <a:lnTo>
                      <a:pt x="177500" y="43902"/>
                    </a:lnTo>
                    <a:lnTo>
                      <a:pt x="184638" y="29833"/>
                    </a:lnTo>
                    <a:cubicBezTo>
                      <a:pt x="196961" y="15143"/>
                      <a:pt x="211615" y="4775"/>
                      <a:pt x="226777" y="280"/>
                    </a:cubicBezTo>
                    <a:lnTo>
                      <a:pt x="239050" y="0"/>
                    </a:lnTo>
                    <a:lnTo>
                      <a:pt x="249537" y="6379"/>
                    </a:lnTo>
                    <a:cubicBezTo>
                      <a:pt x="271305" y="29326"/>
                      <a:pt x="286886" y="70717"/>
                      <a:pt x="267891" y="115170"/>
                    </a:cubicBez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FF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6" name="フリーフォーム: 図形 585">
                <a:extLst>
                  <a:ext uri="{FF2B5EF4-FFF2-40B4-BE49-F238E27FC236}">
                    <a16:creationId xmlns:a16="http://schemas.microsoft.com/office/drawing/2014/main" id="{E0411A21-0A21-4782-9909-28756447AF40}"/>
                  </a:ext>
                </a:extLst>
              </p:cNvPr>
              <p:cNvSpPr/>
              <p:nvPr/>
            </p:nvSpPr>
            <p:spPr>
              <a:xfrm rot="8690456">
                <a:off x="3249675" y="4679554"/>
                <a:ext cx="78439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66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7" name="フリーフォーム: 図形 586">
                <a:extLst>
                  <a:ext uri="{FF2B5EF4-FFF2-40B4-BE49-F238E27FC236}">
                    <a16:creationId xmlns:a16="http://schemas.microsoft.com/office/drawing/2014/main" id="{E5F778C6-FC4D-4BAD-BC07-10367068C599}"/>
                  </a:ext>
                </a:extLst>
              </p:cNvPr>
              <p:cNvSpPr/>
              <p:nvPr/>
            </p:nvSpPr>
            <p:spPr>
              <a:xfrm rot="2700000">
                <a:off x="1415407" y="4466672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FF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8" name="フリーフォーム: 図形 587">
                <a:extLst>
                  <a:ext uri="{FF2B5EF4-FFF2-40B4-BE49-F238E27FC236}">
                    <a16:creationId xmlns:a16="http://schemas.microsoft.com/office/drawing/2014/main" id="{000D0542-CE22-430D-BCBC-BF11D31AC2D2}"/>
                  </a:ext>
                </a:extLst>
              </p:cNvPr>
              <p:cNvSpPr/>
              <p:nvPr/>
            </p:nvSpPr>
            <p:spPr>
              <a:xfrm rot="5400000">
                <a:off x="2208311" y="4025576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FF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9" name="フリーフォーム: 図形 588">
                <a:extLst>
                  <a:ext uri="{FF2B5EF4-FFF2-40B4-BE49-F238E27FC236}">
                    <a16:creationId xmlns:a16="http://schemas.microsoft.com/office/drawing/2014/main" id="{8B6F6F87-88D6-42FD-BE7F-8E3C34F2FD41}"/>
                  </a:ext>
                </a:extLst>
              </p:cNvPr>
              <p:cNvSpPr/>
              <p:nvPr/>
            </p:nvSpPr>
            <p:spPr>
              <a:xfrm rot="6300000">
                <a:off x="2723488" y="4143534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FF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0" name="フリーフォーム: 図形 589">
                <a:extLst>
                  <a:ext uri="{FF2B5EF4-FFF2-40B4-BE49-F238E27FC236}">
                    <a16:creationId xmlns:a16="http://schemas.microsoft.com/office/drawing/2014/main" id="{7785430F-8973-4AF9-B53E-22E770B1A640}"/>
                  </a:ext>
                </a:extLst>
              </p:cNvPr>
              <p:cNvSpPr/>
              <p:nvPr/>
            </p:nvSpPr>
            <p:spPr>
              <a:xfrm rot="2645381">
                <a:off x="1296642" y="4649402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FF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1" name="フリーフォーム: 図形 590">
                <a:extLst>
                  <a:ext uri="{FF2B5EF4-FFF2-40B4-BE49-F238E27FC236}">
                    <a16:creationId xmlns:a16="http://schemas.microsoft.com/office/drawing/2014/main" id="{CBC14085-237A-4BD9-A5CF-65F307EDFDEC}"/>
                  </a:ext>
                </a:extLst>
              </p:cNvPr>
              <p:cNvSpPr/>
              <p:nvPr/>
            </p:nvSpPr>
            <p:spPr>
              <a:xfrm rot="4500000">
                <a:off x="1652087" y="4450445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FF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2" name="フリーフォーム: 図形 591">
                <a:extLst>
                  <a:ext uri="{FF2B5EF4-FFF2-40B4-BE49-F238E27FC236}">
                    <a16:creationId xmlns:a16="http://schemas.microsoft.com/office/drawing/2014/main" id="{ED9EC3F5-55AF-4FAD-B56E-D35AF0EA7F12}"/>
                  </a:ext>
                </a:extLst>
              </p:cNvPr>
              <p:cNvSpPr/>
              <p:nvPr/>
            </p:nvSpPr>
            <p:spPr>
              <a:xfrm flipH="1">
                <a:off x="2254185" y="4215580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FF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3" name="フリーフォーム: 図形 592">
                <a:extLst>
                  <a:ext uri="{FF2B5EF4-FFF2-40B4-BE49-F238E27FC236}">
                    <a16:creationId xmlns:a16="http://schemas.microsoft.com/office/drawing/2014/main" id="{67941BB1-FCD2-4702-9616-5027137B6F5F}"/>
                  </a:ext>
                </a:extLst>
              </p:cNvPr>
              <p:cNvSpPr/>
              <p:nvPr/>
            </p:nvSpPr>
            <p:spPr>
              <a:xfrm rot="1212245">
                <a:off x="2457908" y="4089647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FF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4" name="フリーフォーム: 図形 593">
                <a:extLst>
                  <a:ext uri="{FF2B5EF4-FFF2-40B4-BE49-F238E27FC236}">
                    <a16:creationId xmlns:a16="http://schemas.microsoft.com/office/drawing/2014/main" id="{31A79B4F-4486-4DC6-9C28-D741B1FF6E1D}"/>
                  </a:ext>
                </a:extLst>
              </p:cNvPr>
              <p:cNvSpPr/>
              <p:nvPr/>
            </p:nvSpPr>
            <p:spPr>
              <a:xfrm rot="19321518">
                <a:off x="1472064" y="4717687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FF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5" name="フリーフォーム: 図形 594">
                <a:extLst>
                  <a:ext uri="{FF2B5EF4-FFF2-40B4-BE49-F238E27FC236}">
                    <a16:creationId xmlns:a16="http://schemas.microsoft.com/office/drawing/2014/main" id="{D6BFCD88-A49C-4D9F-8E4E-1A13597BF589}"/>
                  </a:ext>
                </a:extLst>
              </p:cNvPr>
              <p:cNvSpPr/>
              <p:nvPr/>
            </p:nvSpPr>
            <p:spPr>
              <a:xfrm rot="961583">
                <a:off x="2710328" y="4349903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66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6" name="フリーフォーム: 図形 595">
                <a:extLst>
                  <a:ext uri="{FF2B5EF4-FFF2-40B4-BE49-F238E27FC236}">
                    <a16:creationId xmlns:a16="http://schemas.microsoft.com/office/drawing/2014/main" id="{FAD52781-54FD-4504-BFCB-414E85A20421}"/>
                  </a:ext>
                </a:extLst>
              </p:cNvPr>
              <p:cNvSpPr/>
              <p:nvPr/>
            </p:nvSpPr>
            <p:spPr>
              <a:xfrm rot="20756539">
                <a:off x="1836208" y="4314461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FF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7" name="フリーフォーム: 図形 596">
                <a:extLst>
                  <a:ext uri="{FF2B5EF4-FFF2-40B4-BE49-F238E27FC236}">
                    <a16:creationId xmlns:a16="http://schemas.microsoft.com/office/drawing/2014/main" id="{02F0F194-86ED-49F5-93A6-B958A8C829F7}"/>
                  </a:ext>
                </a:extLst>
              </p:cNvPr>
              <p:cNvSpPr/>
              <p:nvPr/>
            </p:nvSpPr>
            <p:spPr>
              <a:xfrm rot="6300000">
                <a:off x="2888099" y="4583975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66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8" name="フリーフォーム: 図形 597">
                <a:extLst>
                  <a:ext uri="{FF2B5EF4-FFF2-40B4-BE49-F238E27FC236}">
                    <a16:creationId xmlns:a16="http://schemas.microsoft.com/office/drawing/2014/main" id="{EF0D65C8-CC5B-4ABB-A30B-35623EB41CF7}"/>
                  </a:ext>
                </a:extLst>
              </p:cNvPr>
              <p:cNvSpPr/>
              <p:nvPr/>
            </p:nvSpPr>
            <p:spPr>
              <a:xfrm rot="6300000">
                <a:off x="2507518" y="4382235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66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9" name="フリーフォーム: 図形 598">
                <a:extLst>
                  <a:ext uri="{FF2B5EF4-FFF2-40B4-BE49-F238E27FC236}">
                    <a16:creationId xmlns:a16="http://schemas.microsoft.com/office/drawing/2014/main" id="{2C839542-95F7-4C8F-B9CF-5BAE9F5709F8}"/>
                  </a:ext>
                </a:extLst>
              </p:cNvPr>
              <p:cNvSpPr/>
              <p:nvPr/>
            </p:nvSpPr>
            <p:spPr>
              <a:xfrm rot="9088986">
                <a:off x="3169849" y="4492893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66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0" name="フリーフォーム: 図形 599">
                <a:extLst>
                  <a:ext uri="{FF2B5EF4-FFF2-40B4-BE49-F238E27FC236}">
                    <a16:creationId xmlns:a16="http://schemas.microsoft.com/office/drawing/2014/main" id="{9ECF1126-5EF3-4393-A4CC-D295FC7CCEE5}"/>
                  </a:ext>
                </a:extLst>
              </p:cNvPr>
              <p:cNvSpPr/>
              <p:nvPr/>
            </p:nvSpPr>
            <p:spPr>
              <a:xfrm rot="5075010">
                <a:off x="2130615" y="4317455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FF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1" name="フリーフォーム: 図形 600">
                <a:extLst>
                  <a:ext uri="{FF2B5EF4-FFF2-40B4-BE49-F238E27FC236}">
                    <a16:creationId xmlns:a16="http://schemas.microsoft.com/office/drawing/2014/main" id="{F0421D72-9557-4BAC-A900-383AB07C2A89}"/>
                  </a:ext>
                </a:extLst>
              </p:cNvPr>
              <p:cNvSpPr/>
              <p:nvPr/>
            </p:nvSpPr>
            <p:spPr>
              <a:xfrm rot="20862590">
                <a:off x="1836446" y="4568156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FF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2" name="フリーフォーム: 図形 601">
                <a:extLst>
                  <a:ext uri="{FF2B5EF4-FFF2-40B4-BE49-F238E27FC236}">
                    <a16:creationId xmlns:a16="http://schemas.microsoft.com/office/drawing/2014/main" id="{8EAD225A-EBAB-4004-AA80-165DE8333AE8}"/>
                  </a:ext>
                </a:extLst>
              </p:cNvPr>
              <p:cNvSpPr/>
              <p:nvPr/>
            </p:nvSpPr>
            <p:spPr>
              <a:xfrm rot="800733">
                <a:off x="2514240" y="4618238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66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3" name="フリーフォーム: 図形 602">
                <a:extLst>
                  <a:ext uri="{FF2B5EF4-FFF2-40B4-BE49-F238E27FC236}">
                    <a16:creationId xmlns:a16="http://schemas.microsoft.com/office/drawing/2014/main" id="{264A69AA-E845-403C-B0DB-5981A1B97EF0}"/>
                  </a:ext>
                </a:extLst>
              </p:cNvPr>
              <p:cNvSpPr/>
              <p:nvPr/>
            </p:nvSpPr>
            <p:spPr>
              <a:xfrm rot="1775517">
                <a:off x="3069865" y="4926213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66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4" name="フリーフォーム: 図形 603">
                <a:extLst>
                  <a:ext uri="{FF2B5EF4-FFF2-40B4-BE49-F238E27FC236}">
                    <a16:creationId xmlns:a16="http://schemas.microsoft.com/office/drawing/2014/main" id="{862FE8C6-FE44-4101-9B1B-A31E1DED4CB5}"/>
                  </a:ext>
                </a:extLst>
              </p:cNvPr>
              <p:cNvSpPr/>
              <p:nvPr/>
            </p:nvSpPr>
            <p:spPr>
              <a:xfrm rot="17150328">
                <a:off x="1200332" y="4964970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66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5" name="フリーフォーム: 図形 604">
                <a:extLst>
                  <a:ext uri="{FF2B5EF4-FFF2-40B4-BE49-F238E27FC236}">
                    <a16:creationId xmlns:a16="http://schemas.microsoft.com/office/drawing/2014/main" id="{0779161B-B12F-4597-B0CD-051B61F03454}"/>
                  </a:ext>
                </a:extLst>
              </p:cNvPr>
              <p:cNvSpPr/>
              <p:nvPr/>
            </p:nvSpPr>
            <p:spPr>
              <a:xfrm rot="306161">
                <a:off x="2090617" y="4846206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FF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6" name="フリーフォーム: 図形 605">
                <a:extLst>
                  <a:ext uri="{FF2B5EF4-FFF2-40B4-BE49-F238E27FC236}">
                    <a16:creationId xmlns:a16="http://schemas.microsoft.com/office/drawing/2014/main" id="{271E2172-27F4-48FF-9F3E-1B6936910356}"/>
                  </a:ext>
                </a:extLst>
              </p:cNvPr>
              <p:cNvSpPr/>
              <p:nvPr/>
            </p:nvSpPr>
            <p:spPr>
              <a:xfrm rot="901944">
                <a:off x="2701565" y="4875413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66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7" name="フリーフォーム: 図形 606">
                <a:extLst>
                  <a:ext uri="{FF2B5EF4-FFF2-40B4-BE49-F238E27FC236}">
                    <a16:creationId xmlns:a16="http://schemas.microsoft.com/office/drawing/2014/main" id="{CF80E4CC-DA91-4D5E-BF9A-9ED3C26E39D9}"/>
                  </a:ext>
                </a:extLst>
              </p:cNvPr>
              <p:cNvSpPr/>
              <p:nvPr/>
            </p:nvSpPr>
            <p:spPr>
              <a:xfrm rot="20986146">
                <a:off x="1560494" y="4960409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FF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8" name="四角形: 角を丸くする 607">
                <a:extLst>
                  <a:ext uri="{FF2B5EF4-FFF2-40B4-BE49-F238E27FC236}">
                    <a16:creationId xmlns:a16="http://schemas.microsoft.com/office/drawing/2014/main" id="{FA415F8D-3CD8-4723-9BE4-A4A59210B06B}"/>
                  </a:ext>
                </a:extLst>
              </p:cNvPr>
              <p:cNvSpPr/>
              <p:nvPr/>
            </p:nvSpPr>
            <p:spPr>
              <a:xfrm rot="2184916">
                <a:off x="1854285" y="5144138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9" name="四角形: 角を丸くする 608">
                <a:extLst>
                  <a:ext uri="{FF2B5EF4-FFF2-40B4-BE49-F238E27FC236}">
                    <a16:creationId xmlns:a16="http://schemas.microsoft.com/office/drawing/2014/main" id="{5C3DE684-1255-4BEA-8EE3-506CD28444E1}"/>
                  </a:ext>
                </a:extLst>
              </p:cNvPr>
              <p:cNvSpPr/>
              <p:nvPr/>
            </p:nvSpPr>
            <p:spPr>
              <a:xfrm rot="2184916">
                <a:off x="2213060" y="5144138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0" name="四角形: 角を丸くする 609">
                <a:extLst>
                  <a:ext uri="{FF2B5EF4-FFF2-40B4-BE49-F238E27FC236}">
                    <a16:creationId xmlns:a16="http://schemas.microsoft.com/office/drawing/2014/main" id="{15019293-5827-405E-82CF-25B64F267C25}"/>
                  </a:ext>
                </a:extLst>
              </p:cNvPr>
              <p:cNvSpPr/>
              <p:nvPr/>
            </p:nvSpPr>
            <p:spPr>
              <a:xfrm rot="2184916">
                <a:off x="3063182" y="4816920"/>
                <a:ext cx="54215" cy="54215"/>
              </a:xfrm>
              <a:prstGeom prst="round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1" name="四角形: 角を丸くする 610">
                <a:extLst>
                  <a:ext uri="{FF2B5EF4-FFF2-40B4-BE49-F238E27FC236}">
                    <a16:creationId xmlns:a16="http://schemas.microsoft.com/office/drawing/2014/main" id="{BCBFCC07-977E-40F2-8765-D662FD0B960D}"/>
                  </a:ext>
                </a:extLst>
              </p:cNvPr>
              <p:cNvSpPr/>
              <p:nvPr/>
            </p:nvSpPr>
            <p:spPr>
              <a:xfrm rot="2184916">
                <a:off x="2162259" y="4547238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2" name="四角形: 角を丸くする 611">
                <a:extLst>
                  <a:ext uri="{FF2B5EF4-FFF2-40B4-BE49-F238E27FC236}">
                    <a16:creationId xmlns:a16="http://schemas.microsoft.com/office/drawing/2014/main" id="{DC16B46F-215C-4FCE-B6F1-144B5F263E57}"/>
                  </a:ext>
                </a:extLst>
              </p:cNvPr>
              <p:cNvSpPr/>
              <p:nvPr/>
            </p:nvSpPr>
            <p:spPr>
              <a:xfrm rot="2184916">
                <a:off x="2405084" y="4540395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3" name="四角形: 角を丸くする 612">
                <a:extLst>
                  <a:ext uri="{FF2B5EF4-FFF2-40B4-BE49-F238E27FC236}">
                    <a16:creationId xmlns:a16="http://schemas.microsoft.com/office/drawing/2014/main" id="{40FB26ED-D657-462F-9A78-757AD02B7CE1}"/>
                  </a:ext>
                </a:extLst>
              </p:cNvPr>
              <p:cNvSpPr/>
              <p:nvPr/>
            </p:nvSpPr>
            <p:spPr>
              <a:xfrm rot="2184916">
                <a:off x="3025626" y="4512129"/>
                <a:ext cx="54215" cy="54215"/>
              </a:xfrm>
              <a:prstGeom prst="round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4" name="四角形: 角を丸くする 613">
                <a:extLst>
                  <a:ext uri="{FF2B5EF4-FFF2-40B4-BE49-F238E27FC236}">
                    <a16:creationId xmlns:a16="http://schemas.microsoft.com/office/drawing/2014/main" id="{CB156622-8817-4B05-B728-051FE293297C}"/>
                  </a:ext>
                </a:extLst>
              </p:cNvPr>
              <p:cNvSpPr/>
              <p:nvPr/>
            </p:nvSpPr>
            <p:spPr>
              <a:xfrm rot="2184916">
                <a:off x="1819359" y="4779014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5" name="フリーフォーム: 図形 614">
                <a:extLst>
                  <a:ext uri="{FF2B5EF4-FFF2-40B4-BE49-F238E27FC236}">
                    <a16:creationId xmlns:a16="http://schemas.microsoft.com/office/drawing/2014/main" id="{DC90173B-2B9E-4DD4-824F-C15DD719FB58}"/>
                  </a:ext>
                </a:extLst>
              </p:cNvPr>
              <p:cNvSpPr/>
              <p:nvPr/>
            </p:nvSpPr>
            <p:spPr>
              <a:xfrm>
                <a:off x="2655694" y="5204945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6" name="フリーフォーム: 図形 615">
                <a:extLst>
                  <a:ext uri="{FF2B5EF4-FFF2-40B4-BE49-F238E27FC236}">
                    <a16:creationId xmlns:a16="http://schemas.microsoft.com/office/drawing/2014/main" id="{1C84229D-9F14-4132-A52A-4021CF71DE86}"/>
                  </a:ext>
                </a:extLst>
              </p:cNvPr>
              <p:cNvSpPr/>
              <p:nvPr/>
            </p:nvSpPr>
            <p:spPr>
              <a:xfrm>
                <a:off x="2519169" y="4242920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7" name="フリーフォーム: 図形 616">
                <a:extLst>
                  <a:ext uri="{FF2B5EF4-FFF2-40B4-BE49-F238E27FC236}">
                    <a16:creationId xmlns:a16="http://schemas.microsoft.com/office/drawing/2014/main" id="{886C26B2-80CB-406D-BDDF-BCD924964A15}"/>
                  </a:ext>
                </a:extLst>
              </p:cNvPr>
              <p:cNvSpPr/>
              <p:nvPr/>
            </p:nvSpPr>
            <p:spPr>
              <a:xfrm rot="1766645">
                <a:off x="1934969" y="4439770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8" name="フリーフォーム: 図形 617">
                <a:extLst>
                  <a:ext uri="{FF2B5EF4-FFF2-40B4-BE49-F238E27FC236}">
                    <a16:creationId xmlns:a16="http://schemas.microsoft.com/office/drawing/2014/main" id="{63582974-5016-4D12-A4EA-B1DF9F2E7953}"/>
                  </a:ext>
                </a:extLst>
              </p:cNvPr>
              <p:cNvSpPr/>
              <p:nvPr/>
            </p:nvSpPr>
            <p:spPr>
              <a:xfrm rot="12626936">
                <a:off x="3084319" y="5144620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9" name="フリーフォーム: 図形 618">
                <a:extLst>
                  <a:ext uri="{FF2B5EF4-FFF2-40B4-BE49-F238E27FC236}">
                    <a16:creationId xmlns:a16="http://schemas.microsoft.com/office/drawing/2014/main" id="{8238F603-2D14-4A81-AF18-4E44A3CFDECA}"/>
                  </a:ext>
                </a:extLst>
              </p:cNvPr>
              <p:cNvSpPr/>
              <p:nvPr/>
            </p:nvSpPr>
            <p:spPr>
              <a:xfrm rot="12626936">
                <a:off x="1665095" y="5312895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0" name="四角形: 角を丸くする 619">
                <a:extLst>
                  <a:ext uri="{FF2B5EF4-FFF2-40B4-BE49-F238E27FC236}">
                    <a16:creationId xmlns:a16="http://schemas.microsoft.com/office/drawing/2014/main" id="{5594A314-78B7-4E7A-BA21-0D0F2FBB6E2A}"/>
                  </a:ext>
                </a:extLst>
              </p:cNvPr>
              <p:cNvSpPr/>
              <p:nvPr/>
            </p:nvSpPr>
            <p:spPr>
              <a:xfrm rot="2184916">
                <a:off x="2876635" y="5401313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1" name="四角形: 角を丸くする 620">
                <a:extLst>
                  <a:ext uri="{FF2B5EF4-FFF2-40B4-BE49-F238E27FC236}">
                    <a16:creationId xmlns:a16="http://schemas.microsoft.com/office/drawing/2014/main" id="{4B86D5E2-3086-4E97-8881-5AEB6751B554}"/>
                  </a:ext>
                </a:extLst>
              </p:cNvPr>
              <p:cNvSpPr/>
              <p:nvPr/>
            </p:nvSpPr>
            <p:spPr>
              <a:xfrm rot="2184916">
                <a:off x="1435185" y="5137787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2" name="四角形: 角を丸くする 621">
                <a:extLst>
                  <a:ext uri="{FF2B5EF4-FFF2-40B4-BE49-F238E27FC236}">
                    <a16:creationId xmlns:a16="http://schemas.microsoft.com/office/drawing/2014/main" id="{121202CF-F685-4CF4-AC79-4369301C325A}"/>
                  </a:ext>
                </a:extLst>
              </p:cNvPr>
              <p:cNvSpPr/>
              <p:nvPr/>
            </p:nvSpPr>
            <p:spPr>
              <a:xfrm rot="2184916">
                <a:off x="2098760" y="5394962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3" name="四角形: 角を丸くする 622">
                <a:extLst>
                  <a:ext uri="{FF2B5EF4-FFF2-40B4-BE49-F238E27FC236}">
                    <a16:creationId xmlns:a16="http://schemas.microsoft.com/office/drawing/2014/main" id="{D50D2896-99DF-4F0A-9FF2-F582C5301647}"/>
                  </a:ext>
                </a:extLst>
              </p:cNvPr>
              <p:cNvSpPr/>
              <p:nvPr/>
            </p:nvSpPr>
            <p:spPr>
              <a:xfrm rot="2184916">
                <a:off x="2028909" y="4734563"/>
                <a:ext cx="54215" cy="54215"/>
              </a:xfrm>
              <a:prstGeom prst="round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4" name="四角形: 角を丸くする 623">
                <a:extLst>
                  <a:ext uri="{FF2B5EF4-FFF2-40B4-BE49-F238E27FC236}">
                    <a16:creationId xmlns:a16="http://schemas.microsoft.com/office/drawing/2014/main" id="{C3B3762F-1EFF-46D9-8CBF-E9FE358A00A3}"/>
                  </a:ext>
                </a:extLst>
              </p:cNvPr>
              <p:cNvSpPr/>
              <p:nvPr/>
            </p:nvSpPr>
            <p:spPr>
              <a:xfrm rot="2184916">
                <a:off x="1514559" y="4613912"/>
                <a:ext cx="54215" cy="54215"/>
              </a:xfrm>
              <a:prstGeom prst="round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5" name="四角形: 角を丸くする 624">
                <a:extLst>
                  <a:ext uri="{FF2B5EF4-FFF2-40B4-BE49-F238E27FC236}">
                    <a16:creationId xmlns:a16="http://schemas.microsoft.com/office/drawing/2014/main" id="{D6B96D64-D9A6-4859-9AD1-E194F4163455}"/>
                  </a:ext>
                </a:extLst>
              </p:cNvPr>
              <p:cNvSpPr/>
              <p:nvPr/>
            </p:nvSpPr>
            <p:spPr>
              <a:xfrm rot="2184916">
                <a:off x="2546201" y="5010605"/>
                <a:ext cx="54215" cy="54215"/>
              </a:xfrm>
              <a:prstGeom prst="round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6" name="フリーフォーム: 図形 625">
                <a:extLst>
                  <a:ext uri="{FF2B5EF4-FFF2-40B4-BE49-F238E27FC236}">
                    <a16:creationId xmlns:a16="http://schemas.microsoft.com/office/drawing/2014/main" id="{3206B254-A8C0-4D7D-927E-E839EEE6D540}"/>
                  </a:ext>
                </a:extLst>
              </p:cNvPr>
              <p:cNvSpPr/>
              <p:nvPr/>
            </p:nvSpPr>
            <p:spPr>
              <a:xfrm rot="1973698">
                <a:off x="2319532" y="4686588"/>
                <a:ext cx="116816" cy="74954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7" name="フリーフォーム: 図形 626">
                <a:extLst>
                  <a:ext uri="{FF2B5EF4-FFF2-40B4-BE49-F238E27FC236}">
                    <a16:creationId xmlns:a16="http://schemas.microsoft.com/office/drawing/2014/main" id="{371FD3C3-FF5C-4C29-AB0B-D447B284F07A}"/>
                  </a:ext>
                </a:extLst>
              </p:cNvPr>
              <p:cNvSpPr/>
              <p:nvPr/>
            </p:nvSpPr>
            <p:spPr>
              <a:xfrm rot="12626936">
                <a:off x="1461895" y="4928720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8" name="フリーフォーム: 図形 627">
                <a:extLst>
                  <a:ext uri="{FF2B5EF4-FFF2-40B4-BE49-F238E27FC236}">
                    <a16:creationId xmlns:a16="http://schemas.microsoft.com/office/drawing/2014/main" id="{529315D2-99D2-4990-A5FD-851AFB6267EF}"/>
                  </a:ext>
                </a:extLst>
              </p:cNvPr>
              <p:cNvSpPr/>
              <p:nvPr/>
            </p:nvSpPr>
            <p:spPr>
              <a:xfrm>
                <a:off x="2281044" y="5500220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9" name="四角形: 角を丸くする 628">
                <a:extLst>
                  <a:ext uri="{FF2B5EF4-FFF2-40B4-BE49-F238E27FC236}">
                    <a16:creationId xmlns:a16="http://schemas.microsoft.com/office/drawing/2014/main" id="{4F7CBEC2-B5BE-491B-B177-5703E8EE9FCC}"/>
                  </a:ext>
                </a:extLst>
              </p:cNvPr>
              <p:cNvSpPr/>
              <p:nvPr/>
            </p:nvSpPr>
            <p:spPr>
              <a:xfrm rot="2184916">
                <a:off x="1971527" y="5293180"/>
                <a:ext cx="54215" cy="54215"/>
              </a:xfrm>
              <a:prstGeom prst="round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0" name="四角形: 角を丸くする 629">
                <a:extLst>
                  <a:ext uri="{FF2B5EF4-FFF2-40B4-BE49-F238E27FC236}">
                    <a16:creationId xmlns:a16="http://schemas.microsoft.com/office/drawing/2014/main" id="{58783741-19B7-4614-A71A-6FA3B424B4F2}"/>
                  </a:ext>
                </a:extLst>
              </p:cNvPr>
              <p:cNvSpPr/>
              <p:nvPr/>
            </p:nvSpPr>
            <p:spPr>
              <a:xfrm rot="2184916">
                <a:off x="1619102" y="5201105"/>
                <a:ext cx="54215" cy="54215"/>
              </a:xfrm>
              <a:prstGeom prst="round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1" name="四角形: 角を丸くする 630">
                <a:extLst>
                  <a:ext uri="{FF2B5EF4-FFF2-40B4-BE49-F238E27FC236}">
                    <a16:creationId xmlns:a16="http://schemas.microsoft.com/office/drawing/2014/main" id="{05942155-221F-46D6-B8CA-997A85A8B161}"/>
                  </a:ext>
                </a:extLst>
              </p:cNvPr>
              <p:cNvSpPr/>
              <p:nvPr/>
            </p:nvSpPr>
            <p:spPr>
              <a:xfrm rot="2184916">
                <a:off x="2565252" y="5474155"/>
                <a:ext cx="54215" cy="54215"/>
              </a:xfrm>
              <a:prstGeom prst="round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2" name="四角形: 角を丸くする 631">
                <a:extLst>
                  <a:ext uri="{FF2B5EF4-FFF2-40B4-BE49-F238E27FC236}">
                    <a16:creationId xmlns:a16="http://schemas.microsoft.com/office/drawing/2014/main" id="{DD7FE57B-9EC4-4E92-A170-96DD7296CE9D}"/>
                  </a:ext>
                </a:extLst>
              </p:cNvPr>
              <p:cNvSpPr/>
              <p:nvPr/>
            </p:nvSpPr>
            <p:spPr>
              <a:xfrm rot="2184916">
                <a:off x="3063727" y="5315405"/>
                <a:ext cx="54215" cy="54215"/>
              </a:xfrm>
              <a:prstGeom prst="round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3" name="四角形: 角を丸くする 632">
                <a:extLst>
                  <a:ext uri="{FF2B5EF4-FFF2-40B4-BE49-F238E27FC236}">
                    <a16:creationId xmlns:a16="http://schemas.microsoft.com/office/drawing/2014/main" id="{C5E5F583-BE10-40DC-9490-7675A070E587}"/>
                  </a:ext>
                </a:extLst>
              </p:cNvPr>
              <p:cNvSpPr/>
              <p:nvPr/>
            </p:nvSpPr>
            <p:spPr>
              <a:xfrm rot="2184916">
                <a:off x="2790676" y="4508955"/>
                <a:ext cx="54215" cy="54215"/>
              </a:xfrm>
              <a:prstGeom prst="round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4" name="四角形: 角を丸くする 633">
                <a:extLst>
                  <a:ext uri="{FF2B5EF4-FFF2-40B4-BE49-F238E27FC236}">
                    <a16:creationId xmlns:a16="http://schemas.microsoft.com/office/drawing/2014/main" id="{6F1B4BEF-7879-4DA0-9B41-F47F345E85BF}"/>
                  </a:ext>
                </a:extLst>
              </p:cNvPr>
              <p:cNvSpPr/>
              <p:nvPr/>
            </p:nvSpPr>
            <p:spPr>
              <a:xfrm rot="2184916">
                <a:off x="2108051" y="4210506"/>
                <a:ext cx="54215" cy="54215"/>
              </a:xfrm>
              <a:prstGeom prst="round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5" name="四角形: 角を丸くする 634">
                <a:extLst>
                  <a:ext uri="{FF2B5EF4-FFF2-40B4-BE49-F238E27FC236}">
                    <a16:creationId xmlns:a16="http://schemas.microsoft.com/office/drawing/2014/main" id="{63EE2449-E311-46B1-8BAA-658EB15CC64C}"/>
                  </a:ext>
                </a:extLst>
              </p:cNvPr>
              <p:cNvSpPr/>
              <p:nvPr/>
            </p:nvSpPr>
            <p:spPr>
              <a:xfrm rot="4557245">
                <a:off x="2377813" y="5036254"/>
                <a:ext cx="51733" cy="97868"/>
              </a:xfrm>
              <a:prstGeom prst="round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6" name="四角形: 角を丸くする 635">
                <a:extLst>
                  <a:ext uri="{FF2B5EF4-FFF2-40B4-BE49-F238E27FC236}">
                    <a16:creationId xmlns:a16="http://schemas.microsoft.com/office/drawing/2014/main" id="{76DF5257-F348-4F28-917B-4EF66DE1EF22}"/>
                  </a:ext>
                </a:extLst>
              </p:cNvPr>
              <p:cNvSpPr/>
              <p:nvPr/>
            </p:nvSpPr>
            <p:spPr>
              <a:xfrm rot="7029244">
                <a:off x="1866637" y="5471229"/>
                <a:ext cx="51733" cy="97868"/>
              </a:xfrm>
              <a:prstGeom prst="round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7" name="四角形: 角を丸くする 636">
                <a:extLst>
                  <a:ext uri="{FF2B5EF4-FFF2-40B4-BE49-F238E27FC236}">
                    <a16:creationId xmlns:a16="http://schemas.microsoft.com/office/drawing/2014/main" id="{6C8985C3-6F11-4FF4-9E6D-44E89B4F1618}"/>
                  </a:ext>
                </a:extLst>
              </p:cNvPr>
              <p:cNvSpPr/>
              <p:nvPr/>
            </p:nvSpPr>
            <p:spPr>
              <a:xfrm rot="7029244">
                <a:off x="2358762" y="4344105"/>
                <a:ext cx="51733" cy="97868"/>
              </a:xfrm>
              <a:prstGeom prst="round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8" name="四角形: 角を丸くする 637">
                <a:extLst>
                  <a:ext uri="{FF2B5EF4-FFF2-40B4-BE49-F238E27FC236}">
                    <a16:creationId xmlns:a16="http://schemas.microsoft.com/office/drawing/2014/main" id="{76C51727-E465-4634-8C58-2BB0F80EB4BD}"/>
                  </a:ext>
                </a:extLst>
              </p:cNvPr>
              <p:cNvSpPr/>
              <p:nvPr/>
            </p:nvSpPr>
            <p:spPr>
              <a:xfrm rot="3689220">
                <a:off x="1730112" y="4585404"/>
                <a:ext cx="51733" cy="97868"/>
              </a:xfrm>
              <a:prstGeom prst="round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9" name="四角形: 角を丸くする 638">
                <a:extLst>
                  <a:ext uri="{FF2B5EF4-FFF2-40B4-BE49-F238E27FC236}">
                    <a16:creationId xmlns:a16="http://schemas.microsoft.com/office/drawing/2014/main" id="{38E9E97F-72AE-4133-BC85-D86DFC248C40}"/>
                  </a:ext>
                </a:extLst>
              </p:cNvPr>
              <p:cNvSpPr/>
              <p:nvPr/>
            </p:nvSpPr>
            <p:spPr>
              <a:xfrm rot="4557245">
                <a:off x="3000114" y="5001329"/>
                <a:ext cx="51733" cy="97868"/>
              </a:xfrm>
              <a:prstGeom prst="round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0" name="四角形: 角を丸くする 639">
                <a:extLst>
                  <a:ext uri="{FF2B5EF4-FFF2-40B4-BE49-F238E27FC236}">
                    <a16:creationId xmlns:a16="http://schemas.microsoft.com/office/drawing/2014/main" id="{E1F91A1D-1DC6-47E9-9BF7-0CCF592000C9}"/>
                  </a:ext>
                </a:extLst>
              </p:cNvPr>
              <p:cNvSpPr/>
              <p:nvPr/>
            </p:nvSpPr>
            <p:spPr>
              <a:xfrm rot="4557245">
                <a:off x="2755638" y="5499804"/>
                <a:ext cx="51733" cy="97868"/>
              </a:xfrm>
              <a:prstGeom prst="round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1" name="四角形: 角を丸くする 640">
                <a:extLst>
                  <a:ext uri="{FF2B5EF4-FFF2-40B4-BE49-F238E27FC236}">
                    <a16:creationId xmlns:a16="http://schemas.microsoft.com/office/drawing/2014/main" id="{F4D3BCE4-981C-4E49-BE16-1AF4645FC4C9}"/>
                  </a:ext>
                </a:extLst>
              </p:cNvPr>
              <p:cNvSpPr/>
              <p:nvPr/>
            </p:nvSpPr>
            <p:spPr>
              <a:xfrm rot="6374807">
                <a:off x="2708013" y="4750505"/>
                <a:ext cx="51733" cy="97868"/>
              </a:xfrm>
              <a:prstGeom prst="round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2" name="四角形: 角を丸くする 641">
                <a:extLst>
                  <a:ext uri="{FF2B5EF4-FFF2-40B4-BE49-F238E27FC236}">
                    <a16:creationId xmlns:a16="http://schemas.microsoft.com/office/drawing/2014/main" id="{A212998C-D495-4DE6-B2A4-EE27CBFC2383}"/>
                  </a:ext>
                </a:extLst>
              </p:cNvPr>
              <p:cNvSpPr/>
              <p:nvPr/>
            </p:nvSpPr>
            <p:spPr>
              <a:xfrm rot="4557245">
                <a:off x="1914262" y="4902903"/>
                <a:ext cx="51733" cy="97868"/>
              </a:xfrm>
              <a:prstGeom prst="round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3" name="四角形: 角を丸くする 642">
                <a:extLst>
                  <a:ext uri="{FF2B5EF4-FFF2-40B4-BE49-F238E27FC236}">
                    <a16:creationId xmlns:a16="http://schemas.microsoft.com/office/drawing/2014/main" id="{F92D9F4B-C409-4C78-A4D4-67FCF507ABA4}"/>
                  </a:ext>
                </a:extLst>
              </p:cNvPr>
              <p:cNvSpPr/>
              <p:nvPr/>
            </p:nvSpPr>
            <p:spPr>
              <a:xfrm rot="2184916">
                <a:off x="2390860" y="5312413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4" name="四角形: 角を丸くする 643">
                <a:extLst>
                  <a:ext uri="{FF2B5EF4-FFF2-40B4-BE49-F238E27FC236}">
                    <a16:creationId xmlns:a16="http://schemas.microsoft.com/office/drawing/2014/main" id="{B9EC12F6-3306-4D1B-ABAA-680EE9FD29ED}"/>
                  </a:ext>
                </a:extLst>
              </p:cNvPr>
              <p:cNvSpPr/>
              <p:nvPr/>
            </p:nvSpPr>
            <p:spPr>
              <a:xfrm rot="2184916">
                <a:off x="2952835" y="4782188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5" name="四角形: 角を丸くする 644">
                <a:extLst>
                  <a:ext uri="{FF2B5EF4-FFF2-40B4-BE49-F238E27FC236}">
                    <a16:creationId xmlns:a16="http://schemas.microsoft.com/office/drawing/2014/main" id="{D4406D9C-6C96-439A-B99A-FD26EA7606A9}"/>
                  </a:ext>
                </a:extLst>
              </p:cNvPr>
              <p:cNvSpPr/>
              <p:nvPr/>
            </p:nvSpPr>
            <p:spPr>
              <a:xfrm rot="2184916">
                <a:off x="3098885" y="4620263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6" name="四角形: 角を丸くする 645">
                <a:extLst>
                  <a:ext uri="{FF2B5EF4-FFF2-40B4-BE49-F238E27FC236}">
                    <a16:creationId xmlns:a16="http://schemas.microsoft.com/office/drawing/2014/main" id="{38000BB3-A4FA-412D-BC9F-F41965EA3AB1}"/>
                  </a:ext>
                </a:extLst>
              </p:cNvPr>
              <p:cNvSpPr/>
              <p:nvPr/>
            </p:nvSpPr>
            <p:spPr>
              <a:xfrm rot="2184916">
                <a:off x="1673310" y="4810763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7" name="四角形: 角を丸くする 646">
                <a:extLst>
                  <a:ext uri="{FF2B5EF4-FFF2-40B4-BE49-F238E27FC236}">
                    <a16:creationId xmlns:a16="http://schemas.microsoft.com/office/drawing/2014/main" id="{56142174-3581-4E23-9C50-62E92776C240}"/>
                  </a:ext>
                </a:extLst>
              </p:cNvPr>
              <p:cNvSpPr/>
              <p:nvPr/>
            </p:nvSpPr>
            <p:spPr>
              <a:xfrm rot="2184916">
                <a:off x="2898860" y="5172713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8" name="四角形: 角を丸くする 647">
                <a:extLst>
                  <a:ext uri="{FF2B5EF4-FFF2-40B4-BE49-F238E27FC236}">
                    <a16:creationId xmlns:a16="http://schemas.microsoft.com/office/drawing/2014/main" id="{4EA9A373-57F9-41B5-99B9-D6C32F5E979C}"/>
                  </a:ext>
                </a:extLst>
              </p:cNvPr>
              <p:cNvSpPr/>
              <p:nvPr/>
            </p:nvSpPr>
            <p:spPr>
              <a:xfrm rot="2184916">
                <a:off x="2111461" y="5610863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9" name="フリーフォーム: 図形 648">
                <a:extLst>
                  <a:ext uri="{FF2B5EF4-FFF2-40B4-BE49-F238E27FC236}">
                    <a16:creationId xmlns:a16="http://schemas.microsoft.com/office/drawing/2014/main" id="{420BD272-4671-44F1-98A6-ED570F2F5195}"/>
                  </a:ext>
                </a:extLst>
              </p:cNvPr>
              <p:cNvSpPr/>
              <p:nvPr/>
            </p:nvSpPr>
            <p:spPr>
              <a:xfrm>
                <a:off x="2014344" y="5004920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22" name="グループ化 521">
              <a:extLst>
                <a:ext uri="{FF2B5EF4-FFF2-40B4-BE49-F238E27FC236}">
                  <a16:creationId xmlns:a16="http://schemas.microsoft.com/office/drawing/2014/main" id="{88BD335D-3E20-4055-9388-3AB9281555B2}"/>
                </a:ext>
              </a:extLst>
            </p:cNvPr>
            <p:cNvGrpSpPr/>
            <p:nvPr/>
          </p:nvGrpSpPr>
          <p:grpSpPr>
            <a:xfrm rot="2700000">
              <a:off x="1212260" y="1937360"/>
              <a:ext cx="741317" cy="346077"/>
              <a:chOff x="1354931" y="3314700"/>
              <a:chExt cx="969169" cy="440383"/>
            </a:xfrm>
          </p:grpSpPr>
          <p:sp>
            <p:nvSpPr>
              <p:cNvPr id="576" name="楕円 575">
                <a:extLst>
                  <a:ext uri="{FF2B5EF4-FFF2-40B4-BE49-F238E27FC236}">
                    <a16:creationId xmlns:a16="http://schemas.microsoft.com/office/drawing/2014/main" id="{953F5C6A-11D4-4424-8DC6-65FD9E10DDC4}"/>
                  </a:ext>
                </a:extLst>
              </p:cNvPr>
              <p:cNvSpPr/>
              <p:nvPr/>
            </p:nvSpPr>
            <p:spPr>
              <a:xfrm>
                <a:off x="1371600" y="3314700"/>
                <a:ext cx="946150" cy="440383"/>
              </a:xfrm>
              <a:prstGeom prst="ellipse">
                <a:avLst/>
              </a:prstGeom>
              <a:solidFill>
                <a:srgbClr val="339933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7" name="楕円 576">
                <a:extLst>
                  <a:ext uri="{FF2B5EF4-FFF2-40B4-BE49-F238E27FC236}">
                    <a16:creationId xmlns:a16="http://schemas.microsoft.com/office/drawing/2014/main" id="{0C1935A5-5191-4DE0-A9E0-E54890B88082}"/>
                  </a:ext>
                </a:extLst>
              </p:cNvPr>
              <p:cNvSpPr/>
              <p:nvPr/>
            </p:nvSpPr>
            <p:spPr>
              <a:xfrm>
                <a:off x="1354931" y="3350420"/>
                <a:ext cx="969169" cy="368944"/>
              </a:xfrm>
              <a:prstGeom prst="ellipse">
                <a:avLst/>
              </a:prstGeom>
              <a:solidFill>
                <a:srgbClr val="CCFF99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8" name="フリーフォーム: 図形 577">
                <a:extLst>
                  <a:ext uri="{FF2B5EF4-FFF2-40B4-BE49-F238E27FC236}">
                    <a16:creationId xmlns:a16="http://schemas.microsoft.com/office/drawing/2014/main" id="{7C26F8A0-DE35-4FE4-B815-03A287978371}"/>
                  </a:ext>
                </a:extLst>
              </p:cNvPr>
              <p:cNvSpPr/>
              <p:nvPr/>
            </p:nvSpPr>
            <p:spPr>
              <a:xfrm rot="12600000">
                <a:off x="1650668" y="3338975"/>
                <a:ext cx="531175" cy="407363"/>
              </a:xfrm>
              <a:custGeom>
                <a:avLst/>
                <a:gdLst>
                  <a:gd name="connsiteX0" fmla="*/ 445613 w 660367"/>
                  <a:gd name="connsiteY0" fmla="*/ 144608 h 506438"/>
                  <a:gd name="connsiteX1" fmla="*/ 422753 w 660367"/>
                  <a:gd name="connsiteY1" fmla="*/ 100879 h 506438"/>
                  <a:gd name="connsiteX2" fmla="*/ 445613 w 660367"/>
                  <a:gd name="connsiteY2" fmla="*/ 57150 h 506438"/>
                  <a:gd name="connsiteX3" fmla="*/ 468473 w 660367"/>
                  <a:gd name="connsiteY3" fmla="*/ 100879 h 506438"/>
                  <a:gd name="connsiteX4" fmla="*/ 445613 w 660367"/>
                  <a:gd name="connsiteY4" fmla="*/ 144608 h 506438"/>
                  <a:gd name="connsiteX5" fmla="*/ 544600 w 660367"/>
                  <a:gd name="connsiteY5" fmla="*/ 87458 h 506438"/>
                  <a:gd name="connsiteX6" fmla="*/ 521740 w 660367"/>
                  <a:gd name="connsiteY6" fmla="*/ 43729 h 506438"/>
                  <a:gd name="connsiteX7" fmla="*/ 544600 w 660367"/>
                  <a:gd name="connsiteY7" fmla="*/ 0 h 506438"/>
                  <a:gd name="connsiteX8" fmla="*/ 567460 w 660367"/>
                  <a:gd name="connsiteY8" fmla="*/ 43729 h 506438"/>
                  <a:gd name="connsiteX9" fmla="*/ 544600 w 660367"/>
                  <a:gd name="connsiteY9" fmla="*/ 87458 h 506438"/>
                  <a:gd name="connsiteX10" fmla="*/ 338378 w 660367"/>
                  <a:gd name="connsiteY10" fmla="*/ 206521 h 506438"/>
                  <a:gd name="connsiteX11" fmla="*/ 315518 w 660367"/>
                  <a:gd name="connsiteY11" fmla="*/ 162792 h 506438"/>
                  <a:gd name="connsiteX12" fmla="*/ 338378 w 660367"/>
                  <a:gd name="connsiteY12" fmla="*/ 119063 h 506438"/>
                  <a:gd name="connsiteX13" fmla="*/ 361238 w 660367"/>
                  <a:gd name="connsiteY13" fmla="*/ 162792 h 506438"/>
                  <a:gd name="connsiteX14" fmla="*/ 338378 w 660367"/>
                  <a:gd name="connsiteY14" fmla="*/ 206521 h 506438"/>
                  <a:gd name="connsiteX15" fmla="*/ 237330 w 660367"/>
                  <a:gd name="connsiteY15" fmla="*/ 264863 h 506438"/>
                  <a:gd name="connsiteX16" fmla="*/ 214470 w 660367"/>
                  <a:gd name="connsiteY16" fmla="*/ 221134 h 506438"/>
                  <a:gd name="connsiteX17" fmla="*/ 237330 w 660367"/>
                  <a:gd name="connsiteY17" fmla="*/ 177405 h 506438"/>
                  <a:gd name="connsiteX18" fmla="*/ 260190 w 660367"/>
                  <a:gd name="connsiteY18" fmla="*/ 221134 h 506438"/>
                  <a:gd name="connsiteX19" fmla="*/ 237330 w 660367"/>
                  <a:gd name="connsiteY19" fmla="*/ 264863 h 506438"/>
                  <a:gd name="connsiteX20" fmla="*/ 22860 w 660367"/>
                  <a:gd name="connsiteY20" fmla="*/ 388688 h 506438"/>
                  <a:gd name="connsiteX21" fmla="*/ 0 w 660367"/>
                  <a:gd name="connsiteY21" fmla="*/ 344959 h 506438"/>
                  <a:gd name="connsiteX22" fmla="*/ 22860 w 660367"/>
                  <a:gd name="connsiteY22" fmla="*/ 301230 h 506438"/>
                  <a:gd name="connsiteX23" fmla="*/ 45720 w 660367"/>
                  <a:gd name="connsiteY23" fmla="*/ 344959 h 506438"/>
                  <a:gd name="connsiteX24" fmla="*/ 22860 w 660367"/>
                  <a:gd name="connsiteY24" fmla="*/ 388688 h 506438"/>
                  <a:gd name="connsiteX25" fmla="*/ 130095 w 660367"/>
                  <a:gd name="connsiteY25" fmla="*/ 326776 h 506438"/>
                  <a:gd name="connsiteX26" fmla="*/ 107235 w 660367"/>
                  <a:gd name="connsiteY26" fmla="*/ 283047 h 506438"/>
                  <a:gd name="connsiteX27" fmla="*/ 130095 w 660367"/>
                  <a:gd name="connsiteY27" fmla="*/ 239318 h 506438"/>
                  <a:gd name="connsiteX28" fmla="*/ 152955 w 660367"/>
                  <a:gd name="connsiteY28" fmla="*/ 283047 h 506438"/>
                  <a:gd name="connsiteX29" fmla="*/ 130095 w 660367"/>
                  <a:gd name="connsiteY29" fmla="*/ 326776 h 506438"/>
                  <a:gd name="connsiteX30" fmla="*/ 559683 w 660367"/>
                  <a:gd name="connsiteY30" fmla="*/ 254727 h 506438"/>
                  <a:gd name="connsiteX31" fmla="*/ 510383 w 660367"/>
                  <a:gd name="connsiteY31" fmla="*/ 252660 h 506438"/>
                  <a:gd name="connsiteX32" fmla="*/ 483942 w 660367"/>
                  <a:gd name="connsiteY32" fmla="*/ 210998 h 506438"/>
                  <a:gd name="connsiteX33" fmla="*/ 533243 w 660367"/>
                  <a:gd name="connsiteY33" fmla="*/ 213065 h 506438"/>
                  <a:gd name="connsiteX34" fmla="*/ 559683 w 660367"/>
                  <a:gd name="connsiteY34" fmla="*/ 254727 h 506438"/>
                  <a:gd name="connsiteX35" fmla="*/ 658670 w 660367"/>
                  <a:gd name="connsiteY35" fmla="*/ 197577 h 506438"/>
                  <a:gd name="connsiteX36" fmla="*/ 609370 w 660367"/>
                  <a:gd name="connsiteY36" fmla="*/ 195510 h 506438"/>
                  <a:gd name="connsiteX37" fmla="*/ 582929 w 660367"/>
                  <a:gd name="connsiteY37" fmla="*/ 153848 h 506438"/>
                  <a:gd name="connsiteX38" fmla="*/ 632230 w 660367"/>
                  <a:gd name="connsiteY38" fmla="*/ 155915 h 506438"/>
                  <a:gd name="connsiteX39" fmla="*/ 658670 w 660367"/>
                  <a:gd name="connsiteY39" fmla="*/ 197577 h 506438"/>
                  <a:gd name="connsiteX40" fmla="*/ 452448 w 660367"/>
                  <a:gd name="connsiteY40" fmla="*/ 316640 h 506438"/>
                  <a:gd name="connsiteX41" fmla="*/ 403148 w 660367"/>
                  <a:gd name="connsiteY41" fmla="*/ 314573 h 506438"/>
                  <a:gd name="connsiteX42" fmla="*/ 376707 w 660367"/>
                  <a:gd name="connsiteY42" fmla="*/ 272911 h 506438"/>
                  <a:gd name="connsiteX43" fmla="*/ 426008 w 660367"/>
                  <a:gd name="connsiteY43" fmla="*/ 274978 h 506438"/>
                  <a:gd name="connsiteX44" fmla="*/ 452448 w 660367"/>
                  <a:gd name="connsiteY44" fmla="*/ 316640 h 506438"/>
                  <a:gd name="connsiteX45" fmla="*/ 351400 w 660367"/>
                  <a:gd name="connsiteY45" fmla="*/ 374982 h 506438"/>
                  <a:gd name="connsiteX46" fmla="*/ 302100 w 660367"/>
                  <a:gd name="connsiteY46" fmla="*/ 372915 h 506438"/>
                  <a:gd name="connsiteX47" fmla="*/ 275659 w 660367"/>
                  <a:gd name="connsiteY47" fmla="*/ 331253 h 506438"/>
                  <a:gd name="connsiteX48" fmla="*/ 324960 w 660367"/>
                  <a:gd name="connsiteY48" fmla="*/ 333320 h 506438"/>
                  <a:gd name="connsiteX49" fmla="*/ 351400 w 660367"/>
                  <a:gd name="connsiteY49" fmla="*/ 374982 h 506438"/>
                  <a:gd name="connsiteX50" fmla="*/ 136930 w 660367"/>
                  <a:gd name="connsiteY50" fmla="*/ 498807 h 506438"/>
                  <a:gd name="connsiteX51" fmla="*/ 87630 w 660367"/>
                  <a:gd name="connsiteY51" fmla="*/ 496740 h 506438"/>
                  <a:gd name="connsiteX52" fmla="*/ 61189 w 660367"/>
                  <a:gd name="connsiteY52" fmla="*/ 455078 h 506438"/>
                  <a:gd name="connsiteX53" fmla="*/ 110490 w 660367"/>
                  <a:gd name="connsiteY53" fmla="*/ 457145 h 506438"/>
                  <a:gd name="connsiteX54" fmla="*/ 136930 w 660367"/>
                  <a:gd name="connsiteY54" fmla="*/ 498807 h 506438"/>
                  <a:gd name="connsiteX55" fmla="*/ 244165 w 660367"/>
                  <a:gd name="connsiteY55" fmla="*/ 436895 h 506438"/>
                  <a:gd name="connsiteX56" fmla="*/ 194865 w 660367"/>
                  <a:gd name="connsiteY56" fmla="*/ 434828 h 506438"/>
                  <a:gd name="connsiteX57" fmla="*/ 168424 w 660367"/>
                  <a:gd name="connsiteY57" fmla="*/ 393166 h 506438"/>
                  <a:gd name="connsiteX58" fmla="*/ 217725 w 660367"/>
                  <a:gd name="connsiteY58" fmla="*/ 395233 h 506438"/>
                  <a:gd name="connsiteX59" fmla="*/ 244165 w 660367"/>
                  <a:gd name="connsiteY59" fmla="*/ 436895 h 506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660367" h="506438">
                    <a:moveTo>
                      <a:pt x="445613" y="144608"/>
                    </a:moveTo>
                    <a:cubicBezTo>
                      <a:pt x="432988" y="144608"/>
                      <a:pt x="422753" y="125030"/>
                      <a:pt x="422753" y="100879"/>
                    </a:cubicBezTo>
                    <a:cubicBezTo>
                      <a:pt x="422753" y="76728"/>
                      <a:pt x="432988" y="57150"/>
                      <a:pt x="445613" y="57150"/>
                    </a:cubicBezTo>
                    <a:cubicBezTo>
                      <a:pt x="458238" y="57150"/>
                      <a:pt x="468473" y="76728"/>
                      <a:pt x="468473" y="100879"/>
                    </a:cubicBezTo>
                    <a:cubicBezTo>
                      <a:pt x="468473" y="125030"/>
                      <a:pt x="458238" y="144608"/>
                      <a:pt x="445613" y="144608"/>
                    </a:cubicBezTo>
                    <a:close/>
                    <a:moveTo>
                      <a:pt x="544600" y="87458"/>
                    </a:moveTo>
                    <a:cubicBezTo>
                      <a:pt x="531975" y="87458"/>
                      <a:pt x="521740" y="67880"/>
                      <a:pt x="521740" y="43729"/>
                    </a:cubicBezTo>
                    <a:cubicBezTo>
                      <a:pt x="521740" y="19578"/>
                      <a:pt x="531975" y="0"/>
                      <a:pt x="544600" y="0"/>
                    </a:cubicBezTo>
                    <a:cubicBezTo>
                      <a:pt x="557225" y="0"/>
                      <a:pt x="567460" y="19578"/>
                      <a:pt x="567460" y="43729"/>
                    </a:cubicBezTo>
                    <a:cubicBezTo>
                      <a:pt x="567460" y="67880"/>
                      <a:pt x="557225" y="87458"/>
                      <a:pt x="544600" y="87458"/>
                    </a:cubicBezTo>
                    <a:close/>
                    <a:moveTo>
                      <a:pt x="338378" y="206521"/>
                    </a:moveTo>
                    <a:cubicBezTo>
                      <a:pt x="325753" y="206521"/>
                      <a:pt x="315518" y="186943"/>
                      <a:pt x="315518" y="162792"/>
                    </a:cubicBezTo>
                    <a:cubicBezTo>
                      <a:pt x="315518" y="138641"/>
                      <a:pt x="325753" y="119063"/>
                      <a:pt x="338378" y="119063"/>
                    </a:cubicBezTo>
                    <a:cubicBezTo>
                      <a:pt x="351003" y="119063"/>
                      <a:pt x="361238" y="138641"/>
                      <a:pt x="361238" y="162792"/>
                    </a:cubicBezTo>
                    <a:cubicBezTo>
                      <a:pt x="361238" y="186943"/>
                      <a:pt x="351003" y="206521"/>
                      <a:pt x="338378" y="206521"/>
                    </a:cubicBezTo>
                    <a:close/>
                    <a:moveTo>
                      <a:pt x="237330" y="264863"/>
                    </a:moveTo>
                    <a:cubicBezTo>
                      <a:pt x="224705" y="264863"/>
                      <a:pt x="214470" y="245285"/>
                      <a:pt x="214470" y="221134"/>
                    </a:cubicBezTo>
                    <a:cubicBezTo>
                      <a:pt x="214470" y="196983"/>
                      <a:pt x="224705" y="177405"/>
                      <a:pt x="237330" y="177405"/>
                    </a:cubicBezTo>
                    <a:cubicBezTo>
                      <a:pt x="249955" y="177405"/>
                      <a:pt x="260190" y="196983"/>
                      <a:pt x="260190" y="221134"/>
                    </a:cubicBezTo>
                    <a:cubicBezTo>
                      <a:pt x="260190" y="245285"/>
                      <a:pt x="249955" y="264863"/>
                      <a:pt x="237330" y="264863"/>
                    </a:cubicBezTo>
                    <a:close/>
                    <a:moveTo>
                      <a:pt x="22860" y="388688"/>
                    </a:moveTo>
                    <a:cubicBezTo>
                      <a:pt x="10235" y="388688"/>
                      <a:pt x="0" y="369110"/>
                      <a:pt x="0" y="344959"/>
                    </a:cubicBezTo>
                    <a:cubicBezTo>
                      <a:pt x="0" y="320808"/>
                      <a:pt x="10235" y="301230"/>
                      <a:pt x="22860" y="301230"/>
                    </a:cubicBezTo>
                    <a:cubicBezTo>
                      <a:pt x="35485" y="301230"/>
                      <a:pt x="45720" y="320808"/>
                      <a:pt x="45720" y="344959"/>
                    </a:cubicBezTo>
                    <a:cubicBezTo>
                      <a:pt x="45720" y="369110"/>
                      <a:pt x="35485" y="388688"/>
                      <a:pt x="22860" y="388688"/>
                    </a:cubicBezTo>
                    <a:close/>
                    <a:moveTo>
                      <a:pt x="130095" y="326776"/>
                    </a:moveTo>
                    <a:cubicBezTo>
                      <a:pt x="117470" y="326776"/>
                      <a:pt x="107235" y="307198"/>
                      <a:pt x="107235" y="283047"/>
                    </a:cubicBezTo>
                    <a:cubicBezTo>
                      <a:pt x="107235" y="258896"/>
                      <a:pt x="117470" y="239318"/>
                      <a:pt x="130095" y="239318"/>
                    </a:cubicBezTo>
                    <a:cubicBezTo>
                      <a:pt x="142720" y="239318"/>
                      <a:pt x="152955" y="258896"/>
                      <a:pt x="152955" y="283047"/>
                    </a:cubicBezTo>
                    <a:cubicBezTo>
                      <a:pt x="152955" y="307198"/>
                      <a:pt x="142720" y="326776"/>
                      <a:pt x="130095" y="326776"/>
                    </a:cubicBezTo>
                    <a:close/>
                    <a:moveTo>
                      <a:pt x="559683" y="254727"/>
                    </a:moveTo>
                    <a:cubicBezTo>
                      <a:pt x="553371" y="265661"/>
                      <a:pt x="531298" y="264735"/>
                      <a:pt x="510383" y="252660"/>
                    </a:cubicBezTo>
                    <a:cubicBezTo>
                      <a:pt x="489467" y="240584"/>
                      <a:pt x="477630" y="221931"/>
                      <a:pt x="483942" y="210998"/>
                    </a:cubicBezTo>
                    <a:cubicBezTo>
                      <a:pt x="490255" y="200064"/>
                      <a:pt x="512328" y="200989"/>
                      <a:pt x="533243" y="213065"/>
                    </a:cubicBezTo>
                    <a:cubicBezTo>
                      <a:pt x="554158" y="225141"/>
                      <a:pt x="565996" y="243793"/>
                      <a:pt x="559683" y="254727"/>
                    </a:cubicBezTo>
                    <a:close/>
                    <a:moveTo>
                      <a:pt x="658670" y="197577"/>
                    </a:moveTo>
                    <a:cubicBezTo>
                      <a:pt x="652358" y="208511"/>
                      <a:pt x="630285" y="207585"/>
                      <a:pt x="609370" y="195510"/>
                    </a:cubicBezTo>
                    <a:cubicBezTo>
                      <a:pt x="588454" y="183434"/>
                      <a:pt x="576617" y="164781"/>
                      <a:pt x="582929" y="153848"/>
                    </a:cubicBezTo>
                    <a:cubicBezTo>
                      <a:pt x="589242" y="142914"/>
                      <a:pt x="611314" y="143839"/>
                      <a:pt x="632230" y="155915"/>
                    </a:cubicBezTo>
                    <a:cubicBezTo>
                      <a:pt x="653145" y="167991"/>
                      <a:pt x="664983" y="186643"/>
                      <a:pt x="658670" y="197577"/>
                    </a:cubicBezTo>
                    <a:close/>
                    <a:moveTo>
                      <a:pt x="452448" y="316640"/>
                    </a:moveTo>
                    <a:cubicBezTo>
                      <a:pt x="446136" y="327574"/>
                      <a:pt x="424063" y="326649"/>
                      <a:pt x="403148" y="314573"/>
                    </a:cubicBezTo>
                    <a:cubicBezTo>
                      <a:pt x="382232" y="302498"/>
                      <a:pt x="370395" y="283845"/>
                      <a:pt x="376707" y="272911"/>
                    </a:cubicBezTo>
                    <a:cubicBezTo>
                      <a:pt x="383020" y="261978"/>
                      <a:pt x="405092" y="262903"/>
                      <a:pt x="426008" y="274978"/>
                    </a:cubicBezTo>
                    <a:cubicBezTo>
                      <a:pt x="446923" y="287054"/>
                      <a:pt x="458761" y="305707"/>
                      <a:pt x="452448" y="316640"/>
                    </a:cubicBezTo>
                    <a:close/>
                    <a:moveTo>
                      <a:pt x="351400" y="374982"/>
                    </a:moveTo>
                    <a:cubicBezTo>
                      <a:pt x="345088" y="385915"/>
                      <a:pt x="323015" y="384990"/>
                      <a:pt x="302100" y="372915"/>
                    </a:cubicBezTo>
                    <a:cubicBezTo>
                      <a:pt x="281184" y="360839"/>
                      <a:pt x="269347" y="342186"/>
                      <a:pt x="275659" y="331253"/>
                    </a:cubicBezTo>
                    <a:cubicBezTo>
                      <a:pt x="281972" y="320319"/>
                      <a:pt x="304044" y="321244"/>
                      <a:pt x="324960" y="333320"/>
                    </a:cubicBezTo>
                    <a:cubicBezTo>
                      <a:pt x="345875" y="345395"/>
                      <a:pt x="357713" y="364048"/>
                      <a:pt x="351400" y="374982"/>
                    </a:cubicBezTo>
                    <a:close/>
                    <a:moveTo>
                      <a:pt x="136930" y="498807"/>
                    </a:moveTo>
                    <a:cubicBezTo>
                      <a:pt x="130618" y="509741"/>
                      <a:pt x="108545" y="508816"/>
                      <a:pt x="87630" y="496740"/>
                    </a:cubicBezTo>
                    <a:cubicBezTo>
                      <a:pt x="66714" y="484664"/>
                      <a:pt x="54877" y="466012"/>
                      <a:pt x="61189" y="455078"/>
                    </a:cubicBezTo>
                    <a:cubicBezTo>
                      <a:pt x="67502" y="444144"/>
                      <a:pt x="89574" y="445070"/>
                      <a:pt x="110490" y="457145"/>
                    </a:cubicBezTo>
                    <a:cubicBezTo>
                      <a:pt x="131405" y="469221"/>
                      <a:pt x="143243" y="487874"/>
                      <a:pt x="136930" y="498807"/>
                    </a:cubicBezTo>
                    <a:close/>
                    <a:moveTo>
                      <a:pt x="244165" y="436895"/>
                    </a:moveTo>
                    <a:cubicBezTo>
                      <a:pt x="237852" y="447829"/>
                      <a:pt x="215780" y="446904"/>
                      <a:pt x="194865" y="434828"/>
                    </a:cubicBezTo>
                    <a:cubicBezTo>
                      <a:pt x="173949" y="422752"/>
                      <a:pt x="162112" y="404100"/>
                      <a:pt x="168424" y="393166"/>
                    </a:cubicBezTo>
                    <a:cubicBezTo>
                      <a:pt x="174737" y="382232"/>
                      <a:pt x="196809" y="383158"/>
                      <a:pt x="217725" y="395233"/>
                    </a:cubicBezTo>
                    <a:cubicBezTo>
                      <a:pt x="238640" y="407309"/>
                      <a:pt x="250478" y="425962"/>
                      <a:pt x="244165" y="436895"/>
                    </a:cubicBezTo>
                    <a:close/>
                  </a:path>
                </a:pathLst>
              </a:custGeom>
              <a:solidFill>
                <a:srgbClr val="FFFF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23" name="グループ化 522">
              <a:extLst>
                <a:ext uri="{FF2B5EF4-FFF2-40B4-BE49-F238E27FC236}">
                  <a16:creationId xmlns:a16="http://schemas.microsoft.com/office/drawing/2014/main" id="{7C15BB73-51CF-45D4-8D8B-5187A4B29271}"/>
                </a:ext>
              </a:extLst>
            </p:cNvPr>
            <p:cNvGrpSpPr/>
            <p:nvPr/>
          </p:nvGrpSpPr>
          <p:grpSpPr>
            <a:xfrm rot="2700000">
              <a:off x="977079" y="2033510"/>
              <a:ext cx="741317" cy="346077"/>
              <a:chOff x="1354931" y="3314700"/>
              <a:chExt cx="969169" cy="440383"/>
            </a:xfrm>
          </p:grpSpPr>
          <p:sp>
            <p:nvSpPr>
              <p:cNvPr id="573" name="楕円 572">
                <a:extLst>
                  <a:ext uri="{FF2B5EF4-FFF2-40B4-BE49-F238E27FC236}">
                    <a16:creationId xmlns:a16="http://schemas.microsoft.com/office/drawing/2014/main" id="{4AE6C8AF-F0E4-459D-8EAD-C241DDBD6AD3}"/>
                  </a:ext>
                </a:extLst>
              </p:cNvPr>
              <p:cNvSpPr/>
              <p:nvPr/>
            </p:nvSpPr>
            <p:spPr>
              <a:xfrm>
                <a:off x="1371600" y="3314700"/>
                <a:ext cx="946150" cy="440383"/>
              </a:xfrm>
              <a:prstGeom prst="ellipse">
                <a:avLst/>
              </a:prstGeom>
              <a:solidFill>
                <a:srgbClr val="339933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4" name="楕円 573">
                <a:extLst>
                  <a:ext uri="{FF2B5EF4-FFF2-40B4-BE49-F238E27FC236}">
                    <a16:creationId xmlns:a16="http://schemas.microsoft.com/office/drawing/2014/main" id="{7DDDF004-5E47-48B6-BA4C-18736BCB0009}"/>
                  </a:ext>
                </a:extLst>
              </p:cNvPr>
              <p:cNvSpPr/>
              <p:nvPr/>
            </p:nvSpPr>
            <p:spPr>
              <a:xfrm>
                <a:off x="1354931" y="3350420"/>
                <a:ext cx="969169" cy="368944"/>
              </a:xfrm>
              <a:prstGeom prst="ellipse">
                <a:avLst/>
              </a:prstGeom>
              <a:solidFill>
                <a:srgbClr val="CCFF99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5" name="フリーフォーム: 図形 574">
                <a:extLst>
                  <a:ext uri="{FF2B5EF4-FFF2-40B4-BE49-F238E27FC236}">
                    <a16:creationId xmlns:a16="http://schemas.microsoft.com/office/drawing/2014/main" id="{AA644CC9-8C1E-48D1-AF23-0345A5ABA267}"/>
                  </a:ext>
                </a:extLst>
              </p:cNvPr>
              <p:cNvSpPr/>
              <p:nvPr/>
            </p:nvSpPr>
            <p:spPr>
              <a:xfrm rot="12600000">
                <a:off x="1650668" y="3338975"/>
                <a:ext cx="531175" cy="407363"/>
              </a:xfrm>
              <a:custGeom>
                <a:avLst/>
                <a:gdLst>
                  <a:gd name="connsiteX0" fmla="*/ 445613 w 660367"/>
                  <a:gd name="connsiteY0" fmla="*/ 144608 h 506438"/>
                  <a:gd name="connsiteX1" fmla="*/ 422753 w 660367"/>
                  <a:gd name="connsiteY1" fmla="*/ 100879 h 506438"/>
                  <a:gd name="connsiteX2" fmla="*/ 445613 w 660367"/>
                  <a:gd name="connsiteY2" fmla="*/ 57150 h 506438"/>
                  <a:gd name="connsiteX3" fmla="*/ 468473 w 660367"/>
                  <a:gd name="connsiteY3" fmla="*/ 100879 h 506438"/>
                  <a:gd name="connsiteX4" fmla="*/ 445613 w 660367"/>
                  <a:gd name="connsiteY4" fmla="*/ 144608 h 506438"/>
                  <a:gd name="connsiteX5" fmla="*/ 544600 w 660367"/>
                  <a:gd name="connsiteY5" fmla="*/ 87458 h 506438"/>
                  <a:gd name="connsiteX6" fmla="*/ 521740 w 660367"/>
                  <a:gd name="connsiteY6" fmla="*/ 43729 h 506438"/>
                  <a:gd name="connsiteX7" fmla="*/ 544600 w 660367"/>
                  <a:gd name="connsiteY7" fmla="*/ 0 h 506438"/>
                  <a:gd name="connsiteX8" fmla="*/ 567460 w 660367"/>
                  <a:gd name="connsiteY8" fmla="*/ 43729 h 506438"/>
                  <a:gd name="connsiteX9" fmla="*/ 544600 w 660367"/>
                  <a:gd name="connsiteY9" fmla="*/ 87458 h 506438"/>
                  <a:gd name="connsiteX10" fmla="*/ 338378 w 660367"/>
                  <a:gd name="connsiteY10" fmla="*/ 206521 h 506438"/>
                  <a:gd name="connsiteX11" fmla="*/ 315518 w 660367"/>
                  <a:gd name="connsiteY11" fmla="*/ 162792 h 506438"/>
                  <a:gd name="connsiteX12" fmla="*/ 338378 w 660367"/>
                  <a:gd name="connsiteY12" fmla="*/ 119063 h 506438"/>
                  <a:gd name="connsiteX13" fmla="*/ 361238 w 660367"/>
                  <a:gd name="connsiteY13" fmla="*/ 162792 h 506438"/>
                  <a:gd name="connsiteX14" fmla="*/ 338378 w 660367"/>
                  <a:gd name="connsiteY14" fmla="*/ 206521 h 506438"/>
                  <a:gd name="connsiteX15" fmla="*/ 237330 w 660367"/>
                  <a:gd name="connsiteY15" fmla="*/ 264863 h 506438"/>
                  <a:gd name="connsiteX16" fmla="*/ 214470 w 660367"/>
                  <a:gd name="connsiteY16" fmla="*/ 221134 h 506438"/>
                  <a:gd name="connsiteX17" fmla="*/ 237330 w 660367"/>
                  <a:gd name="connsiteY17" fmla="*/ 177405 h 506438"/>
                  <a:gd name="connsiteX18" fmla="*/ 260190 w 660367"/>
                  <a:gd name="connsiteY18" fmla="*/ 221134 h 506438"/>
                  <a:gd name="connsiteX19" fmla="*/ 237330 w 660367"/>
                  <a:gd name="connsiteY19" fmla="*/ 264863 h 506438"/>
                  <a:gd name="connsiteX20" fmla="*/ 22860 w 660367"/>
                  <a:gd name="connsiteY20" fmla="*/ 388688 h 506438"/>
                  <a:gd name="connsiteX21" fmla="*/ 0 w 660367"/>
                  <a:gd name="connsiteY21" fmla="*/ 344959 h 506438"/>
                  <a:gd name="connsiteX22" fmla="*/ 22860 w 660367"/>
                  <a:gd name="connsiteY22" fmla="*/ 301230 h 506438"/>
                  <a:gd name="connsiteX23" fmla="*/ 45720 w 660367"/>
                  <a:gd name="connsiteY23" fmla="*/ 344959 h 506438"/>
                  <a:gd name="connsiteX24" fmla="*/ 22860 w 660367"/>
                  <a:gd name="connsiteY24" fmla="*/ 388688 h 506438"/>
                  <a:gd name="connsiteX25" fmla="*/ 130095 w 660367"/>
                  <a:gd name="connsiteY25" fmla="*/ 326776 h 506438"/>
                  <a:gd name="connsiteX26" fmla="*/ 107235 w 660367"/>
                  <a:gd name="connsiteY26" fmla="*/ 283047 h 506438"/>
                  <a:gd name="connsiteX27" fmla="*/ 130095 w 660367"/>
                  <a:gd name="connsiteY27" fmla="*/ 239318 h 506438"/>
                  <a:gd name="connsiteX28" fmla="*/ 152955 w 660367"/>
                  <a:gd name="connsiteY28" fmla="*/ 283047 h 506438"/>
                  <a:gd name="connsiteX29" fmla="*/ 130095 w 660367"/>
                  <a:gd name="connsiteY29" fmla="*/ 326776 h 506438"/>
                  <a:gd name="connsiteX30" fmla="*/ 559683 w 660367"/>
                  <a:gd name="connsiteY30" fmla="*/ 254727 h 506438"/>
                  <a:gd name="connsiteX31" fmla="*/ 510383 w 660367"/>
                  <a:gd name="connsiteY31" fmla="*/ 252660 h 506438"/>
                  <a:gd name="connsiteX32" fmla="*/ 483942 w 660367"/>
                  <a:gd name="connsiteY32" fmla="*/ 210998 h 506438"/>
                  <a:gd name="connsiteX33" fmla="*/ 533243 w 660367"/>
                  <a:gd name="connsiteY33" fmla="*/ 213065 h 506438"/>
                  <a:gd name="connsiteX34" fmla="*/ 559683 w 660367"/>
                  <a:gd name="connsiteY34" fmla="*/ 254727 h 506438"/>
                  <a:gd name="connsiteX35" fmla="*/ 658670 w 660367"/>
                  <a:gd name="connsiteY35" fmla="*/ 197577 h 506438"/>
                  <a:gd name="connsiteX36" fmla="*/ 609370 w 660367"/>
                  <a:gd name="connsiteY36" fmla="*/ 195510 h 506438"/>
                  <a:gd name="connsiteX37" fmla="*/ 582929 w 660367"/>
                  <a:gd name="connsiteY37" fmla="*/ 153848 h 506438"/>
                  <a:gd name="connsiteX38" fmla="*/ 632230 w 660367"/>
                  <a:gd name="connsiteY38" fmla="*/ 155915 h 506438"/>
                  <a:gd name="connsiteX39" fmla="*/ 658670 w 660367"/>
                  <a:gd name="connsiteY39" fmla="*/ 197577 h 506438"/>
                  <a:gd name="connsiteX40" fmla="*/ 452448 w 660367"/>
                  <a:gd name="connsiteY40" fmla="*/ 316640 h 506438"/>
                  <a:gd name="connsiteX41" fmla="*/ 403148 w 660367"/>
                  <a:gd name="connsiteY41" fmla="*/ 314573 h 506438"/>
                  <a:gd name="connsiteX42" fmla="*/ 376707 w 660367"/>
                  <a:gd name="connsiteY42" fmla="*/ 272911 h 506438"/>
                  <a:gd name="connsiteX43" fmla="*/ 426008 w 660367"/>
                  <a:gd name="connsiteY43" fmla="*/ 274978 h 506438"/>
                  <a:gd name="connsiteX44" fmla="*/ 452448 w 660367"/>
                  <a:gd name="connsiteY44" fmla="*/ 316640 h 506438"/>
                  <a:gd name="connsiteX45" fmla="*/ 351400 w 660367"/>
                  <a:gd name="connsiteY45" fmla="*/ 374982 h 506438"/>
                  <a:gd name="connsiteX46" fmla="*/ 302100 w 660367"/>
                  <a:gd name="connsiteY46" fmla="*/ 372915 h 506438"/>
                  <a:gd name="connsiteX47" fmla="*/ 275659 w 660367"/>
                  <a:gd name="connsiteY47" fmla="*/ 331253 h 506438"/>
                  <a:gd name="connsiteX48" fmla="*/ 324960 w 660367"/>
                  <a:gd name="connsiteY48" fmla="*/ 333320 h 506438"/>
                  <a:gd name="connsiteX49" fmla="*/ 351400 w 660367"/>
                  <a:gd name="connsiteY49" fmla="*/ 374982 h 506438"/>
                  <a:gd name="connsiteX50" fmla="*/ 136930 w 660367"/>
                  <a:gd name="connsiteY50" fmla="*/ 498807 h 506438"/>
                  <a:gd name="connsiteX51" fmla="*/ 87630 w 660367"/>
                  <a:gd name="connsiteY51" fmla="*/ 496740 h 506438"/>
                  <a:gd name="connsiteX52" fmla="*/ 61189 w 660367"/>
                  <a:gd name="connsiteY52" fmla="*/ 455078 h 506438"/>
                  <a:gd name="connsiteX53" fmla="*/ 110490 w 660367"/>
                  <a:gd name="connsiteY53" fmla="*/ 457145 h 506438"/>
                  <a:gd name="connsiteX54" fmla="*/ 136930 w 660367"/>
                  <a:gd name="connsiteY54" fmla="*/ 498807 h 506438"/>
                  <a:gd name="connsiteX55" fmla="*/ 244165 w 660367"/>
                  <a:gd name="connsiteY55" fmla="*/ 436895 h 506438"/>
                  <a:gd name="connsiteX56" fmla="*/ 194865 w 660367"/>
                  <a:gd name="connsiteY56" fmla="*/ 434828 h 506438"/>
                  <a:gd name="connsiteX57" fmla="*/ 168424 w 660367"/>
                  <a:gd name="connsiteY57" fmla="*/ 393166 h 506438"/>
                  <a:gd name="connsiteX58" fmla="*/ 217725 w 660367"/>
                  <a:gd name="connsiteY58" fmla="*/ 395233 h 506438"/>
                  <a:gd name="connsiteX59" fmla="*/ 244165 w 660367"/>
                  <a:gd name="connsiteY59" fmla="*/ 436895 h 506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660367" h="506438">
                    <a:moveTo>
                      <a:pt x="445613" y="144608"/>
                    </a:moveTo>
                    <a:cubicBezTo>
                      <a:pt x="432988" y="144608"/>
                      <a:pt x="422753" y="125030"/>
                      <a:pt x="422753" y="100879"/>
                    </a:cubicBezTo>
                    <a:cubicBezTo>
                      <a:pt x="422753" y="76728"/>
                      <a:pt x="432988" y="57150"/>
                      <a:pt x="445613" y="57150"/>
                    </a:cubicBezTo>
                    <a:cubicBezTo>
                      <a:pt x="458238" y="57150"/>
                      <a:pt x="468473" y="76728"/>
                      <a:pt x="468473" y="100879"/>
                    </a:cubicBezTo>
                    <a:cubicBezTo>
                      <a:pt x="468473" y="125030"/>
                      <a:pt x="458238" y="144608"/>
                      <a:pt x="445613" y="144608"/>
                    </a:cubicBezTo>
                    <a:close/>
                    <a:moveTo>
                      <a:pt x="544600" y="87458"/>
                    </a:moveTo>
                    <a:cubicBezTo>
                      <a:pt x="531975" y="87458"/>
                      <a:pt x="521740" y="67880"/>
                      <a:pt x="521740" y="43729"/>
                    </a:cubicBezTo>
                    <a:cubicBezTo>
                      <a:pt x="521740" y="19578"/>
                      <a:pt x="531975" y="0"/>
                      <a:pt x="544600" y="0"/>
                    </a:cubicBezTo>
                    <a:cubicBezTo>
                      <a:pt x="557225" y="0"/>
                      <a:pt x="567460" y="19578"/>
                      <a:pt x="567460" y="43729"/>
                    </a:cubicBezTo>
                    <a:cubicBezTo>
                      <a:pt x="567460" y="67880"/>
                      <a:pt x="557225" y="87458"/>
                      <a:pt x="544600" y="87458"/>
                    </a:cubicBezTo>
                    <a:close/>
                    <a:moveTo>
                      <a:pt x="338378" y="206521"/>
                    </a:moveTo>
                    <a:cubicBezTo>
                      <a:pt x="325753" y="206521"/>
                      <a:pt x="315518" y="186943"/>
                      <a:pt x="315518" y="162792"/>
                    </a:cubicBezTo>
                    <a:cubicBezTo>
                      <a:pt x="315518" y="138641"/>
                      <a:pt x="325753" y="119063"/>
                      <a:pt x="338378" y="119063"/>
                    </a:cubicBezTo>
                    <a:cubicBezTo>
                      <a:pt x="351003" y="119063"/>
                      <a:pt x="361238" y="138641"/>
                      <a:pt x="361238" y="162792"/>
                    </a:cubicBezTo>
                    <a:cubicBezTo>
                      <a:pt x="361238" y="186943"/>
                      <a:pt x="351003" y="206521"/>
                      <a:pt x="338378" y="206521"/>
                    </a:cubicBezTo>
                    <a:close/>
                    <a:moveTo>
                      <a:pt x="237330" y="264863"/>
                    </a:moveTo>
                    <a:cubicBezTo>
                      <a:pt x="224705" y="264863"/>
                      <a:pt x="214470" y="245285"/>
                      <a:pt x="214470" y="221134"/>
                    </a:cubicBezTo>
                    <a:cubicBezTo>
                      <a:pt x="214470" y="196983"/>
                      <a:pt x="224705" y="177405"/>
                      <a:pt x="237330" y="177405"/>
                    </a:cubicBezTo>
                    <a:cubicBezTo>
                      <a:pt x="249955" y="177405"/>
                      <a:pt x="260190" y="196983"/>
                      <a:pt x="260190" y="221134"/>
                    </a:cubicBezTo>
                    <a:cubicBezTo>
                      <a:pt x="260190" y="245285"/>
                      <a:pt x="249955" y="264863"/>
                      <a:pt x="237330" y="264863"/>
                    </a:cubicBezTo>
                    <a:close/>
                    <a:moveTo>
                      <a:pt x="22860" y="388688"/>
                    </a:moveTo>
                    <a:cubicBezTo>
                      <a:pt x="10235" y="388688"/>
                      <a:pt x="0" y="369110"/>
                      <a:pt x="0" y="344959"/>
                    </a:cubicBezTo>
                    <a:cubicBezTo>
                      <a:pt x="0" y="320808"/>
                      <a:pt x="10235" y="301230"/>
                      <a:pt x="22860" y="301230"/>
                    </a:cubicBezTo>
                    <a:cubicBezTo>
                      <a:pt x="35485" y="301230"/>
                      <a:pt x="45720" y="320808"/>
                      <a:pt x="45720" y="344959"/>
                    </a:cubicBezTo>
                    <a:cubicBezTo>
                      <a:pt x="45720" y="369110"/>
                      <a:pt x="35485" y="388688"/>
                      <a:pt x="22860" y="388688"/>
                    </a:cubicBezTo>
                    <a:close/>
                    <a:moveTo>
                      <a:pt x="130095" y="326776"/>
                    </a:moveTo>
                    <a:cubicBezTo>
                      <a:pt x="117470" y="326776"/>
                      <a:pt x="107235" y="307198"/>
                      <a:pt x="107235" y="283047"/>
                    </a:cubicBezTo>
                    <a:cubicBezTo>
                      <a:pt x="107235" y="258896"/>
                      <a:pt x="117470" y="239318"/>
                      <a:pt x="130095" y="239318"/>
                    </a:cubicBezTo>
                    <a:cubicBezTo>
                      <a:pt x="142720" y="239318"/>
                      <a:pt x="152955" y="258896"/>
                      <a:pt x="152955" y="283047"/>
                    </a:cubicBezTo>
                    <a:cubicBezTo>
                      <a:pt x="152955" y="307198"/>
                      <a:pt x="142720" y="326776"/>
                      <a:pt x="130095" y="326776"/>
                    </a:cubicBezTo>
                    <a:close/>
                    <a:moveTo>
                      <a:pt x="559683" y="254727"/>
                    </a:moveTo>
                    <a:cubicBezTo>
                      <a:pt x="553371" y="265661"/>
                      <a:pt x="531298" y="264735"/>
                      <a:pt x="510383" y="252660"/>
                    </a:cubicBezTo>
                    <a:cubicBezTo>
                      <a:pt x="489467" y="240584"/>
                      <a:pt x="477630" y="221931"/>
                      <a:pt x="483942" y="210998"/>
                    </a:cubicBezTo>
                    <a:cubicBezTo>
                      <a:pt x="490255" y="200064"/>
                      <a:pt x="512328" y="200989"/>
                      <a:pt x="533243" y="213065"/>
                    </a:cubicBezTo>
                    <a:cubicBezTo>
                      <a:pt x="554158" y="225141"/>
                      <a:pt x="565996" y="243793"/>
                      <a:pt x="559683" y="254727"/>
                    </a:cubicBezTo>
                    <a:close/>
                    <a:moveTo>
                      <a:pt x="658670" y="197577"/>
                    </a:moveTo>
                    <a:cubicBezTo>
                      <a:pt x="652358" y="208511"/>
                      <a:pt x="630285" y="207585"/>
                      <a:pt x="609370" y="195510"/>
                    </a:cubicBezTo>
                    <a:cubicBezTo>
                      <a:pt x="588454" y="183434"/>
                      <a:pt x="576617" y="164781"/>
                      <a:pt x="582929" y="153848"/>
                    </a:cubicBezTo>
                    <a:cubicBezTo>
                      <a:pt x="589242" y="142914"/>
                      <a:pt x="611314" y="143839"/>
                      <a:pt x="632230" y="155915"/>
                    </a:cubicBezTo>
                    <a:cubicBezTo>
                      <a:pt x="653145" y="167991"/>
                      <a:pt x="664983" y="186643"/>
                      <a:pt x="658670" y="197577"/>
                    </a:cubicBezTo>
                    <a:close/>
                    <a:moveTo>
                      <a:pt x="452448" y="316640"/>
                    </a:moveTo>
                    <a:cubicBezTo>
                      <a:pt x="446136" y="327574"/>
                      <a:pt x="424063" y="326649"/>
                      <a:pt x="403148" y="314573"/>
                    </a:cubicBezTo>
                    <a:cubicBezTo>
                      <a:pt x="382232" y="302498"/>
                      <a:pt x="370395" y="283845"/>
                      <a:pt x="376707" y="272911"/>
                    </a:cubicBezTo>
                    <a:cubicBezTo>
                      <a:pt x="383020" y="261978"/>
                      <a:pt x="405092" y="262903"/>
                      <a:pt x="426008" y="274978"/>
                    </a:cubicBezTo>
                    <a:cubicBezTo>
                      <a:pt x="446923" y="287054"/>
                      <a:pt x="458761" y="305707"/>
                      <a:pt x="452448" y="316640"/>
                    </a:cubicBezTo>
                    <a:close/>
                    <a:moveTo>
                      <a:pt x="351400" y="374982"/>
                    </a:moveTo>
                    <a:cubicBezTo>
                      <a:pt x="345088" y="385915"/>
                      <a:pt x="323015" y="384990"/>
                      <a:pt x="302100" y="372915"/>
                    </a:cubicBezTo>
                    <a:cubicBezTo>
                      <a:pt x="281184" y="360839"/>
                      <a:pt x="269347" y="342186"/>
                      <a:pt x="275659" y="331253"/>
                    </a:cubicBezTo>
                    <a:cubicBezTo>
                      <a:pt x="281972" y="320319"/>
                      <a:pt x="304044" y="321244"/>
                      <a:pt x="324960" y="333320"/>
                    </a:cubicBezTo>
                    <a:cubicBezTo>
                      <a:pt x="345875" y="345395"/>
                      <a:pt x="357713" y="364048"/>
                      <a:pt x="351400" y="374982"/>
                    </a:cubicBezTo>
                    <a:close/>
                    <a:moveTo>
                      <a:pt x="136930" y="498807"/>
                    </a:moveTo>
                    <a:cubicBezTo>
                      <a:pt x="130618" y="509741"/>
                      <a:pt x="108545" y="508816"/>
                      <a:pt x="87630" y="496740"/>
                    </a:cubicBezTo>
                    <a:cubicBezTo>
                      <a:pt x="66714" y="484664"/>
                      <a:pt x="54877" y="466012"/>
                      <a:pt x="61189" y="455078"/>
                    </a:cubicBezTo>
                    <a:cubicBezTo>
                      <a:pt x="67502" y="444144"/>
                      <a:pt x="89574" y="445070"/>
                      <a:pt x="110490" y="457145"/>
                    </a:cubicBezTo>
                    <a:cubicBezTo>
                      <a:pt x="131405" y="469221"/>
                      <a:pt x="143243" y="487874"/>
                      <a:pt x="136930" y="498807"/>
                    </a:cubicBezTo>
                    <a:close/>
                    <a:moveTo>
                      <a:pt x="244165" y="436895"/>
                    </a:moveTo>
                    <a:cubicBezTo>
                      <a:pt x="237852" y="447829"/>
                      <a:pt x="215780" y="446904"/>
                      <a:pt x="194865" y="434828"/>
                    </a:cubicBezTo>
                    <a:cubicBezTo>
                      <a:pt x="173949" y="422752"/>
                      <a:pt x="162112" y="404100"/>
                      <a:pt x="168424" y="393166"/>
                    </a:cubicBezTo>
                    <a:cubicBezTo>
                      <a:pt x="174737" y="382232"/>
                      <a:pt x="196809" y="383158"/>
                      <a:pt x="217725" y="395233"/>
                    </a:cubicBezTo>
                    <a:cubicBezTo>
                      <a:pt x="238640" y="407309"/>
                      <a:pt x="250478" y="425962"/>
                      <a:pt x="244165" y="436895"/>
                    </a:cubicBezTo>
                    <a:close/>
                  </a:path>
                </a:pathLst>
              </a:custGeom>
              <a:solidFill>
                <a:srgbClr val="FFFF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24" name="グループ化 523">
              <a:extLst>
                <a:ext uri="{FF2B5EF4-FFF2-40B4-BE49-F238E27FC236}">
                  <a16:creationId xmlns:a16="http://schemas.microsoft.com/office/drawing/2014/main" id="{AAA13561-3F18-42AA-B95D-86CDE6B6DC5F}"/>
                </a:ext>
              </a:extLst>
            </p:cNvPr>
            <p:cNvGrpSpPr/>
            <p:nvPr/>
          </p:nvGrpSpPr>
          <p:grpSpPr>
            <a:xfrm rot="1266089">
              <a:off x="2634530" y="1314983"/>
              <a:ext cx="1524051" cy="1230011"/>
              <a:chOff x="5903931" y="1480033"/>
              <a:chExt cx="2619174" cy="1495242"/>
            </a:xfrm>
            <a:solidFill>
              <a:srgbClr val="FFC000"/>
            </a:solidFill>
          </p:grpSpPr>
          <p:grpSp>
            <p:nvGrpSpPr>
              <p:cNvPr id="544" name="グループ化 543">
                <a:extLst>
                  <a:ext uri="{FF2B5EF4-FFF2-40B4-BE49-F238E27FC236}">
                    <a16:creationId xmlns:a16="http://schemas.microsoft.com/office/drawing/2014/main" id="{4F92CB84-E470-4D12-835D-FB33146803F2}"/>
                  </a:ext>
                </a:extLst>
              </p:cNvPr>
              <p:cNvGrpSpPr/>
              <p:nvPr/>
            </p:nvGrpSpPr>
            <p:grpSpPr>
              <a:xfrm>
                <a:off x="5924677" y="1480033"/>
                <a:ext cx="2446301" cy="1440742"/>
                <a:chOff x="5112307" y="1539148"/>
                <a:chExt cx="2701271" cy="1902163"/>
              </a:xfrm>
              <a:grpFill/>
            </p:grpSpPr>
            <p:sp>
              <p:nvSpPr>
                <p:cNvPr id="555" name="円: 塗りつぶしなし 554">
                  <a:extLst>
                    <a:ext uri="{FF2B5EF4-FFF2-40B4-BE49-F238E27FC236}">
                      <a16:creationId xmlns:a16="http://schemas.microsoft.com/office/drawing/2014/main" id="{B2A0EF4A-3F58-4264-BB59-14CE318EA4A9}"/>
                    </a:ext>
                  </a:extLst>
                </p:cNvPr>
                <p:cNvSpPr/>
                <p:nvPr/>
              </p:nvSpPr>
              <p:spPr>
                <a:xfrm>
                  <a:off x="5876571" y="1539148"/>
                  <a:ext cx="1285220" cy="906742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6" name="円: 塗りつぶしなし 555">
                  <a:extLst>
                    <a:ext uri="{FF2B5EF4-FFF2-40B4-BE49-F238E27FC236}">
                      <a16:creationId xmlns:a16="http://schemas.microsoft.com/office/drawing/2014/main" id="{3F7EA4CA-981C-4EDF-8C41-BCAF195F76E5}"/>
                    </a:ext>
                  </a:extLst>
                </p:cNvPr>
                <p:cNvSpPr/>
                <p:nvPr/>
              </p:nvSpPr>
              <p:spPr>
                <a:xfrm>
                  <a:off x="5383846" y="168093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7" name="円: 塗りつぶしなし 556">
                  <a:extLst>
                    <a:ext uri="{FF2B5EF4-FFF2-40B4-BE49-F238E27FC236}">
                      <a16:creationId xmlns:a16="http://schemas.microsoft.com/office/drawing/2014/main" id="{A0618FA9-1C75-4A2F-890B-07954679648D}"/>
                    </a:ext>
                  </a:extLst>
                </p:cNvPr>
                <p:cNvSpPr/>
                <p:nvPr/>
              </p:nvSpPr>
              <p:spPr>
                <a:xfrm>
                  <a:off x="5631210" y="162245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8" name="円: 塗りつぶしなし 557">
                  <a:extLst>
                    <a:ext uri="{FF2B5EF4-FFF2-40B4-BE49-F238E27FC236}">
                      <a16:creationId xmlns:a16="http://schemas.microsoft.com/office/drawing/2014/main" id="{40FBC33F-ED9D-4AD8-A08D-7B2E6FE1A251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9" name="円: 塗りつぶしなし 558">
                  <a:extLst>
                    <a:ext uri="{FF2B5EF4-FFF2-40B4-BE49-F238E27FC236}">
                      <a16:creationId xmlns:a16="http://schemas.microsoft.com/office/drawing/2014/main" id="{FCB964D5-6693-4EEB-9B06-356C5D68EA7D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0" name="円: 塗りつぶしなし 559">
                  <a:extLst>
                    <a:ext uri="{FF2B5EF4-FFF2-40B4-BE49-F238E27FC236}">
                      <a16:creationId xmlns:a16="http://schemas.microsoft.com/office/drawing/2014/main" id="{AEDD7CF2-F2FF-4301-8D25-B893990DAC15}"/>
                    </a:ext>
                  </a:extLst>
                </p:cNvPr>
                <p:cNvSpPr/>
                <p:nvPr/>
              </p:nvSpPr>
              <p:spPr>
                <a:xfrm>
                  <a:off x="65283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1" name="円: 塗りつぶしなし 560">
                  <a:extLst>
                    <a:ext uri="{FF2B5EF4-FFF2-40B4-BE49-F238E27FC236}">
                      <a16:creationId xmlns:a16="http://schemas.microsoft.com/office/drawing/2014/main" id="{2B7EEFAD-52F8-4270-905E-B5C90C79D610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2" name="円: 塗りつぶしなし 561">
                  <a:extLst>
                    <a:ext uri="{FF2B5EF4-FFF2-40B4-BE49-F238E27FC236}">
                      <a16:creationId xmlns:a16="http://schemas.microsoft.com/office/drawing/2014/main" id="{59BC3515-C7F8-4E18-BBC1-FD4527107E2B}"/>
                    </a:ext>
                  </a:extLst>
                </p:cNvPr>
                <p:cNvSpPr/>
                <p:nvPr/>
              </p:nvSpPr>
              <p:spPr>
                <a:xfrm>
                  <a:off x="6394486" y="1975403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3" name="円: 塗りつぶしなし 562">
                  <a:extLst>
                    <a:ext uri="{FF2B5EF4-FFF2-40B4-BE49-F238E27FC236}">
                      <a16:creationId xmlns:a16="http://schemas.microsoft.com/office/drawing/2014/main" id="{9C789A42-F372-4313-B0FC-7F79DE040348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4" name="円: 塗りつぶしなし 563">
                  <a:extLst>
                    <a:ext uri="{FF2B5EF4-FFF2-40B4-BE49-F238E27FC236}">
                      <a16:creationId xmlns:a16="http://schemas.microsoft.com/office/drawing/2014/main" id="{4BE6EE54-F7B2-4C9F-BA2B-7BB111E084E4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5" name="円: 塗りつぶしなし 564">
                  <a:extLst>
                    <a:ext uri="{FF2B5EF4-FFF2-40B4-BE49-F238E27FC236}">
                      <a16:creationId xmlns:a16="http://schemas.microsoft.com/office/drawing/2014/main" id="{89030B20-D789-4574-A037-04DE562C0518}"/>
                    </a:ext>
                  </a:extLst>
                </p:cNvPr>
                <p:cNvSpPr/>
                <p:nvPr/>
              </p:nvSpPr>
              <p:spPr>
                <a:xfrm>
                  <a:off x="65283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6" name="円: 塗りつぶしなし 565">
                  <a:extLst>
                    <a:ext uri="{FF2B5EF4-FFF2-40B4-BE49-F238E27FC236}">
                      <a16:creationId xmlns:a16="http://schemas.microsoft.com/office/drawing/2014/main" id="{C09F73EA-E382-45E4-BC9D-08E693414510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7" name="円: 塗りつぶしなし 566">
                  <a:extLst>
                    <a:ext uri="{FF2B5EF4-FFF2-40B4-BE49-F238E27FC236}">
                      <a16:creationId xmlns:a16="http://schemas.microsoft.com/office/drawing/2014/main" id="{DBFBEF2A-B323-4FA9-B538-59D210C13477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8" name="円: 塗りつぶしなし 567">
                  <a:extLst>
                    <a:ext uri="{FF2B5EF4-FFF2-40B4-BE49-F238E27FC236}">
                      <a16:creationId xmlns:a16="http://schemas.microsoft.com/office/drawing/2014/main" id="{EBD19248-BE59-4C66-89F4-7A5D4781AD84}"/>
                    </a:ext>
                  </a:extLst>
                </p:cNvPr>
                <p:cNvSpPr/>
                <p:nvPr/>
              </p:nvSpPr>
              <p:spPr>
                <a:xfrm>
                  <a:off x="51123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9" name="円: 塗りつぶしなし 568">
                  <a:extLst>
                    <a:ext uri="{FF2B5EF4-FFF2-40B4-BE49-F238E27FC236}">
                      <a16:creationId xmlns:a16="http://schemas.microsoft.com/office/drawing/2014/main" id="{FCBB0803-7D1E-440C-8B5F-251A91D489D3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0" name="円: 塗りつぶしなし 569">
                  <a:extLst>
                    <a:ext uri="{FF2B5EF4-FFF2-40B4-BE49-F238E27FC236}">
                      <a16:creationId xmlns:a16="http://schemas.microsoft.com/office/drawing/2014/main" id="{428C1584-6919-4E83-87D2-34146C0CF9B0}"/>
                    </a:ext>
                  </a:extLst>
                </p:cNvPr>
                <p:cNvSpPr/>
                <p:nvPr/>
              </p:nvSpPr>
              <p:spPr>
                <a:xfrm>
                  <a:off x="5422307" y="2534567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1" name="円: 塗りつぶしなし 570">
                  <a:extLst>
                    <a:ext uri="{FF2B5EF4-FFF2-40B4-BE49-F238E27FC236}">
                      <a16:creationId xmlns:a16="http://schemas.microsoft.com/office/drawing/2014/main" id="{2C1AF282-E6E5-4A66-B83F-187716B1F39E}"/>
                    </a:ext>
                  </a:extLst>
                </p:cNvPr>
                <p:cNvSpPr/>
                <p:nvPr/>
              </p:nvSpPr>
              <p:spPr>
                <a:xfrm>
                  <a:off x="65283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2" name="円: 塗りつぶしなし 571">
                  <a:extLst>
                    <a:ext uri="{FF2B5EF4-FFF2-40B4-BE49-F238E27FC236}">
                      <a16:creationId xmlns:a16="http://schemas.microsoft.com/office/drawing/2014/main" id="{D32210F9-23F7-488E-8A18-0ABD0C1F535F}"/>
                    </a:ext>
                  </a:extLst>
                </p:cNvPr>
                <p:cNvSpPr/>
                <p:nvPr/>
              </p:nvSpPr>
              <p:spPr>
                <a:xfrm>
                  <a:off x="5610734" y="2530178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45" name="グループ化 544">
                <a:extLst>
                  <a:ext uri="{FF2B5EF4-FFF2-40B4-BE49-F238E27FC236}">
                    <a16:creationId xmlns:a16="http://schemas.microsoft.com/office/drawing/2014/main" id="{C2984A6C-01BA-4F59-BCD2-1D4A2DBAE5BA}"/>
                  </a:ext>
                </a:extLst>
              </p:cNvPr>
              <p:cNvGrpSpPr/>
              <p:nvPr/>
            </p:nvGrpSpPr>
            <p:grpSpPr>
              <a:xfrm>
                <a:off x="5903931" y="1767231"/>
                <a:ext cx="2619174" cy="1208044"/>
                <a:chOff x="5180785" y="1841982"/>
                <a:chExt cx="2706422" cy="1594940"/>
              </a:xfrm>
              <a:grpFill/>
            </p:grpSpPr>
            <p:sp>
              <p:nvSpPr>
                <p:cNvPr id="546" name="円: 塗りつぶしなし 545">
                  <a:extLst>
                    <a:ext uri="{FF2B5EF4-FFF2-40B4-BE49-F238E27FC236}">
                      <a16:creationId xmlns:a16="http://schemas.microsoft.com/office/drawing/2014/main" id="{B859EEB5-4188-455F-911F-D9F2EF157580}"/>
                    </a:ext>
                  </a:extLst>
                </p:cNvPr>
                <p:cNvSpPr/>
                <p:nvPr/>
              </p:nvSpPr>
              <p:spPr>
                <a:xfrm>
                  <a:off x="6534057" y="191131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7" name="円: 塗りつぶしなし 546">
                  <a:extLst>
                    <a:ext uri="{FF2B5EF4-FFF2-40B4-BE49-F238E27FC236}">
                      <a16:creationId xmlns:a16="http://schemas.microsoft.com/office/drawing/2014/main" id="{3B2489E6-C343-4B3B-80EE-CF0FCE1298AF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8" name="円: 塗りつぶしなし 547">
                  <a:extLst>
                    <a:ext uri="{FF2B5EF4-FFF2-40B4-BE49-F238E27FC236}">
                      <a16:creationId xmlns:a16="http://schemas.microsoft.com/office/drawing/2014/main" id="{17D58072-CC7D-4AB7-998D-B1D3031B69F4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9" name="円: 塗りつぶしなし 548">
                  <a:extLst>
                    <a:ext uri="{FF2B5EF4-FFF2-40B4-BE49-F238E27FC236}">
                      <a16:creationId xmlns:a16="http://schemas.microsoft.com/office/drawing/2014/main" id="{756F7547-0150-46C6-9E02-DD41C392BC2B}"/>
                    </a:ext>
                  </a:extLst>
                </p:cNvPr>
                <p:cNvSpPr/>
                <p:nvPr/>
              </p:nvSpPr>
              <p:spPr>
                <a:xfrm>
                  <a:off x="6302045" y="241896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0" name="円: 塗りつぶしなし 549">
                  <a:extLst>
                    <a:ext uri="{FF2B5EF4-FFF2-40B4-BE49-F238E27FC236}">
                      <a16:creationId xmlns:a16="http://schemas.microsoft.com/office/drawing/2014/main" id="{8CBEC6BE-A87D-4C38-9424-60FCBB2015A4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1" name="円: 塗りつぶしなし 550">
                  <a:extLst>
                    <a:ext uri="{FF2B5EF4-FFF2-40B4-BE49-F238E27FC236}">
                      <a16:creationId xmlns:a16="http://schemas.microsoft.com/office/drawing/2014/main" id="{61FB52E3-FD9A-492B-A6FF-DF7FD3117220}"/>
                    </a:ext>
                  </a:extLst>
                </p:cNvPr>
                <p:cNvSpPr/>
                <p:nvPr/>
              </p:nvSpPr>
              <p:spPr>
                <a:xfrm>
                  <a:off x="6601986" y="2054357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2" name="円: 塗りつぶしなし 551">
                  <a:extLst>
                    <a:ext uri="{FF2B5EF4-FFF2-40B4-BE49-F238E27FC236}">
                      <a16:creationId xmlns:a16="http://schemas.microsoft.com/office/drawing/2014/main" id="{DCA51FD2-27A5-491C-BB0D-3C79DCEA98C1}"/>
                    </a:ext>
                  </a:extLst>
                </p:cNvPr>
                <p:cNvSpPr/>
                <p:nvPr/>
              </p:nvSpPr>
              <p:spPr>
                <a:xfrm>
                  <a:off x="5180785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3" name="円: 塗りつぶしなし 552">
                  <a:extLst>
                    <a:ext uri="{FF2B5EF4-FFF2-40B4-BE49-F238E27FC236}">
                      <a16:creationId xmlns:a16="http://schemas.microsoft.com/office/drawing/2014/main" id="{D270ECD0-D6F6-4824-9D33-04BC9DDC9466}"/>
                    </a:ext>
                  </a:extLst>
                </p:cNvPr>
                <p:cNvSpPr/>
                <p:nvPr/>
              </p:nvSpPr>
              <p:spPr>
                <a:xfrm>
                  <a:off x="6403547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4" name="円: 塗りつぶしなし 553">
                  <a:extLst>
                    <a:ext uri="{FF2B5EF4-FFF2-40B4-BE49-F238E27FC236}">
                      <a16:creationId xmlns:a16="http://schemas.microsoft.com/office/drawing/2014/main" id="{41FF7809-23B1-4416-8CBB-4BEEB7F8D4BC}"/>
                    </a:ext>
                  </a:extLst>
                </p:cNvPr>
                <p:cNvSpPr/>
                <p:nvPr/>
              </p:nvSpPr>
              <p:spPr>
                <a:xfrm>
                  <a:off x="6034106" y="2530178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525" name="グループ化 524">
              <a:extLst>
                <a:ext uri="{FF2B5EF4-FFF2-40B4-BE49-F238E27FC236}">
                  <a16:creationId xmlns:a16="http://schemas.microsoft.com/office/drawing/2014/main" id="{178A8EC5-BF5B-41DA-851F-48486AACABD9}"/>
                </a:ext>
              </a:extLst>
            </p:cNvPr>
            <p:cNvGrpSpPr/>
            <p:nvPr/>
          </p:nvGrpSpPr>
          <p:grpSpPr>
            <a:xfrm>
              <a:off x="1447800" y="2141220"/>
              <a:ext cx="2235223" cy="850196"/>
              <a:chOff x="771749" y="4893216"/>
              <a:chExt cx="2619878" cy="1053497"/>
            </a:xfrm>
          </p:grpSpPr>
          <p:grpSp>
            <p:nvGrpSpPr>
              <p:cNvPr id="526" name="グループ化 525">
                <a:extLst>
                  <a:ext uri="{FF2B5EF4-FFF2-40B4-BE49-F238E27FC236}">
                    <a16:creationId xmlns:a16="http://schemas.microsoft.com/office/drawing/2014/main" id="{05CA949B-7A2F-474E-BED8-DA63EF20939B}"/>
                  </a:ext>
                </a:extLst>
              </p:cNvPr>
              <p:cNvGrpSpPr/>
              <p:nvPr/>
            </p:nvGrpSpPr>
            <p:grpSpPr>
              <a:xfrm>
                <a:off x="771749" y="4893216"/>
                <a:ext cx="2619878" cy="1053497"/>
                <a:chOff x="863475" y="4800599"/>
                <a:chExt cx="4319398" cy="2024789"/>
              </a:xfrm>
            </p:grpSpPr>
            <p:sp>
              <p:nvSpPr>
                <p:cNvPr id="528" name="フリーフォーム: 図形 527">
                  <a:extLst>
                    <a:ext uri="{FF2B5EF4-FFF2-40B4-BE49-F238E27FC236}">
                      <a16:creationId xmlns:a16="http://schemas.microsoft.com/office/drawing/2014/main" id="{651C42FF-F4FB-4490-9383-08A72F884DC2}"/>
                    </a:ext>
                  </a:extLst>
                </p:cNvPr>
                <p:cNvSpPr/>
                <p:nvPr/>
              </p:nvSpPr>
              <p:spPr>
                <a:xfrm>
                  <a:off x="997882" y="4831080"/>
                  <a:ext cx="4016078" cy="1950720"/>
                </a:xfrm>
                <a:custGeom>
                  <a:avLst/>
                  <a:gdLst>
                    <a:gd name="connsiteX0" fmla="*/ 1149350 w 2298700"/>
                    <a:gd name="connsiteY0" fmla="*/ 0 h 2298700"/>
                    <a:gd name="connsiteX1" fmla="*/ 1220140 w 2298700"/>
                    <a:gd name="connsiteY1" fmla="*/ 33620 h 2298700"/>
                    <a:gd name="connsiteX2" fmla="*/ 1260570 w 2298700"/>
                    <a:gd name="connsiteY2" fmla="*/ 5394 h 2298700"/>
                    <a:gd name="connsiteX3" fmla="*/ 1295636 w 2298700"/>
                    <a:gd name="connsiteY3" fmla="*/ 41740 h 2298700"/>
                    <a:gd name="connsiteX4" fmla="*/ 1373577 w 2298700"/>
                    <a:gd name="connsiteY4" fmla="*/ 22079 h 2298700"/>
                    <a:gd name="connsiteX5" fmla="*/ 1436448 w 2298700"/>
                    <a:gd name="connsiteY5" fmla="*/ 68867 h 2298700"/>
                    <a:gd name="connsiteX6" fmla="*/ 1481608 w 2298700"/>
                    <a:gd name="connsiteY6" fmla="*/ 49067 h 2298700"/>
                    <a:gd name="connsiteX7" fmla="*/ 1508910 w 2298700"/>
                    <a:gd name="connsiteY7" fmla="*/ 91559 h 2298700"/>
                    <a:gd name="connsiteX8" fmla="*/ 1589183 w 2298700"/>
                    <a:gd name="connsiteY8" fmla="*/ 87489 h 2298700"/>
                    <a:gd name="connsiteX9" fmla="*/ 1641724 w 2298700"/>
                    <a:gd name="connsiteY9" fmla="*/ 145638 h 2298700"/>
                    <a:gd name="connsiteX10" fmla="*/ 1689873 w 2298700"/>
                    <a:gd name="connsiteY10" fmla="*/ 135034 h 2298700"/>
                    <a:gd name="connsiteX11" fmla="*/ 1708364 w 2298700"/>
                    <a:gd name="connsiteY11" fmla="*/ 182031 h 2298700"/>
                    <a:gd name="connsiteX12" fmla="*/ 1787894 w 2298700"/>
                    <a:gd name="connsiteY12" fmla="*/ 193700 h 2298700"/>
                    <a:gd name="connsiteX13" fmla="*/ 1828076 w 2298700"/>
                    <a:gd name="connsiteY13" fmla="*/ 260983 h 2298700"/>
                    <a:gd name="connsiteX14" fmla="*/ 1877374 w 2298700"/>
                    <a:gd name="connsiteY14" fmla="*/ 259976 h 2298700"/>
                    <a:gd name="connsiteX15" fmla="*/ 1886337 w 2298700"/>
                    <a:gd name="connsiteY15" fmla="*/ 309677 h 2298700"/>
                    <a:gd name="connsiteX16" fmla="*/ 1962063 w 2298700"/>
                    <a:gd name="connsiteY16" fmla="*/ 336637 h 2298700"/>
                    <a:gd name="connsiteX17" fmla="*/ 1988348 w 2298700"/>
                    <a:gd name="connsiteY17" fmla="*/ 410466 h 2298700"/>
                    <a:gd name="connsiteX18" fmla="*/ 2036894 w 2298700"/>
                    <a:gd name="connsiteY18" fmla="*/ 419096 h 2298700"/>
                    <a:gd name="connsiteX19" fmla="*/ 2035989 w 2298700"/>
                    <a:gd name="connsiteY19" fmla="*/ 469592 h 2298700"/>
                    <a:gd name="connsiteX20" fmla="*/ 2105000 w 2298700"/>
                    <a:gd name="connsiteY20" fmla="*/ 510806 h 2298700"/>
                    <a:gd name="connsiteX21" fmla="*/ 2116377 w 2298700"/>
                    <a:gd name="connsiteY21" fmla="*/ 588346 h 2298700"/>
                    <a:gd name="connsiteX22" fmla="*/ 2162306 w 2298700"/>
                    <a:gd name="connsiteY22" fmla="*/ 606279 h 2298700"/>
                    <a:gd name="connsiteX23" fmla="*/ 2151568 w 2298700"/>
                    <a:gd name="connsiteY23" fmla="*/ 655625 h 2298700"/>
                    <a:gd name="connsiteX24" fmla="*/ 2211211 w 2298700"/>
                    <a:gd name="connsiteY24" fmla="*/ 709517 h 2298700"/>
                    <a:gd name="connsiteX25" fmla="*/ 2207243 w 2298700"/>
                    <a:gd name="connsiteY25" fmla="*/ 787783 h 2298700"/>
                    <a:gd name="connsiteX26" fmla="*/ 2248790 w 2298700"/>
                    <a:gd name="connsiteY26" fmla="*/ 814335 h 2298700"/>
                    <a:gd name="connsiteX27" fmla="*/ 2228632 w 2298700"/>
                    <a:gd name="connsiteY27" fmla="*/ 860637 h 2298700"/>
                    <a:gd name="connsiteX28" fmla="*/ 2276621 w 2298700"/>
                    <a:gd name="connsiteY28" fmla="*/ 925123 h 2298700"/>
                    <a:gd name="connsiteX29" fmla="*/ 2257453 w 2298700"/>
                    <a:gd name="connsiteY29" fmla="*/ 1001111 h 2298700"/>
                    <a:gd name="connsiteX30" fmla="*/ 2293029 w 2298700"/>
                    <a:gd name="connsiteY30" fmla="*/ 1035259 h 2298700"/>
                    <a:gd name="connsiteX31" fmla="*/ 2264218 w 2298700"/>
                    <a:gd name="connsiteY31" fmla="*/ 1076744 h 2298700"/>
                    <a:gd name="connsiteX32" fmla="*/ 2298700 w 2298700"/>
                    <a:gd name="connsiteY32" fmla="*/ 1149350 h 2298700"/>
                    <a:gd name="connsiteX33" fmla="*/ 2265080 w 2298700"/>
                    <a:gd name="connsiteY33" fmla="*/ 1220140 h 2298700"/>
                    <a:gd name="connsiteX34" fmla="*/ 2293306 w 2298700"/>
                    <a:gd name="connsiteY34" fmla="*/ 1260570 h 2298700"/>
                    <a:gd name="connsiteX35" fmla="*/ 2256960 w 2298700"/>
                    <a:gd name="connsiteY35" fmla="*/ 1295636 h 2298700"/>
                    <a:gd name="connsiteX36" fmla="*/ 2276621 w 2298700"/>
                    <a:gd name="connsiteY36" fmla="*/ 1373577 h 2298700"/>
                    <a:gd name="connsiteX37" fmla="*/ 2229833 w 2298700"/>
                    <a:gd name="connsiteY37" fmla="*/ 1436449 h 2298700"/>
                    <a:gd name="connsiteX38" fmla="*/ 2249633 w 2298700"/>
                    <a:gd name="connsiteY38" fmla="*/ 1481609 h 2298700"/>
                    <a:gd name="connsiteX39" fmla="*/ 2207141 w 2298700"/>
                    <a:gd name="connsiteY39" fmla="*/ 1508910 h 2298700"/>
                    <a:gd name="connsiteX40" fmla="*/ 2211211 w 2298700"/>
                    <a:gd name="connsiteY40" fmla="*/ 1589183 h 2298700"/>
                    <a:gd name="connsiteX41" fmla="*/ 2153063 w 2298700"/>
                    <a:gd name="connsiteY41" fmla="*/ 1641725 h 2298700"/>
                    <a:gd name="connsiteX42" fmla="*/ 2163666 w 2298700"/>
                    <a:gd name="connsiteY42" fmla="*/ 1689873 h 2298700"/>
                    <a:gd name="connsiteX43" fmla="*/ 2116669 w 2298700"/>
                    <a:gd name="connsiteY43" fmla="*/ 1708364 h 2298700"/>
                    <a:gd name="connsiteX44" fmla="*/ 2105000 w 2298700"/>
                    <a:gd name="connsiteY44" fmla="*/ 1787894 h 2298700"/>
                    <a:gd name="connsiteX45" fmla="*/ 2037718 w 2298700"/>
                    <a:gd name="connsiteY45" fmla="*/ 1828076 h 2298700"/>
                    <a:gd name="connsiteX46" fmla="*/ 2038725 w 2298700"/>
                    <a:gd name="connsiteY46" fmla="*/ 1877374 h 2298700"/>
                    <a:gd name="connsiteX47" fmla="*/ 1989023 w 2298700"/>
                    <a:gd name="connsiteY47" fmla="*/ 1886337 h 2298700"/>
                    <a:gd name="connsiteX48" fmla="*/ 1962063 w 2298700"/>
                    <a:gd name="connsiteY48" fmla="*/ 1962063 h 2298700"/>
                    <a:gd name="connsiteX49" fmla="*/ 1888235 w 2298700"/>
                    <a:gd name="connsiteY49" fmla="*/ 1988348 h 2298700"/>
                    <a:gd name="connsiteX50" fmla="*/ 1879605 w 2298700"/>
                    <a:gd name="connsiteY50" fmla="*/ 2036894 h 2298700"/>
                    <a:gd name="connsiteX51" fmla="*/ 1829108 w 2298700"/>
                    <a:gd name="connsiteY51" fmla="*/ 2035989 h 2298700"/>
                    <a:gd name="connsiteX52" fmla="*/ 1787894 w 2298700"/>
                    <a:gd name="connsiteY52" fmla="*/ 2105000 h 2298700"/>
                    <a:gd name="connsiteX53" fmla="*/ 1710355 w 2298700"/>
                    <a:gd name="connsiteY53" fmla="*/ 2116377 h 2298700"/>
                    <a:gd name="connsiteX54" fmla="*/ 1692421 w 2298700"/>
                    <a:gd name="connsiteY54" fmla="*/ 2162306 h 2298700"/>
                    <a:gd name="connsiteX55" fmla="*/ 1643075 w 2298700"/>
                    <a:gd name="connsiteY55" fmla="*/ 2151568 h 2298700"/>
                    <a:gd name="connsiteX56" fmla="*/ 1589183 w 2298700"/>
                    <a:gd name="connsiteY56" fmla="*/ 2211211 h 2298700"/>
                    <a:gd name="connsiteX57" fmla="*/ 1510918 w 2298700"/>
                    <a:gd name="connsiteY57" fmla="*/ 2207243 h 2298700"/>
                    <a:gd name="connsiteX58" fmla="*/ 1484365 w 2298700"/>
                    <a:gd name="connsiteY58" fmla="*/ 2248790 h 2298700"/>
                    <a:gd name="connsiteX59" fmla="*/ 1438063 w 2298700"/>
                    <a:gd name="connsiteY59" fmla="*/ 2228632 h 2298700"/>
                    <a:gd name="connsiteX60" fmla="*/ 1373577 w 2298700"/>
                    <a:gd name="connsiteY60" fmla="*/ 2276621 h 2298700"/>
                    <a:gd name="connsiteX61" fmla="*/ 1297589 w 2298700"/>
                    <a:gd name="connsiteY61" fmla="*/ 2257453 h 2298700"/>
                    <a:gd name="connsiteX62" fmla="*/ 1263441 w 2298700"/>
                    <a:gd name="connsiteY62" fmla="*/ 2293029 h 2298700"/>
                    <a:gd name="connsiteX63" fmla="*/ 1221957 w 2298700"/>
                    <a:gd name="connsiteY63" fmla="*/ 2264218 h 2298700"/>
                    <a:gd name="connsiteX64" fmla="*/ 1149350 w 2298700"/>
                    <a:gd name="connsiteY64" fmla="*/ 2298700 h 2298700"/>
                    <a:gd name="connsiteX65" fmla="*/ 1078560 w 2298700"/>
                    <a:gd name="connsiteY65" fmla="*/ 2265080 h 2298700"/>
                    <a:gd name="connsiteX66" fmla="*/ 1038130 w 2298700"/>
                    <a:gd name="connsiteY66" fmla="*/ 2293306 h 2298700"/>
                    <a:gd name="connsiteX67" fmla="*/ 1003064 w 2298700"/>
                    <a:gd name="connsiteY67" fmla="*/ 2256960 h 2298700"/>
                    <a:gd name="connsiteX68" fmla="*/ 925123 w 2298700"/>
                    <a:gd name="connsiteY68" fmla="*/ 2276621 h 2298700"/>
                    <a:gd name="connsiteX69" fmla="*/ 862252 w 2298700"/>
                    <a:gd name="connsiteY69" fmla="*/ 2229833 h 2298700"/>
                    <a:gd name="connsiteX70" fmla="*/ 817092 w 2298700"/>
                    <a:gd name="connsiteY70" fmla="*/ 2249633 h 2298700"/>
                    <a:gd name="connsiteX71" fmla="*/ 789791 w 2298700"/>
                    <a:gd name="connsiteY71" fmla="*/ 2207141 h 2298700"/>
                    <a:gd name="connsiteX72" fmla="*/ 709517 w 2298700"/>
                    <a:gd name="connsiteY72" fmla="*/ 2211211 h 2298700"/>
                    <a:gd name="connsiteX73" fmla="*/ 656976 w 2298700"/>
                    <a:gd name="connsiteY73" fmla="*/ 2153063 h 2298700"/>
                    <a:gd name="connsiteX74" fmla="*/ 608827 w 2298700"/>
                    <a:gd name="connsiteY74" fmla="*/ 2163666 h 2298700"/>
                    <a:gd name="connsiteX75" fmla="*/ 590337 w 2298700"/>
                    <a:gd name="connsiteY75" fmla="*/ 2116669 h 2298700"/>
                    <a:gd name="connsiteX76" fmla="*/ 510806 w 2298700"/>
                    <a:gd name="connsiteY76" fmla="*/ 2105000 h 2298700"/>
                    <a:gd name="connsiteX77" fmla="*/ 470624 w 2298700"/>
                    <a:gd name="connsiteY77" fmla="*/ 2037718 h 2298700"/>
                    <a:gd name="connsiteX78" fmla="*/ 421327 w 2298700"/>
                    <a:gd name="connsiteY78" fmla="*/ 2038725 h 2298700"/>
                    <a:gd name="connsiteX79" fmla="*/ 412364 w 2298700"/>
                    <a:gd name="connsiteY79" fmla="*/ 1989023 h 2298700"/>
                    <a:gd name="connsiteX80" fmla="*/ 336637 w 2298700"/>
                    <a:gd name="connsiteY80" fmla="*/ 1962063 h 2298700"/>
                    <a:gd name="connsiteX81" fmla="*/ 310353 w 2298700"/>
                    <a:gd name="connsiteY81" fmla="*/ 1888235 h 2298700"/>
                    <a:gd name="connsiteX82" fmla="*/ 261807 w 2298700"/>
                    <a:gd name="connsiteY82" fmla="*/ 1879605 h 2298700"/>
                    <a:gd name="connsiteX83" fmla="*/ 262711 w 2298700"/>
                    <a:gd name="connsiteY83" fmla="*/ 1829108 h 2298700"/>
                    <a:gd name="connsiteX84" fmla="*/ 193700 w 2298700"/>
                    <a:gd name="connsiteY84" fmla="*/ 1787894 h 2298700"/>
                    <a:gd name="connsiteX85" fmla="*/ 182323 w 2298700"/>
                    <a:gd name="connsiteY85" fmla="*/ 1710355 h 2298700"/>
                    <a:gd name="connsiteX86" fmla="*/ 136394 w 2298700"/>
                    <a:gd name="connsiteY86" fmla="*/ 1692421 h 2298700"/>
                    <a:gd name="connsiteX87" fmla="*/ 147132 w 2298700"/>
                    <a:gd name="connsiteY87" fmla="*/ 1643075 h 2298700"/>
                    <a:gd name="connsiteX88" fmla="*/ 87489 w 2298700"/>
                    <a:gd name="connsiteY88" fmla="*/ 1589183 h 2298700"/>
                    <a:gd name="connsiteX89" fmla="*/ 91457 w 2298700"/>
                    <a:gd name="connsiteY89" fmla="*/ 1510918 h 2298700"/>
                    <a:gd name="connsiteX90" fmla="*/ 49911 w 2298700"/>
                    <a:gd name="connsiteY90" fmla="*/ 1484365 h 2298700"/>
                    <a:gd name="connsiteX91" fmla="*/ 70068 w 2298700"/>
                    <a:gd name="connsiteY91" fmla="*/ 1438063 h 2298700"/>
                    <a:gd name="connsiteX92" fmla="*/ 22079 w 2298700"/>
                    <a:gd name="connsiteY92" fmla="*/ 1373577 h 2298700"/>
                    <a:gd name="connsiteX93" fmla="*/ 41247 w 2298700"/>
                    <a:gd name="connsiteY93" fmla="*/ 1297590 h 2298700"/>
                    <a:gd name="connsiteX94" fmla="*/ 5671 w 2298700"/>
                    <a:gd name="connsiteY94" fmla="*/ 1263441 h 2298700"/>
                    <a:gd name="connsiteX95" fmla="*/ 34483 w 2298700"/>
                    <a:gd name="connsiteY95" fmla="*/ 1221957 h 2298700"/>
                    <a:gd name="connsiteX96" fmla="*/ 0 w 2298700"/>
                    <a:gd name="connsiteY96" fmla="*/ 1149350 h 2298700"/>
                    <a:gd name="connsiteX97" fmla="*/ 33620 w 2298700"/>
                    <a:gd name="connsiteY97" fmla="*/ 1078560 h 2298700"/>
                    <a:gd name="connsiteX98" fmla="*/ 5394 w 2298700"/>
                    <a:gd name="connsiteY98" fmla="*/ 1038130 h 2298700"/>
                    <a:gd name="connsiteX99" fmla="*/ 41740 w 2298700"/>
                    <a:gd name="connsiteY99" fmla="*/ 1003064 h 2298700"/>
                    <a:gd name="connsiteX100" fmla="*/ 22079 w 2298700"/>
                    <a:gd name="connsiteY100" fmla="*/ 925123 h 2298700"/>
                    <a:gd name="connsiteX101" fmla="*/ 68867 w 2298700"/>
                    <a:gd name="connsiteY101" fmla="*/ 862252 h 2298700"/>
                    <a:gd name="connsiteX102" fmla="*/ 49067 w 2298700"/>
                    <a:gd name="connsiteY102" fmla="*/ 817092 h 2298700"/>
                    <a:gd name="connsiteX103" fmla="*/ 91559 w 2298700"/>
                    <a:gd name="connsiteY103" fmla="*/ 789791 h 2298700"/>
                    <a:gd name="connsiteX104" fmla="*/ 87489 w 2298700"/>
                    <a:gd name="connsiteY104" fmla="*/ 709517 h 2298700"/>
                    <a:gd name="connsiteX105" fmla="*/ 145638 w 2298700"/>
                    <a:gd name="connsiteY105" fmla="*/ 656976 h 2298700"/>
                    <a:gd name="connsiteX106" fmla="*/ 135034 w 2298700"/>
                    <a:gd name="connsiteY106" fmla="*/ 608827 h 2298700"/>
                    <a:gd name="connsiteX107" fmla="*/ 182031 w 2298700"/>
                    <a:gd name="connsiteY107" fmla="*/ 590337 h 2298700"/>
                    <a:gd name="connsiteX108" fmla="*/ 193700 w 2298700"/>
                    <a:gd name="connsiteY108" fmla="*/ 510806 h 2298700"/>
                    <a:gd name="connsiteX109" fmla="*/ 260983 w 2298700"/>
                    <a:gd name="connsiteY109" fmla="*/ 470624 h 2298700"/>
                    <a:gd name="connsiteX110" fmla="*/ 259976 w 2298700"/>
                    <a:gd name="connsiteY110" fmla="*/ 421327 h 2298700"/>
                    <a:gd name="connsiteX111" fmla="*/ 309677 w 2298700"/>
                    <a:gd name="connsiteY111" fmla="*/ 412364 h 2298700"/>
                    <a:gd name="connsiteX112" fmla="*/ 336637 w 2298700"/>
                    <a:gd name="connsiteY112" fmla="*/ 336637 h 2298700"/>
                    <a:gd name="connsiteX113" fmla="*/ 410466 w 2298700"/>
                    <a:gd name="connsiteY113" fmla="*/ 310353 h 2298700"/>
                    <a:gd name="connsiteX114" fmla="*/ 419096 w 2298700"/>
                    <a:gd name="connsiteY114" fmla="*/ 261807 h 2298700"/>
                    <a:gd name="connsiteX115" fmla="*/ 469592 w 2298700"/>
                    <a:gd name="connsiteY115" fmla="*/ 262711 h 2298700"/>
                    <a:gd name="connsiteX116" fmla="*/ 510806 w 2298700"/>
                    <a:gd name="connsiteY116" fmla="*/ 193700 h 2298700"/>
                    <a:gd name="connsiteX117" fmla="*/ 588346 w 2298700"/>
                    <a:gd name="connsiteY117" fmla="*/ 182323 h 2298700"/>
                    <a:gd name="connsiteX118" fmla="*/ 606279 w 2298700"/>
                    <a:gd name="connsiteY118" fmla="*/ 136394 h 2298700"/>
                    <a:gd name="connsiteX119" fmla="*/ 655625 w 2298700"/>
                    <a:gd name="connsiteY119" fmla="*/ 147132 h 2298700"/>
                    <a:gd name="connsiteX120" fmla="*/ 709517 w 2298700"/>
                    <a:gd name="connsiteY120" fmla="*/ 87489 h 2298700"/>
                    <a:gd name="connsiteX121" fmla="*/ 787783 w 2298700"/>
                    <a:gd name="connsiteY121" fmla="*/ 91457 h 2298700"/>
                    <a:gd name="connsiteX122" fmla="*/ 814335 w 2298700"/>
                    <a:gd name="connsiteY122" fmla="*/ 49911 h 2298700"/>
                    <a:gd name="connsiteX123" fmla="*/ 860637 w 2298700"/>
                    <a:gd name="connsiteY123" fmla="*/ 70068 h 2298700"/>
                    <a:gd name="connsiteX124" fmla="*/ 925123 w 2298700"/>
                    <a:gd name="connsiteY124" fmla="*/ 22079 h 2298700"/>
                    <a:gd name="connsiteX125" fmla="*/ 1001111 w 2298700"/>
                    <a:gd name="connsiteY125" fmla="*/ 41247 h 2298700"/>
                    <a:gd name="connsiteX126" fmla="*/ 1035259 w 2298700"/>
                    <a:gd name="connsiteY126" fmla="*/ 5671 h 2298700"/>
                    <a:gd name="connsiteX127" fmla="*/ 1076744 w 2298700"/>
                    <a:gd name="connsiteY127" fmla="*/ 34483 h 2298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2298700" h="2298700">
                      <a:moveTo>
                        <a:pt x="1149350" y="0"/>
                      </a:moveTo>
                      <a:lnTo>
                        <a:pt x="1220140" y="33620"/>
                      </a:lnTo>
                      <a:lnTo>
                        <a:pt x="1260570" y="5394"/>
                      </a:lnTo>
                      <a:lnTo>
                        <a:pt x="1295636" y="41740"/>
                      </a:lnTo>
                      <a:lnTo>
                        <a:pt x="1373577" y="22079"/>
                      </a:lnTo>
                      <a:lnTo>
                        <a:pt x="1436448" y="68867"/>
                      </a:lnTo>
                      <a:lnTo>
                        <a:pt x="1481608" y="49067"/>
                      </a:lnTo>
                      <a:lnTo>
                        <a:pt x="1508910" y="91559"/>
                      </a:lnTo>
                      <a:lnTo>
                        <a:pt x="1589183" y="87489"/>
                      </a:lnTo>
                      <a:lnTo>
                        <a:pt x="1641724" y="145638"/>
                      </a:lnTo>
                      <a:lnTo>
                        <a:pt x="1689873" y="135034"/>
                      </a:lnTo>
                      <a:lnTo>
                        <a:pt x="1708364" y="182031"/>
                      </a:lnTo>
                      <a:lnTo>
                        <a:pt x="1787894" y="193700"/>
                      </a:lnTo>
                      <a:lnTo>
                        <a:pt x="1828076" y="260983"/>
                      </a:lnTo>
                      <a:lnTo>
                        <a:pt x="1877374" y="259976"/>
                      </a:lnTo>
                      <a:lnTo>
                        <a:pt x="1886337" y="309677"/>
                      </a:lnTo>
                      <a:lnTo>
                        <a:pt x="1962063" y="336637"/>
                      </a:lnTo>
                      <a:lnTo>
                        <a:pt x="1988348" y="410466"/>
                      </a:lnTo>
                      <a:lnTo>
                        <a:pt x="2036894" y="419096"/>
                      </a:lnTo>
                      <a:lnTo>
                        <a:pt x="2035989" y="469592"/>
                      </a:lnTo>
                      <a:lnTo>
                        <a:pt x="2105000" y="510806"/>
                      </a:lnTo>
                      <a:lnTo>
                        <a:pt x="2116377" y="588346"/>
                      </a:lnTo>
                      <a:lnTo>
                        <a:pt x="2162306" y="606279"/>
                      </a:lnTo>
                      <a:lnTo>
                        <a:pt x="2151568" y="655625"/>
                      </a:lnTo>
                      <a:lnTo>
                        <a:pt x="2211211" y="709517"/>
                      </a:lnTo>
                      <a:lnTo>
                        <a:pt x="2207243" y="787783"/>
                      </a:lnTo>
                      <a:lnTo>
                        <a:pt x="2248790" y="814335"/>
                      </a:lnTo>
                      <a:lnTo>
                        <a:pt x="2228632" y="860637"/>
                      </a:lnTo>
                      <a:lnTo>
                        <a:pt x="2276621" y="925123"/>
                      </a:lnTo>
                      <a:lnTo>
                        <a:pt x="2257453" y="1001111"/>
                      </a:lnTo>
                      <a:lnTo>
                        <a:pt x="2293029" y="1035259"/>
                      </a:lnTo>
                      <a:lnTo>
                        <a:pt x="2264218" y="1076744"/>
                      </a:lnTo>
                      <a:lnTo>
                        <a:pt x="2298700" y="1149350"/>
                      </a:lnTo>
                      <a:lnTo>
                        <a:pt x="2265080" y="1220140"/>
                      </a:lnTo>
                      <a:lnTo>
                        <a:pt x="2293306" y="1260570"/>
                      </a:lnTo>
                      <a:lnTo>
                        <a:pt x="2256960" y="1295636"/>
                      </a:lnTo>
                      <a:lnTo>
                        <a:pt x="2276621" y="1373577"/>
                      </a:lnTo>
                      <a:lnTo>
                        <a:pt x="2229833" y="1436449"/>
                      </a:lnTo>
                      <a:lnTo>
                        <a:pt x="2249633" y="1481609"/>
                      </a:lnTo>
                      <a:lnTo>
                        <a:pt x="2207141" y="1508910"/>
                      </a:lnTo>
                      <a:lnTo>
                        <a:pt x="2211211" y="1589183"/>
                      </a:lnTo>
                      <a:lnTo>
                        <a:pt x="2153063" y="1641725"/>
                      </a:lnTo>
                      <a:lnTo>
                        <a:pt x="2163666" y="1689873"/>
                      </a:lnTo>
                      <a:lnTo>
                        <a:pt x="2116669" y="1708364"/>
                      </a:lnTo>
                      <a:lnTo>
                        <a:pt x="2105000" y="1787894"/>
                      </a:lnTo>
                      <a:lnTo>
                        <a:pt x="2037718" y="1828076"/>
                      </a:lnTo>
                      <a:lnTo>
                        <a:pt x="2038725" y="1877374"/>
                      </a:lnTo>
                      <a:lnTo>
                        <a:pt x="1989023" y="1886337"/>
                      </a:lnTo>
                      <a:lnTo>
                        <a:pt x="1962063" y="1962063"/>
                      </a:lnTo>
                      <a:lnTo>
                        <a:pt x="1888235" y="1988348"/>
                      </a:lnTo>
                      <a:lnTo>
                        <a:pt x="1879605" y="2036894"/>
                      </a:lnTo>
                      <a:lnTo>
                        <a:pt x="1829108" y="2035989"/>
                      </a:lnTo>
                      <a:lnTo>
                        <a:pt x="1787894" y="2105000"/>
                      </a:lnTo>
                      <a:lnTo>
                        <a:pt x="1710355" y="2116377"/>
                      </a:lnTo>
                      <a:lnTo>
                        <a:pt x="1692421" y="2162306"/>
                      </a:lnTo>
                      <a:lnTo>
                        <a:pt x="1643075" y="2151568"/>
                      </a:lnTo>
                      <a:lnTo>
                        <a:pt x="1589183" y="2211211"/>
                      </a:lnTo>
                      <a:lnTo>
                        <a:pt x="1510918" y="2207243"/>
                      </a:lnTo>
                      <a:lnTo>
                        <a:pt x="1484365" y="2248790"/>
                      </a:lnTo>
                      <a:lnTo>
                        <a:pt x="1438063" y="2228632"/>
                      </a:lnTo>
                      <a:lnTo>
                        <a:pt x="1373577" y="2276621"/>
                      </a:lnTo>
                      <a:lnTo>
                        <a:pt x="1297589" y="2257453"/>
                      </a:lnTo>
                      <a:lnTo>
                        <a:pt x="1263441" y="2293029"/>
                      </a:lnTo>
                      <a:lnTo>
                        <a:pt x="1221957" y="2264218"/>
                      </a:lnTo>
                      <a:lnTo>
                        <a:pt x="1149350" y="2298700"/>
                      </a:lnTo>
                      <a:lnTo>
                        <a:pt x="1078560" y="2265080"/>
                      </a:lnTo>
                      <a:lnTo>
                        <a:pt x="1038130" y="2293306"/>
                      </a:lnTo>
                      <a:lnTo>
                        <a:pt x="1003064" y="2256960"/>
                      </a:lnTo>
                      <a:lnTo>
                        <a:pt x="925123" y="2276621"/>
                      </a:lnTo>
                      <a:lnTo>
                        <a:pt x="862252" y="2229833"/>
                      </a:lnTo>
                      <a:lnTo>
                        <a:pt x="817092" y="2249633"/>
                      </a:lnTo>
                      <a:lnTo>
                        <a:pt x="789791" y="2207141"/>
                      </a:lnTo>
                      <a:lnTo>
                        <a:pt x="709517" y="2211211"/>
                      </a:lnTo>
                      <a:lnTo>
                        <a:pt x="656976" y="2153063"/>
                      </a:lnTo>
                      <a:lnTo>
                        <a:pt x="608827" y="2163666"/>
                      </a:lnTo>
                      <a:lnTo>
                        <a:pt x="590337" y="2116669"/>
                      </a:lnTo>
                      <a:lnTo>
                        <a:pt x="510806" y="2105000"/>
                      </a:lnTo>
                      <a:lnTo>
                        <a:pt x="470624" y="2037718"/>
                      </a:lnTo>
                      <a:lnTo>
                        <a:pt x="421327" y="2038725"/>
                      </a:lnTo>
                      <a:lnTo>
                        <a:pt x="412364" y="1989023"/>
                      </a:lnTo>
                      <a:lnTo>
                        <a:pt x="336637" y="1962063"/>
                      </a:lnTo>
                      <a:lnTo>
                        <a:pt x="310353" y="1888235"/>
                      </a:lnTo>
                      <a:lnTo>
                        <a:pt x="261807" y="1879605"/>
                      </a:lnTo>
                      <a:lnTo>
                        <a:pt x="262711" y="1829108"/>
                      </a:lnTo>
                      <a:lnTo>
                        <a:pt x="193700" y="1787894"/>
                      </a:lnTo>
                      <a:lnTo>
                        <a:pt x="182323" y="1710355"/>
                      </a:lnTo>
                      <a:lnTo>
                        <a:pt x="136394" y="1692421"/>
                      </a:lnTo>
                      <a:lnTo>
                        <a:pt x="147132" y="1643075"/>
                      </a:lnTo>
                      <a:lnTo>
                        <a:pt x="87489" y="1589183"/>
                      </a:lnTo>
                      <a:lnTo>
                        <a:pt x="91457" y="1510918"/>
                      </a:lnTo>
                      <a:lnTo>
                        <a:pt x="49911" y="1484365"/>
                      </a:lnTo>
                      <a:lnTo>
                        <a:pt x="70068" y="1438063"/>
                      </a:lnTo>
                      <a:lnTo>
                        <a:pt x="22079" y="1373577"/>
                      </a:lnTo>
                      <a:lnTo>
                        <a:pt x="41247" y="1297590"/>
                      </a:lnTo>
                      <a:lnTo>
                        <a:pt x="5671" y="1263441"/>
                      </a:lnTo>
                      <a:lnTo>
                        <a:pt x="34483" y="1221957"/>
                      </a:lnTo>
                      <a:lnTo>
                        <a:pt x="0" y="1149350"/>
                      </a:lnTo>
                      <a:lnTo>
                        <a:pt x="33620" y="1078560"/>
                      </a:lnTo>
                      <a:lnTo>
                        <a:pt x="5394" y="1038130"/>
                      </a:lnTo>
                      <a:lnTo>
                        <a:pt x="41740" y="1003064"/>
                      </a:lnTo>
                      <a:lnTo>
                        <a:pt x="22079" y="925123"/>
                      </a:lnTo>
                      <a:lnTo>
                        <a:pt x="68867" y="862252"/>
                      </a:lnTo>
                      <a:lnTo>
                        <a:pt x="49067" y="817092"/>
                      </a:lnTo>
                      <a:lnTo>
                        <a:pt x="91559" y="789791"/>
                      </a:lnTo>
                      <a:lnTo>
                        <a:pt x="87489" y="709517"/>
                      </a:lnTo>
                      <a:lnTo>
                        <a:pt x="145638" y="656976"/>
                      </a:lnTo>
                      <a:lnTo>
                        <a:pt x="135034" y="608827"/>
                      </a:lnTo>
                      <a:lnTo>
                        <a:pt x="182031" y="590337"/>
                      </a:lnTo>
                      <a:lnTo>
                        <a:pt x="193700" y="510806"/>
                      </a:lnTo>
                      <a:lnTo>
                        <a:pt x="260983" y="470624"/>
                      </a:lnTo>
                      <a:lnTo>
                        <a:pt x="259976" y="421327"/>
                      </a:lnTo>
                      <a:lnTo>
                        <a:pt x="309677" y="412364"/>
                      </a:lnTo>
                      <a:lnTo>
                        <a:pt x="336637" y="336637"/>
                      </a:lnTo>
                      <a:lnTo>
                        <a:pt x="410466" y="310353"/>
                      </a:lnTo>
                      <a:lnTo>
                        <a:pt x="419096" y="261807"/>
                      </a:lnTo>
                      <a:lnTo>
                        <a:pt x="469592" y="262711"/>
                      </a:lnTo>
                      <a:lnTo>
                        <a:pt x="510806" y="193700"/>
                      </a:lnTo>
                      <a:lnTo>
                        <a:pt x="588346" y="182323"/>
                      </a:lnTo>
                      <a:lnTo>
                        <a:pt x="606279" y="136394"/>
                      </a:lnTo>
                      <a:lnTo>
                        <a:pt x="655625" y="147132"/>
                      </a:lnTo>
                      <a:lnTo>
                        <a:pt x="709517" y="87489"/>
                      </a:lnTo>
                      <a:lnTo>
                        <a:pt x="787783" y="91457"/>
                      </a:lnTo>
                      <a:lnTo>
                        <a:pt x="814335" y="49911"/>
                      </a:lnTo>
                      <a:lnTo>
                        <a:pt x="860637" y="70068"/>
                      </a:lnTo>
                      <a:lnTo>
                        <a:pt x="925123" y="22079"/>
                      </a:lnTo>
                      <a:lnTo>
                        <a:pt x="1001111" y="41247"/>
                      </a:lnTo>
                      <a:lnTo>
                        <a:pt x="1035259" y="5671"/>
                      </a:lnTo>
                      <a:lnTo>
                        <a:pt x="1076744" y="34483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9" name="フリーフォーム: 図形 528">
                  <a:extLst>
                    <a:ext uri="{FF2B5EF4-FFF2-40B4-BE49-F238E27FC236}">
                      <a16:creationId xmlns:a16="http://schemas.microsoft.com/office/drawing/2014/main" id="{BA14E9E3-F335-4278-974D-28B2B8A202E2}"/>
                    </a:ext>
                  </a:extLst>
                </p:cNvPr>
                <p:cNvSpPr/>
                <p:nvPr/>
              </p:nvSpPr>
              <p:spPr>
                <a:xfrm>
                  <a:off x="2601882" y="4800599"/>
                  <a:ext cx="750636" cy="2015743"/>
                </a:xfrm>
                <a:custGeom>
                  <a:avLst/>
                  <a:gdLst>
                    <a:gd name="connsiteX0" fmla="*/ 404039 w 750636"/>
                    <a:gd name="connsiteY0" fmla="*/ 0 h 2107998"/>
                    <a:gd name="connsiteX1" fmla="*/ 524306 w 750636"/>
                    <a:gd name="connsiteY1" fmla="*/ 27550 h 2107998"/>
                    <a:gd name="connsiteX2" fmla="*/ 592994 w 750636"/>
                    <a:gd name="connsiteY2" fmla="*/ 4420 h 2107998"/>
                    <a:gd name="connsiteX3" fmla="*/ 620149 w 750636"/>
                    <a:gd name="connsiteY3" fmla="*/ 17996 h 2107998"/>
                    <a:gd name="connsiteX4" fmla="*/ 750636 w 750636"/>
                    <a:gd name="connsiteY4" fmla="*/ 2085727 h 2107998"/>
                    <a:gd name="connsiteX5" fmla="*/ 655887 w 750636"/>
                    <a:gd name="connsiteY5" fmla="*/ 2074199 h 2107998"/>
                    <a:gd name="connsiteX6" fmla="*/ 597872 w 750636"/>
                    <a:gd name="connsiteY6" fmla="*/ 2103351 h 2107998"/>
                    <a:gd name="connsiteX7" fmla="*/ 527393 w 750636"/>
                    <a:gd name="connsiteY7" fmla="*/ 2079742 h 2107998"/>
                    <a:gd name="connsiteX8" fmla="*/ 404039 w 750636"/>
                    <a:gd name="connsiteY8" fmla="*/ 2107998 h 2107998"/>
                    <a:gd name="connsiteX9" fmla="*/ 283772 w 750636"/>
                    <a:gd name="connsiteY9" fmla="*/ 2080449 h 2107998"/>
                    <a:gd name="connsiteX10" fmla="*/ 215084 w 750636"/>
                    <a:gd name="connsiteY10" fmla="*/ 2103578 h 2107998"/>
                    <a:gd name="connsiteX11" fmla="*/ 155510 w 750636"/>
                    <a:gd name="connsiteY11" fmla="*/ 2073795 h 2107998"/>
                    <a:gd name="connsiteX12" fmla="*/ 23093 w 750636"/>
                    <a:gd name="connsiteY12" fmla="*/ 2089906 h 2107998"/>
                    <a:gd name="connsiteX13" fmla="*/ 0 w 750636"/>
                    <a:gd name="connsiteY13" fmla="*/ 2081617 h 2107998"/>
                    <a:gd name="connsiteX14" fmla="*/ 129405 w 750636"/>
                    <a:gd name="connsiteY14" fmla="*/ 31028 h 2107998"/>
                    <a:gd name="connsiteX15" fmla="*/ 152192 w 750636"/>
                    <a:gd name="connsiteY15" fmla="*/ 33800 h 2107998"/>
                    <a:gd name="connsiteX16" fmla="*/ 210207 w 750636"/>
                    <a:gd name="connsiteY16" fmla="*/ 4647 h 2107998"/>
                    <a:gd name="connsiteX17" fmla="*/ 280687 w 750636"/>
                    <a:gd name="connsiteY17" fmla="*/ 28257 h 2107998"/>
                    <a:gd name="connsiteX18" fmla="*/ 404039 w 750636"/>
                    <a:gd name="connsiteY18" fmla="*/ 0 h 2107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0636" h="2107998">
                      <a:moveTo>
                        <a:pt x="404039" y="0"/>
                      </a:moveTo>
                      <a:lnTo>
                        <a:pt x="524306" y="27550"/>
                      </a:lnTo>
                      <a:lnTo>
                        <a:pt x="592994" y="4420"/>
                      </a:lnTo>
                      <a:lnTo>
                        <a:pt x="620149" y="17996"/>
                      </a:lnTo>
                      <a:lnTo>
                        <a:pt x="750636" y="2085727"/>
                      </a:lnTo>
                      <a:lnTo>
                        <a:pt x="655887" y="2074199"/>
                      </a:lnTo>
                      <a:lnTo>
                        <a:pt x="597872" y="2103351"/>
                      </a:lnTo>
                      <a:lnTo>
                        <a:pt x="527393" y="2079742"/>
                      </a:lnTo>
                      <a:lnTo>
                        <a:pt x="404039" y="2107998"/>
                      </a:lnTo>
                      <a:lnTo>
                        <a:pt x="283772" y="2080449"/>
                      </a:lnTo>
                      <a:lnTo>
                        <a:pt x="215084" y="2103578"/>
                      </a:lnTo>
                      <a:lnTo>
                        <a:pt x="155510" y="2073795"/>
                      </a:lnTo>
                      <a:lnTo>
                        <a:pt x="23093" y="2089906"/>
                      </a:lnTo>
                      <a:lnTo>
                        <a:pt x="0" y="2081617"/>
                      </a:lnTo>
                      <a:lnTo>
                        <a:pt x="129405" y="31028"/>
                      </a:lnTo>
                      <a:lnTo>
                        <a:pt x="152192" y="33800"/>
                      </a:lnTo>
                      <a:lnTo>
                        <a:pt x="210207" y="4647"/>
                      </a:lnTo>
                      <a:lnTo>
                        <a:pt x="280687" y="28257"/>
                      </a:lnTo>
                      <a:lnTo>
                        <a:pt x="404039" y="0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0" name="フリーフォーム: 図形 529">
                  <a:extLst>
                    <a:ext uri="{FF2B5EF4-FFF2-40B4-BE49-F238E27FC236}">
                      <a16:creationId xmlns:a16="http://schemas.microsoft.com/office/drawing/2014/main" id="{DC9D3F69-357B-45CE-AC05-156C57DAB447}"/>
                    </a:ext>
                  </a:extLst>
                </p:cNvPr>
                <p:cNvSpPr/>
                <p:nvPr/>
              </p:nvSpPr>
              <p:spPr>
                <a:xfrm>
                  <a:off x="1309677" y="4862245"/>
                  <a:ext cx="848691" cy="1796239"/>
                </a:xfrm>
                <a:custGeom>
                  <a:avLst/>
                  <a:gdLst>
                    <a:gd name="connsiteX0" fmla="*/ 836856 w 848691"/>
                    <a:gd name="connsiteY0" fmla="*/ 0 h 1878448"/>
                    <a:gd name="connsiteX1" fmla="*/ 848691 w 848691"/>
                    <a:gd name="connsiteY1" fmla="*/ 290 h 1878448"/>
                    <a:gd name="connsiteX2" fmla="*/ 511514 w 848691"/>
                    <a:gd name="connsiteY2" fmla="*/ 1878448 h 1878448"/>
                    <a:gd name="connsiteX3" fmla="*/ 499260 w 848691"/>
                    <a:gd name="connsiteY3" fmla="*/ 1877581 h 1878448"/>
                    <a:gd name="connsiteX4" fmla="*/ 430993 w 848691"/>
                    <a:gd name="connsiteY4" fmla="*/ 1822447 h 1878448"/>
                    <a:gd name="connsiteX5" fmla="*/ 347241 w 848691"/>
                    <a:gd name="connsiteY5" fmla="*/ 1823272 h 1878448"/>
                    <a:gd name="connsiteX6" fmla="*/ 332014 w 848691"/>
                    <a:gd name="connsiteY6" fmla="*/ 1782545 h 1878448"/>
                    <a:gd name="connsiteX7" fmla="*/ 203359 w 848691"/>
                    <a:gd name="connsiteY7" fmla="*/ 1760453 h 1878448"/>
                    <a:gd name="connsiteX8" fmla="*/ 158704 w 848691"/>
                    <a:gd name="connsiteY8" fmla="*/ 1699955 h 1878448"/>
                    <a:gd name="connsiteX9" fmla="*/ 76228 w 848691"/>
                    <a:gd name="connsiteY9" fmla="*/ 1692883 h 1878448"/>
                    <a:gd name="connsiteX10" fmla="*/ 77764 w 848691"/>
                    <a:gd name="connsiteY10" fmla="*/ 1651504 h 1878448"/>
                    <a:gd name="connsiteX11" fmla="*/ 0 w 848691"/>
                    <a:gd name="connsiteY11" fmla="*/ 1629104 h 1878448"/>
                    <a:gd name="connsiteX12" fmla="*/ 371504 w 848691"/>
                    <a:gd name="connsiteY12" fmla="*/ 143085 h 1878448"/>
                    <a:gd name="connsiteX13" fmla="*/ 429240 w 848691"/>
                    <a:gd name="connsiteY13" fmla="*/ 143584 h 1878448"/>
                    <a:gd name="connsiteX14" fmla="*/ 499260 w 848691"/>
                    <a:gd name="connsiteY14" fmla="*/ 87034 h 1878448"/>
                    <a:gd name="connsiteX15" fmla="*/ 630995 w 848691"/>
                    <a:gd name="connsiteY15" fmla="*/ 77711 h 1878448"/>
                    <a:gd name="connsiteX16" fmla="*/ 661462 w 848691"/>
                    <a:gd name="connsiteY16" fmla="*/ 40075 h 1878448"/>
                    <a:gd name="connsiteX17" fmla="*/ 745297 w 848691"/>
                    <a:gd name="connsiteY17" fmla="*/ 48874 h 1878448"/>
                    <a:gd name="connsiteX18" fmla="*/ 836856 w 848691"/>
                    <a:gd name="connsiteY18" fmla="*/ 0 h 18784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48691" h="1878448">
                      <a:moveTo>
                        <a:pt x="836856" y="0"/>
                      </a:moveTo>
                      <a:lnTo>
                        <a:pt x="848691" y="290"/>
                      </a:lnTo>
                      <a:lnTo>
                        <a:pt x="511514" y="1878448"/>
                      </a:lnTo>
                      <a:lnTo>
                        <a:pt x="499260" y="1877581"/>
                      </a:lnTo>
                      <a:lnTo>
                        <a:pt x="430993" y="1822447"/>
                      </a:lnTo>
                      <a:lnTo>
                        <a:pt x="347241" y="1823272"/>
                      </a:lnTo>
                      <a:lnTo>
                        <a:pt x="332014" y="1782545"/>
                      </a:lnTo>
                      <a:lnTo>
                        <a:pt x="203359" y="1760453"/>
                      </a:lnTo>
                      <a:lnTo>
                        <a:pt x="158704" y="1699955"/>
                      </a:lnTo>
                      <a:lnTo>
                        <a:pt x="76228" y="1692883"/>
                      </a:lnTo>
                      <a:lnTo>
                        <a:pt x="77764" y="1651504"/>
                      </a:lnTo>
                      <a:lnTo>
                        <a:pt x="0" y="1629104"/>
                      </a:lnTo>
                      <a:lnTo>
                        <a:pt x="371504" y="143085"/>
                      </a:lnTo>
                      <a:lnTo>
                        <a:pt x="429240" y="143584"/>
                      </a:lnTo>
                      <a:lnTo>
                        <a:pt x="499260" y="87034"/>
                      </a:lnTo>
                      <a:lnTo>
                        <a:pt x="630995" y="77711"/>
                      </a:lnTo>
                      <a:lnTo>
                        <a:pt x="661462" y="40075"/>
                      </a:lnTo>
                      <a:lnTo>
                        <a:pt x="745297" y="48874"/>
                      </a:lnTo>
                      <a:lnTo>
                        <a:pt x="836856" y="0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1" name="フリーフォーム: 図形 530">
                  <a:extLst>
                    <a:ext uri="{FF2B5EF4-FFF2-40B4-BE49-F238E27FC236}">
                      <a16:creationId xmlns:a16="http://schemas.microsoft.com/office/drawing/2014/main" id="{3026024A-58AA-4498-A003-2175520D5E6A}"/>
                    </a:ext>
                  </a:extLst>
                </p:cNvPr>
                <p:cNvSpPr/>
                <p:nvPr/>
              </p:nvSpPr>
              <p:spPr>
                <a:xfrm>
                  <a:off x="3813727" y="4862423"/>
                  <a:ext cx="906141" cy="1800096"/>
                </a:xfrm>
                <a:custGeom>
                  <a:avLst/>
                  <a:gdLst>
                    <a:gd name="connsiteX0" fmla="*/ 69285 w 906141"/>
                    <a:gd name="connsiteY0" fmla="*/ 0 h 1882481"/>
                    <a:gd name="connsiteX1" fmla="*/ 158548 w 906141"/>
                    <a:gd name="connsiteY1" fmla="*/ 47650 h 1882481"/>
                    <a:gd name="connsiteX2" fmla="*/ 240350 w 906141"/>
                    <a:gd name="connsiteY2" fmla="*/ 38960 h 1882481"/>
                    <a:gd name="connsiteX3" fmla="*/ 271765 w 906141"/>
                    <a:gd name="connsiteY3" fmla="*/ 77471 h 1882481"/>
                    <a:gd name="connsiteX4" fmla="*/ 406881 w 906141"/>
                    <a:gd name="connsiteY4" fmla="*/ 87034 h 1882481"/>
                    <a:gd name="connsiteX5" fmla="*/ 475147 w 906141"/>
                    <a:gd name="connsiteY5" fmla="*/ 142168 h 1882481"/>
                    <a:gd name="connsiteX6" fmla="*/ 534261 w 906141"/>
                    <a:gd name="connsiteY6" fmla="*/ 141586 h 1882481"/>
                    <a:gd name="connsiteX7" fmla="*/ 906141 w 906141"/>
                    <a:gd name="connsiteY7" fmla="*/ 1629105 h 1882481"/>
                    <a:gd name="connsiteX8" fmla="*/ 831314 w 906141"/>
                    <a:gd name="connsiteY8" fmla="*/ 1650658 h 1882481"/>
                    <a:gd name="connsiteX9" fmla="*/ 833025 w 906141"/>
                    <a:gd name="connsiteY9" fmla="*/ 1691055 h 1882481"/>
                    <a:gd name="connsiteX10" fmla="*/ 748585 w 906141"/>
                    <a:gd name="connsiteY10" fmla="*/ 1698400 h 1882481"/>
                    <a:gd name="connsiteX11" fmla="*/ 702781 w 906141"/>
                    <a:gd name="connsiteY11" fmla="*/ 1760453 h 1882481"/>
                    <a:gd name="connsiteX12" fmla="*/ 577353 w 906141"/>
                    <a:gd name="connsiteY12" fmla="*/ 1781992 h 1882481"/>
                    <a:gd name="connsiteX13" fmla="*/ 562691 w 906141"/>
                    <a:gd name="connsiteY13" fmla="*/ 1821772 h 1882481"/>
                    <a:gd name="connsiteX14" fmla="*/ 476900 w 906141"/>
                    <a:gd name="connsiteY14" fmla="*/ 1821030 h 1882481"/>
                    <a:gd name="connsiteX15" fmla="*/ 406881 w 906141"/>
                    <a:gd name="connsiteY15" fmla="*/ 1877581 h 1882481"/>
                    <a:gd name="connsiteX16" fmla="*/ 337649 w 906141"/>
                    <a:gd name="connsiteY16" fmla="*/ 1882481 h 1882481"/>
                    <a:gd name="connsiteX17" fmla="*/ 0 w 906141"/>
                    <a:gd name="connsiteY17" fmla="*/ 1694 h 1882481"/>
                    <a:gd name="connsiteX18" fmla="*/ 69285 w 906141"/>
                    <a:gd name="connsiteY18" fmla="*/ 0 h 1882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906141" h="1882481">
                      <a:moveTo>
                        <a:pt x="69285" y="0"/>
                      </a:moveTo>
                      <a:lnTo>
                        <a:pt x="158548" y="47650"/>
                      </a:lnTo>
                      <a:lnTo>
                        <a:pt x="240350" y="38960"/>
                      </a:lnTo>
                      <a:lnTo>
                        <a:pt x="271765" y="77471"/>
                      </a:lnTo>
                      <a:lnTo>
                        <a:pt x="406881" y="87034"/>
                      </a:lnTo>
                      <a:lnTo>
                        <a:pt x="475147" y="142168"/>
                      </a:lnTo>
                      <a:lnTo>
                        <a:pt x="534261" y="141586"/>
                      </a:lnTo>
                      <a:lnTo>
                        <a:pt x="906141" y="1629105"/>
                      </a:lnTo>
                      <a:lnTo>
                        <a:pt x="831314" y="1650658"/>
                      </a:lnTo>
                      <a:lnTo>
                        <a:pt x="833025" y="1691055"/>
                      </a:lnTo>
                      <a:lnTo>
                        <a:pt x="748585" y="1698400"/>
                      </a:lnTo>
                      <a:lnTo>
                        <a:pt x="702781" y="1760453"/>
                      </a:lnTo>
                      <a:lnTo>
                        <a:pt x="577353" y="1781992"/>
                      </a:lnTo>
                      <a:lnTo>
                        <a:pt x="562691" y="1821772"/>
                      </a:lnTo>
                      <a:lnTo>
                        <a:pt x="476900" y="1821030"/>
                      </a:lnTo>
                      <a:lnTo>
                        <a:pt x="406881" y="1877581"/>
                      </a:lnTo>
                      <a:lnTo>
                        <a:pt x="337649" y="1882481"/>
                      </a:lnTo>
                      <a:lnTo>
                        <a:pt x="0" y="1694"/>
                      </a:lnTo>
                      <a:lnTo>
                        <a:pt x="69285" y="0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2" name="フリーフォーム: 図形 531">
                  <a:extLst>
                    <a:ext uri="{FF2B5EF4-FFF2-40B4-BE49-F238E27FC236}">
                      <a16:creationId xmlns:a16="http://schemas.microsoft.com/office/drawing/2014/main" id="{3C2DEFB3-58E0-430B-8075-85F649220A51}"/>
                    </a:ext>
                  </a:extLst>
                </p:cNvPr>
                <p:cNvSpPr/>
                <p:nvPr/>
              </p:nvSpPr>
              <p:spPr>
                <a:xfrm>
                  <a:off x="3282864" y="4817017"/>
                  <a:ext cx="799500" cy="1981234"/>
                </a:xfrm>
                <a:custGeom>
                  <a:avLst/>
                  <a:gdLst>
                    <a:gd name="connsiteX0" fmla="*/ 0 w 799500"/>
                    <a:gd name="connsiteY0" fmla="*/ 0 h 2071910"/>
                    <a:gd name="connsiteX1" fmla="*/ 32420 w 799500"/>
                    <a:gd name="connsiteY1" fmla="*/ 16208 h 2071910"/>
                    <a:gd name="connsiteX2" fmla="*/ 164836 w 799500"/>
                    <a:gd name="connsiteY2" fmla="*/ 97 h 2071910"/>
                    <a:gd name="connsiteX3" fmla="*/ 271649 w 799500"/>
                    <a:gd name="connsiteY3" fmla="*/ 38436 h 2071910"/>
                    <a:gd name="connsiteX4" fmla="*/ 348373 w 799500"/>
                    <a:gd name="connsiteY4" fmla="*/ 22212 h 2071910"/>
                    <a:gd name="connsiteX5" fmla="*/ 394757 w 799500"/>
                    <a:gd name="connsiteY5" fmla="*/ 57031 h 2071910"/>
                    <a:gd name="connsiteX6" fmla="*/ 461851 w 799500"/>
                    <a:gd name="connsiteY6" fmla="*/ 55390 h 2071910"/>
                    <a:gd name="connsiteX7" fmla="*/ 799500 w 799500"/>
                    <a:gd name="connsiteY7" fmla="*/ 1936177 h 2071910"/>
                    <a:gd name="connsiteX8" fmla="*/ 736998 w 799500"/>
                    <a:gd name="connsiteY8" fmla="*/ 1940600 h 2071910"/>
                    <a:gd name="connsiteX9" fmla="*/ 706530 w 799500"/>
                    <a:gd name="connsiteY9" fmla="*/ 1978236 h 2071910"/>
                    <a:gd name="connsiteX10" fmla="*/ 622694 w 799500"/>
                    <a:gd name="connsiteY10" fmla="*/ 1969436 h 2071910"/>
                    <a:gd name="connsiteX11" fmla="*/ 531136 w 799500"/>
                    <a:gd name="connsiteY11" fmla="*/ 2018310 h 2071910"/>
                    <a:gd name="connsiteX12" fmla="*/ 398169 w 799500"/>
                    <a:gd name="connsiteY12" fmla="*/ 2015059 h 2071910"/>
                    <a:gd name="connsiteX13" fmla="*/ 353057 w 799500"/>
                    <a:gd name="connsiteY13" fmla="*/ 2049104 h 2071910"/>
                    <a:gd name="connsiteX14" fmla="*/ 274393 w 799500"/>
                    <a:gd name="connsiteY14" fmla="*/ 2032586 h 2071910"/>
                    <a:gd name="connsiteX15" fmla="*/ 164836 w 799500"/>
                    <a:gd name="connsiteY15" fmla="*/ 2071910 h 2071910"/>
                    <a:gd name="connsiteX16" fmla="*/ 130487 w 799500"/>
                    <a:gd name="connsiteY16" fmla="*/ 2067731 h 2071910"/>
                    <a:gd name="connsiteX17" fmla="*/ 0 w 799500"/>
                    <a:gd name="connsiteY17" fmla="*/ 0 h 20719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799500" h="2071910">
                      <a:moveTo>
                        <a:pt x="0" y="0"/>
                      </a:moveTo>
                      <a:lnTo>
                        <a:pt x="32420" y="16208"/>
                      </a:lnTo>
                      <a:lnTo>
                        <a:pt x="164836" y="97"/>
                      </a:lnTo>
                      <a:lnTo>
                        <a:pt x="271649" y="38436"/>
                      </a:lnTo>
                      <a:lnTo>
                        <a:pt x="348373" y="22212"/>
                      </a:lnTo>
                      <a:lnTo>
                        <a:pt x="394757" y="57031"/>
                      </a:lnTo>
                      <a:lnTo>
                        <a:pt x="461851" y="55390"/>
                      </a:lnTo>
                      <a:lnTo>
                        <a:pt x="799500" y="1936177"/>
                      </a:lnTo>
                      <a:lnTo>
                        <a:pt x="736998" y="1940600"/>
                      </a:lnTo>
                      <a:lnTo>
                        <a:pt x="706530" y="1978236"/>
                      </a:lnTo>
                      <a:lnTo>
                        <a:pt x="622694" y="1969436"/>
                      </a:lnTo>
                      <a:lnTo>
                        <a:pt x="531136" y="2018310"/>
                      </a:lnTo>
                      <a:lnTo>
                        <a:pt x="398169" y="2015059"/>
                      </a:lnTo>
                      <a:lnTo>
                        <a:pt x="353057" y="2049104"/>
                      </a:lnTo>
                      <a:lnTo>
                        <a:pt x="274393" y="2032586"/>
                      </a:lnTo>
                      <a:lnTo>
                        <a:pt x="164836" y="2071910"/>
                      </a:lnTo>
                      <a:lnTo>
                        <a:pt x="130487" y="206773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3" name="フリーフォーム: 図形 532">
                  <a:extLst>
                    <a:ext uri="{FF2B5EF4-FFF2-40B4-BE49-F238E27FC236}">
                      <a16:creationId xmlns:a16="http://schemas.microsoft.com/office/drawing/2014/main" id="{A8ED4BFF-F738-498B-8E33-AEA000645701}"/>
                    </a:ext>
                  </a:extLst>
                </p:cNvPr>
                <p:cNvSpPr/>
                <p:nvPr/>
              </p:nvSpPr>
              <p:spPr>
                <a:xfrm>
                  <a:off x="1872951" y="4816746"/>
                  <a:ext cx="797953" cy="1973215"/>
                </a:xfrm>
                <a:custGeom>
                  <a:avLst/>
                  <a:gdLst>
                    <a:gd name="connsiteX0" fmla="*/ 691641 w 797953"/>
                    <a:gd name="connsiteY0" fmla="*/ 0 h 2063524"/>
                    <a:gd name="connsiteX1" fmla="*/ 797953 w 797953"/>
                    <a:gd name="connsiteY1" fmla="*/ 12935 h 2063524"/>
                    <a:gd name="connsiteX2" fmla="*/ 668548 w 797953"/>
                    <a:gd name="connsiteY2" fmla="*/ 2063524 h 2063524"/>
                    <a:gd name="connsiteX3" fmla="*/ 584828 w 797953"/>
                    <a:gd name="connsiteY3" fmla="*/ 2033473 h 2063524"/>
                    <a:gd name="connsiteX4" fmla="*/ 508104 w 797953"/>
                    <a:gd name="connsiteY4" fmla="*/ 2049698 h 2063524"/>
                    <a:gd name="connsiteX5" fmla="*/ 461722 w 797953"/>
                    <a:gd name="connsiteY5" fmla="*/ 2014878 h 2063524"/>
                    <a:gd name="connsiteX6" fmla="*/ 325342 w 797953"/>
                    <a:gd name="connsiteY6" fmla="*/ 2018213 h 2063524"/>
                    <a:gd name="connsiteX7" fmla="*/ 236078 w 797953"/>
                    <a:gd name="connsiteY7" fmla="*/ 1970565 h 2063524"/>
                    <a:gd name="connsiteX8" fmla="*/ 154277 w 797953"/>
                    <a:gd name="connsiteY8" fmla="*/ 1979253 h 2063524"/>
                    <a:gd name="connsiteX9" fmla="*/ 122863 w 797953"/>
                    <a:gd name="connsiteY9" fmla="*/ 1940742 h 2063524"/>
                    <a:gd name="connsiteX10" fmla="*/ 0 w 797953"/>
                    <a:gd name="connsiteY10" fmla="*/ 1932047 h 2063524"/>
                    <a:gd name="connsiteX11" fmla="*/ 337177 w 797953"/>
                    <a:gd name="connsiteY11" fmla="*/ 53889 h 2063524"/>
                    <a:gd name="connsiteX12" fmla="*/ 458310 w 797953"/>
                    <a:gd name="connsiteY12" fmla="*/ 56851 h 2063524"/>
                    <a:gd name="connsiteX13" fmla="*/ 503420 w 797953"/>
                    <a:gd name="connsiteY13" fmla="*/ 22806 h 2063524"/>
                    <a:gd name="connsiteX14" fmla="*/ 582084 w 797953"/>
                    <a:gd name="connsiteY14" fmla="*/ 39324 h 2063524"/>
                    <a:gd name="connsiteX15" fmla="*/ 691641 w 797953"/>
                    <a:gd name="connsiteY15" fmla="*/ 0 h 2063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97953" h="2063524">
                      <a:moveTo>
                        <a:pt x="691641" y="0"/>
                      </a:moveTo>
                      <a:lnTo>
                        <a:pt x="797953" y="12935"/>
                      </a:lnTo>
                      <a:lnTo>
                        <a:pt x="668548" y="2063524"/>
                      </a:lnTo>
                      <a:lnTo>
                        <a:pt x="584828" y="2033473"/>
                      </a:lnTo>
                      <a:lnTo>
                        <a:pt x="508104" y="2049698"/>
                      </a:lnTo>
                      <a:lnTo>
                        <a:pt x="461722" y="2014878"/>
                      </a:lnTo>
                      <a:lnTo>
                        <a:pt x="325342" y="2018213"/>
                      </a:lnTo>
                      <a:lnTo>
                        <a:pt x="236078" y="1970565"/>
                      </a:lnTo>
                      <a:lnTo>
                        <a:pt x="154277" y="1979253"/>
                      </a:lnTo>
                      <a:lnTo>
                        <a:pt x="122863" y="1940742"/>
                      </a:lnTo>
                      <a:lnTo>
                        <a:pt x="0" y="1932047"/>
                      </a:lnTo>
                      <a:lnTo>
                        <a:pt x="337177" y="53889"/>
                      </a:lnTo>
                      <a:lnTo>
                        <a:pt x="458310" y="56851"/>
                      </a:lnTo>
                      <a:lnTo>
                        <a:pt x="503420" y="22806"/>
                      </a:lnTo>
                      <a:lnTo>
                        <a:pt x="582084" y="39324"/>
                      </a:lnTo>
                      <a:lnTo>
                        <a:pt x="691641" y="0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4" name="フリーフォーム: 図形 533">
                  <a:extLst>
                    <a:ext uri="{FF2B5EF4-FFF2-40B4-BE49-F238E27FC236}">
                      <a16:creationId xmlns:a16="http://schemas.microsoft.com/office/drawing/2014/main" id="{280FEAB2-B501-4EDB-84E8-A57A1CA00192}"/>
                    </a:ext>
                  </a:extLst>
                </p:cNvPr>
                <p:cNvSpPr/>
                <p:nvPr/>
              </p:nvSpPr>
              <p:spPr>
                <a:xfrm>
                  <a:off x="4442430" y="4986490"/>
                  <a:ext cx="740443" cy="1422651"/>
                </a:xfrm>
                <a:custGeom>
                  <a:avLst/>
                  <a:gdLst>
                    <a:gd name="connsiteX0" fmla="*/ 24640 w 740443"/>
                    <a:gd name="connsiteY0" fmla="*/ 0 h 1487762"/>
                    <a:gd name="connsiteX1" fmla="*/ 39867 w 740443"/>
                    <a:gd name="connsiteY1" fmla="*/ 40727 h 1487762"/>
                    <a:gd name="connsiteX2" fmla="*/ 168520 w 740443"/>
                    <a:gd name="connsiteY2" fmla="*/ 62819 h 1487762"/>
                    <a:gd name="connsiteX3" fmla="*/ 213177 w 740443"/>
                    <a:gd name="connsiteY3" fmla="*/ 123317 h 1487762"/>
                    <a:gd name="connsiteX4" fmla="*/ 295653 w 740443"/>
                    <a:gd name="connsiteY4" fmla="*/ 130389 h 1487762"/>
                    <a:gd name="connsiteX5" fmla="*/ 294116 w 740443"/>
                    <a:gd name="connsiteY5" fmla="*/ 171767 h 1487762"/>
                    <a:gd name="connsiteX6" fmla="*/ 411360 w 740443"/>
                    <a:gd name="connsiteY6" fmla="*/ 205540 h 1487762"/>
                    <a:gd name="connsiteX7" fmla="*/ 430689 w 740443"/>
                    <a:gd name="connsiteY7" fmla="*/ 269079 h 1487762"/>
                    <a:gd name="connsiteX8" fmla="*/ 508719 w 740443"/>
                    <a:gd name="connsiteY8" fmla="*/ 283774 h 1487762"/>
                    <a:gd name="connsiteX9" fmla="*/ 490476 w 740443"/>
                    <a:gd name="connsiteY9" fmla="*/ 324210 h 1487762"/>
                    <a:gd name="connsiteX10" fmla="*/ 591805 w 740443"/>
                    <a:gd name="connsiteY10" fmla="*/ 368371 h 1487762"/>
                    <a:gd name="connsiteX11" fmla="*/ 585064 w 740443"/>
                    <a:gd name="connsiteY11" fmla="*/ 432506 h 1487762"/>
                    <a:gd name="connsiteX12" fmla="*/ 655650 w 740443"/>
                    <a:gd name="connsiteY12" fmla="*/ 454263 h 1487762"/>
                    <a:gd name="connsiteX13" fmla="*/ 621403 w 740443"/>
                    <a:gd name="connsiteY13" fmla="*/ 492205 h 1487762"/>
                    <a:gd name="connsiteX14" fmla="*/ 702932 w 740443"/>
                    <a:gd name="connsiteY14" fmla="*/ 545047 h 1487762"/>
                    <a:gd name="connsiteX15" fmla="*/ 673169 w 740443"/>
                    <a:gd name="connsiteY15" fmla="*/ 601957 h 1487762"/>
                    <a:gd name="connsiteX16" fmla="*/ 702932 w 740443"/>
                    <a:gd name="connsiteY16" fmla="*/ 621247 h 1487762"/>
                    <a:gd name="connsiteX17" fmla="*/ 702450 w 740443"/>
                    <a:gd name="connsiteY17" fmla="*/ 622168 h 1487762"/>
                    <a:gd name="connsiteX18" fmla="*/ 730808 w 740443"/>
                    <a:gd name="connsiteY18" fmla="*/ 635297 h 1487762"/>
                    <a:gd name="connsiteX19" fmla="*/ 681861 w 740443"/>
                    <a:gd name="connsiteY19" fmla="*/ 669292 h 1487762"/>
                    <a:gd name="connsiteX20" fmla="*/ 717227 w 740443"/>
                    <a:gd name="connsiteY20" fmla="*/ 705210 h 1487762"/>
                    <a:gd name="connsiteX21" fmla="*/ 730808 w 740443"/>
                    <a:gd name="connsiteY21" fmla="*/ 711497 h 1487762"/>
                    <a:gd name="connsiteX22" fmla="*/ 726419 w 740443"/>
                    <a:gd name="connsiteY22" fmla="*/ 714545 h 1487762"/>
                    <a:gd name="connsiteX23" fmla="*/ 740443 w 740443"/>
                    <a:gd name="connsiteY23" fmla="*/ 728788 h 1487762"/>
                    <a:gd name="connsiteX24" fmla="*/ 702928 w 740443"/>
                    <a:gd name="connsiteY24" fmla="*/ 766888 h 1487762"/>
                    <a:gd name="connsiteX25" fmla="*/ 717227 w 740443"/>
                    <a:gd name="connsiteY25" fmla="*/ 781410 h 1487762"/>
                    <a:gd name="connsiteX26" fmla="*/ 730808 w 740443"/>
                    <a:gd name="connsiteY26" fmla="*/ 787697 h 1487762"/>
                    <a:gd name="connsiteX27" fmla="*/ 726419 w 740443"/>
                    <a:gd name="connsiteY27" fmla="*/ 790745 h 1487762"/>
                    <a:gd name="connsiteX28" fmla="*/ 740443 w 740443"/>
                    <a:gd name="connsiteY28" fmla="*/ 804988 h 1487762"/>
                    <a:gd name="connsiteX29" fmla="*/ 727979 w 740443"/>
                    <a:gd name="connsiteY29" fmla="*/ 817646 h 1487762"/>
                    <a:gd name="connsiteX30" fmla="*/ 731279 w 740443"/>
                    <a:gd name="connsiteY30" fmla="*/ 819926 h 1487762"/>
                    <a:gd name="connsiteX31" fmla="*/ 721045 w 740443"/>
                    <a:gd name="connsiteY31" fmla="*/ 824688 h 1487762"/>
                    <a:gd name="connsiteX32" fmla="*/ 702928 w 740443"/>
                    <a:gd name="connsiteY32" fmla="*/ 843087 h 1487762"/>
                    <a:gd name="connsiteX33" fmla="*/ 709542 w 740443"/>
                    <a:gd name="connsiteY33" fmla="*/ 849805 h 1487762"/>
                    <a:gd name="connsiteX34" fmla="*/ 730808 w 740443"/>
                    <a:gd name="connsiteY34" fmla="*/ 859650 h 1487762"/>
                    <a:gd name="connsiteX35" fmla="*/ 723936 w 740443"/>
                    <a:gd name="connsiteY35" fmla="*/ 864423 h 1487762"/>
                    <a:gd name="connsiteX36" fmla="*/ 740443 w 740443"/>
                    <a:gd name="connsiteY36" fmla="*/ 881188 h 1487762"/>
                    <a:gd name="connsiteX37" fmla="*/ 727979 w 740443"/>
                    <a:gd name="connsiteY37" fmla="*/ 893846 h 1487762"/>
                    <a:gd name="connsiteX38" fmla="*/ 731279 w 740443"/>
                    <a:gd name="connsiteY38" fmla="*/ 896126 h 1487762"/>
                    <a:gd name="connsiteX39" fmla="*/ 721045 w 740443"/>
                    <a:gd name="connsiteY39" fmla="*/ 900888 h 1487762"/>
                    <a:gd name="connsiteX40" fmla="*/ 705019 w 740443"/>
                    <a:gd name="connsiteY40" fmla="*/ 917164 h 1487762"/>
                    <a:gd name="connsiteX41" fmla="*/ 740443 w 740443"/>
                    <a:gd name="connsiteY41" fmla="*/ 953141 h 1487762"/>
                    <a:gd name="connsiteX42" fmla="*/ 725491 w 740443"/>
                    <a:gd name="connsiteY42" fmla="*/ 968326 h 1487762"/>
                    <a:gd name="connsiteX43" fmla="*/ 731279 w 740443"/>
                    <a:gd name="connsiteY43" fmla="*/ 972326 h 1487762"/>
                    <a:gd name="connsiteX44" fmla="*/ 713327 w 740443"/>
                    <a:gd name="connsiteY44" fmla="*/ 980680 h 1487762"/>
                    <a:gd name="connsiteX45" fmla="*/ 683325 w 740443"/>
                    <a:gd name="connsiteY45" fmla="*/ 1011149 h 1487762"/>
                    <a:gd name="connsiteX46" fmla="*/ 731279 w 740443"/>
                    <a:gd name="connsiteY46" fmla="*/ 1044279 h 1487762"/>
                    <a:gd name="connsiteX47" fmla="*/ 699795 w 740443"/>
                    <a:gd name="connsiteY47" fmla="*/ 1058930 h 1487762"/>
                    <a:gd name="connsiteX48" fmla="*/ 702932 w 740443"/>
                    <a:gd name="connsiteY48" fmla="*/ 1064928 h 1487762"/>
                    <a:gd name="connsiteX49" fmla="*/ 674828 w 740443"/>
                    <a:gd name="connsiteY49" fmla="*/ 1083144 h 1487762"/>
                    <a:gd name="connsiteX50" fmla="*/ 702932 w 740443"/>
                    <a:gd name="connsiteY50" fmla="*/ 1136881 h 1487762"/>
                    <a:gd name="connsiteX51" fmla="*/ 623443 w 740443"/>
                    <a:gd name="connsiteY51" fmla="*/ 1188401 h 1487762"/>
                    <a:gd name="connsiteX52" fmla="*/ 657082 w 740443"/>
                    <a:gd name="connsiteY52" fmla="*/ 1225407 h 1487762"/>
                    <a:gd name="connsiteX53" fmla="*/ 584891 w 740443"/>
                    <a:gd name="connsiteY53" fmla="*/ 1247778 h 1487762"/>
                    <a:gd name="connsiteX54" fmla="*/ 591805 w 740443"/>
                    <a:gd name="connsiteY54" fmla="*/ 1313557 h 1487762"/>
                    <a:gd name="connsiteX55" fmla="*/ 493016 w 740443"/>
                    <a:gd name="connsiteY55" fmla="*/ 1356612 h 1487762"/>
                    <a:gd name="connsiteX56" fmla="*/ 511030 w 740443"/>
                    <a:gd name="connsiteY56" fmla="*/ 1396066 h 1487762"/>
                    <a:gd name="connsiteX57" fmla="*/ 431185 w 740443"/>
                    <a:gd name="connsiteY57" fmla="*/ 1411219 h 1487762"/>
                    <a:gd name="connsiteX58" fmla="*/ 411360 w 740443"/>
                    <a:gd name="connsiteY58" fmla="*/ 1476389 h 1487762"/>
                    <a:gd name="connsiteX59" fmla="*/ 371880 w 740443"/>
                    <a:gd name="connsiteY59" fmla="*/ 1487762 h 1487762"/>
                    <a:gd name="connsiteX60" fmla="*/ 0 w 740443"/>
                    <a:gd name="connsiteY60" fmla="*/ 243 h 1487762"/>
                    <a:gd name="connsiteX61" fmla="*/ 24640 w 740443"/>
                    <a:gd name="connsiteY61" fmla="*/ 0 h 1487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</a:cxnLst>
                  <a:rect l="l" t="t" r="r" b="b"/>
                  <a:pathLst>
                    <a:path w="740443" h="1487762">
                      <a:moveTo>
                        <a:pt x="24640" y="0"/>
                      </a:moveTo>
                      <a:lnTo>
                        <a:pt x="39867" y="40727"/>
                      </a:lnTo>
                      <a:lnTo>
                        <a:pt x="168520" y="62819"/>
                      </a:lnTo>
                      <a:lnTo>
                        <a:pt x="213177" y="123317"/>
                      </a:lnTo>
                      <a:lnTo>
                        <a:pt x="295653" y="130389"/>
                      </a:lnTo>
                      <a:lnTo>
                        <a:pt x="294116" y="171767"/>
                      </a:lnTo>
                      <a:lnTo>
                        <a:pt x="411360" y="205540"/>
                      </a:lnTo>
                      <a:lnTo>
                        <a:pt x="430689" y="269079"/>
                      </a:lnTo>
                      <a:lnTo>
                        <a:pt x="508719" y="283774"/>
                      </a:lnTo>
                      <a:lnTo>
                        <a:pt x="490476" y="324210"/>
                      </a:lnTo>
                      <a:lnTo>
                        <a:pt x="591805" y="368371"/>
                      </a:lnTo>
                      <a:lnTo>
                        <a:pt x="585064" y="432506"/>
                      </a:lnTo>
                      <a:lnTo>
                        <a:pt x="655650" y="454263"/>
                      </a:lnTo>
                      <a:lnTo>
                        <a:pt x="621403" y="492205"/>
                      </a:lnTo>
                      <a:lnTo>
                        <a:pt x="702932" y="545047"/>
                      </a:lnTo>
                      <a:lnTo>
                        <a:pt x="673169" y="601957"/>
                      </a:lnTo>
                      <a:lnTo>
                        <a:pt x="702932" y="621247"/>
                      </a:lnTo>
                      <a:lnTo>
                        <a:pt x="702450" y="622168"/>
                      </a:lnTo>
                      <a:lnTo>
                        <a:pt x="730808" y="635297"/>
                      </a:lnTo>
                      <a:lnTo>
                        <a:pt x="681861" y="669292"/>
                      </a:lnTo>
                      <a:lnTo>
                        <a:pt x="717227" y="705210"/>
                      </a:lnTo>
                      <a:lnTo>
                        <a:pt x="730808" y="711497"/>
                      </a:lnTo>
                      <a:lnTo>
                        <a:pt x="726419" y="714545"/>
                      </a:lnTo>
                      <a:lnTo>
                        <a:pt x="740443" y="728788"/>
                      </a:lnTo>
                      <a:lnTo>
                        <a:pt x="702928" y="766888"/>
                      </a:lnTo>
                      <a:lnTo>
                        <a:pt x="717227" y="781410"/>
                      </a:lnTo>
                      <a:lnTo>
                        <a:pt x="730808" y="787697"/>
                      </a:lnTo>
                      <a:lnTo>
                        <a:pt x="726419" y="790745"/>
                      </a:lnTo>
                      <a:lnTo>
                        <a:pt x="740443" y="804988"/>
                      </a:lnTo>
                      <a:lnTo>
                        <a:pt x="727979" y="817646"/>
                      </a:lnTo>
                      <a:lnTo>
                        <a:pt x="731279" y="819926"/>
                      </a:lnTo>
                      <a:lnTo>
                        <a:pt x="721045" y="824688"/>
                      </a:lnTo>
                      <a:lnTo>
                        <a:pt x="702928" y="843087"/>
                      </a:lnTo>
                      <a:lnTo>
                        <a:pt x="709542" y="849805"/>
                      </a:lnTo>
                      <a:lnTo>
                        <a:pt x="730808" y="859650"/>
                      </a:lnTo>
                      <a:lnTo>
                        <a:pt x="723936" y="864423"/>
                      </a:lnTo>
                      <a:lnTo>
                        <a:pt x="740443" y="881188"/>
                      </a:lnTo>
                      <a:lnTo>
                        <a:pt x="727979" y="893846"/>
                      </a:lnTo>
                      <a:lnTo>
                        <a:pt x="731279" y="896126"/>
                      </a:lnTo>
                      <a:lnTo>
                        <a:pt x="721045" y="900888"/>
                      </a:lnTo>
                      <a:lnTo>
                        <a:pt x="705019" y="917164"/>
                      </a:lnTo>
                      <a:lnTo>
                        <a:pt x="740443" y="953141"/>
                      </a:lnTo>
                      <a:lnTo>
                        <a:pt x="725491" y="968326"/>
                      </a:lnTo>
                      <a:lnTo>
                        <a:pt x="731279" y="972326"/>
                      </a:lnTo>
                      <a:lnTo>
                        <a:pt x="713327" y="980680"/>
                      </a:lnTo>
                      <a:lnTo>
                        <a:pt x="683325" y="1011149"/>
                      </a:lnTo>
                      <a:lnTo>
                        <a:pt x="731279" y="1044279"/>
                      </a:lnTo>
                      <a:lnTo>
                        <a:pt x="699795" y="1058930"/>
                      </a:lnTo>
                      <a:lnTo>
                        <a:pt x="702932" y="1064928"/>
                      </a:lnTo>
                      <a:lnTo>
                        <a:pt x="674828" y="1083144"/>
                      </a:lnTo>
                      <a:lnTo>
                        <a:pt x="702932" y="1136881"/>
                      </a:lnTo>
                      <a:lnTo>
                        <a:pt x="623443" y="1188401"/>
                      </a:lnTo>
                      <a:lnTo>
                        <a:pt x="657082" y="1225407"/>
                      </a:lnTo>
                      <a:lnTo>
                        <a:pt x="584891" y="1247778"/>
                      </a:lnTo>
                      <a:lnTo>
                        <a:pt x="591805" y="1313557"/>
                      </a:lnTo>
                      <a:lnTo>
                        <a:pt x="493016" y="1356612"/>
                      </a:lnTo>
                      <a:lnTo>
                        <a:pt x="511030" y="1396066"/>
                      </a:lnTo>
                      <a:lnTo>
                        <a:pt x="431185" y="1411219"/>
                      </a:lnTo>
                      <a:lnTo>
                        <a:pt x="411360" y="1476389"/>
                      </a:lnTo>
                      <a:lnTo>
                        <a:pt x="371880" y="1487762"/>
                      </a:lnTo>
                      <a:lnTo>
                        <a:pt x="0" y="243"/>
                      </a:lnTo>
                      <a:lnTo>
                        <a:pt x="24640" y="0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5" name="フリーフォーム: 図形 534">
                  <a:extLst>
                    <a:ext uri="{FF2B5EF4-FFF2-40B4-BE49-F238E27FC236}">
                      <a16:creationId xmlns:a16="http://schemas.microsoft.com/office/drawing/2014/main" id="{41C1A4A3-D526-477D-85EB-5F993A3A0FB0}"/>
                    </a:ext>
                  </a:extLst>
                </p:cNvPr>
                <p:cNvSpPr/>
                <p:nvPr/>
              </p:nvSpPr>
              <p:spPr>
                <a:xfrm>
                  <a:off x="863475" y="4987926"/>
                  <a:ext cx="740068" cy="1421216"/>
                </a:xfrm>
                <a:custGeom>
                  <a:avLst/>
                  <a:gdLst>
                    <a:gd name="connsiteX0" fmla="*/ 712015 w 740068"/>
                    <a:gd name="connsiteY0" fmla="*/ 0 h 1486261"/>
                    <a:gd name="connsiteX1" fmla="*/ 740068 w 740068"/>
                    <a:gd name="connsiteY1" fmla="*/ 242 h 1486261"/>
                    <a:gd name="connsiteX2" fmla="*/ 368564 w 740068"/>
                    <a:gd name="connsiteY2" fmla="*/ 1486261 h 1486261"/>
                    <a:gd name="connsiteX3" fmla="*/ 329083 w 740068"/>
                    <a:gd name="connsiteY3" fmla="*/ 1474889 h 1486261"/>
                    <a:gd name="connsiteX4" fmla="*/ 309754 w 740068"/>
                    <a:gd name="connsiteY4" fmla="*/ 1411350 h 1486261"/>
                    <a:gd name="connsiteX5" fmla="*/ 231724 w 740068"/>
                    <a:gd name="connsiteY5" fmla="*/ 1396654 h 1486261"/>
                    <a:gd name="connsiteX6" fmla="*/ 249967 w 740068"/>
                    <a:gd name="connsiteY6" fmla="*/ 1356218 h 1486261"/>
                    <a:gd name="connsiteX7" fmla="*/ 148638 w 740068"/>
                    <a:gd name="connsiteY7" fmla="*/ 1312057 h 1486261"/>
                    <a:gd name="connsiteX8" fmla="*/ 155379 w 740068"/>
                    <a:gd name="connsiteY8" fmla="*/ 1247924 h 1486261"/>
                    <a:gd name="connsiteX9" fmla="*/ 84795 w 740068"/>
                    <a:gd name="connsiteY9" fmla="*/ 1226165 h 1486261"/>
                    <a:gd name="connsiteX10" fmla="*/ 119041 w 740068"/>
                    <a:gd name="connsiteY10" fmla="*/ 1188223 h 1486261"/>
                    <a:gd name="connsiteX11" fmla="*/ 37511 w 740068"/>
                    <a:gd name="connsiteY11" fmla="*/ 1135381 h 1486261"/>
                    <a:gd name="connsiteX12" fmla="*/ 65615 w 740068"/>
                    <a:gd name="connsiteY12" fmla="*/ 1081644 h 1486261"/>
                    <a:gd name="connsiteX13" fmla="*/ 37511 w 740068"/>
                    <a:gd name="connsiteY13" fmla="*/ 1063428 h 1486261"/>
                    <a:gd name="connsiteX14" fmla="*/ 39781 w 740068"/>
                    <a:gd name="connsiteY14" fmla="*/ 1059088 h 1486261"/>
                    <a:gd name="connsiteX15" fmla="*/ 9635 w 740068"/>
                    <a:gd name="connsiteY15" fmla="*/ 1045131 h 1486261"/>
                    <a:gd name="connsiteX16" fmla="*/ 58584 w 740068"/>
                    <a:gd name="connsiteY16" fmla="*/ 1011138 h 1486261"/>
                    <a:gd name="connsiteX17" fmla="*/ 30903 w 740068"/>
                    <a:gd name="connsiteY17" fmla="*/ 983025 h 1486261"/>
                    <a:gd name="connsiteX18" fmla="*/ 9635 w 740068"/>
                    <a:gd name="connsiteY18" fmla="*/ 973178 h 1486261"/>
                    <a:gd name="connsiteX19" fmla="*/ 16508 w 740068"/>
                    <a:gd name="connsiteY19" fmla="*/ 968405 h 1486261"/>
                    <a:gd name="connsiteX20" fmla="*/ 0 w 740068"/>
                    <a:gd name="connsiteY20" fmla="*/ 951641 h 1486261"/>
                    <a:gd name="connsiteX21" fmla="*/ 35425 w 740068"/>
                    <a:gd name="connsiteY21" fmla="*/ 915664 h 1486261"/>
                    <a:gd name="connsiteX22" fmla="*/ 23217 w 740068"/>
                    <a:gd name="connsiteY22" fmla="*/ 903267 h 1486261"/>
                    <a:gd name="connsiteX23" fmla="*/ 9635 w 740068"/>
                    <a:gd name="connsiteY23" fmla="*/ 896978 h 1486261"/>
                    <a:gd name="connsiteX24" fmla="*/ 14024 w 740068"/>
                    <a:gd name="connsiteY24" fmla="*/ 893930 h 1486261"/>
                    <a:gd name="connsiteX25" fmla="*/ 0 w 740068"/>
                    <a:gd name="connsiteY25" fmla="*/ 879688 h 1486261"/>
                    <a:gd name="connsiteX26" fmla="*/ 14953 w 740068"/>
                    <a:gd name="connsiteY26" fmla="*/ 864502 h 1486261"/>
                    <a:gd name="connsiteX27" fmla="*/ 9164 w 740068"/>
                    <a:gd name="connsiteY27" fmla="*/ 860503 h 1486261"/>
                    <a:gd name="connsiteX28" fmla="*/ 27117 w 740068"/>
                    <a:gd name="connsiteY28" fmla="*/ 852149 h 1486261"/>
                    <a:gd name="connsiteX29" fmla="*/ 37516 w 740068"/>
                    <a:gd name="connsiteY29" fmla="*/ 841588 h 1486261"/>
                    <a:gd name="connsiteX30" fmla="*/ 23217 w 740068"/>
                    <a:gd name="connsiteY30" fmla="*/ 827067 h 1486261"/>
                    <a:gd name="connsiteX31" fmla="*/ 9635 w 740068"/>
                    <a:gd name="connsiteY31" fmla="*/ 820778 h 1486261"/>
                    <a:gd name="connsiteX32" fmla="*/ 14024 w 740068"/>
                    <a:gd name="connsiteY32" fmla="*/ 817730 h 1486261"/>
                    <a:gd name="connsiteX33" fmla="*/ 0 w 740068"/>
                    <a:gd name="connsiteY33" fmla="*/ 803488 h 1486261"/>
                    <a:gd name="connsiteX34" fmla="*/ 12464 w 740068"/>
                    <a:gd name="connsiteY34" fmla="*/ 790830 h 1486261"/>
                    <a:gd name="connsiteX35" fmla="*/ 9164 w 740068"/>
                    <a:gd name="connsiteY35" fmla="*/ 788550 h 1486261"/>
                    <a:gd name="connsiteX36" fmla="*/ 19398 w 740068"/>
                    <a:gd name="connsiteY36" fmla="*/ 783787 h 1486261"/>
                    <a:gd name="connsiteX37" fmla="*/ 37516 w 740068"/>
                    <a:gd name="connsiteY37" fmla="*/ 765388 h 1486261"/>
                    <a:gd name="connsiteX38" fmla="*/ 0 w 740068"/>
                    <a:gd name="connsiteY38" fmla="*/ 727288 h 1486261"/>
                    <a:gd name="connsiteX39" fmla="*/ 12464 w 740068"/>
                    <a:gd name="connsiteY39" fmla="*/ 714630 h 1486261"/>
                    <a:gd name="connsiteX40" fmla="*/ 9164 w 740068"/>
                    <a:gd name="connsiteY40" fmla="*/ 712350 h 1486261"/>
                    <a:gd name="connsiteX41" fmla="*/ 19398 w 740068"/>
                    <a:gd name="connsiteY41" fmla="*/ 707587 h 1486261"/>
                    <a:gd name="connsiteX42" fmla="*/ 57118 w 740068"/>
                    <a:gd name="connsiteY42" fmla="*/ 669280 h 1486261"/>
                    <a:gd name="connsiteX43" fmla="*/ 9164 w 740068"/>
                    <a:gd name="connsiteY43" fmla="*/ 636150 h 1486261"/>
                    <a:gd name="connsiteX44" fmla="*/ 38862 w 740068"/>
                    <a:gd name="connsiteY44" fmla="*/ 622330 h 1486261"/>
                    <a:gd name="connsiteX45" fmla="*/ 37511 w 740068"/>
                    <a:gd name="connsiteY45" fmla="*/ 619747 h 1486261"/>
                    <a:gd name="connsiteX46" fmla="*/ 67274 w 740068"/>
                    <a:gd name="connsiteY46" fmla="*/ 600457 h 1486261"/>
                    <a:gd name="connsiteX47" fmla="*/ 37511 w 740068"/>
                    <a:gd name="connsiteY47" fmla="*/ 543547 h 1486261"/>
                    <a:gd name="connsiteX48" fmla="*/ 117000 w 740068"/>
                    <a:gd name="connsiteY48" fmla="*/ 492028 h 1486261"/>
                    <a:gd name="connsiteX49" fmla="*/ 83362 w 740068"/>
                    <a:gd name="connsiteY49" fmla="*/ 455022 h 1486261"/>
                    <a:gd name="connsiteX50" fmla="*/ 155552 w 740068"/>
                    <a:gd name="connsiteY50" fmla="*/ 432651 h 1486261"/>
                    <a:gd name="connsiteX51" fmla="*/ 148638 w 740068"/>
                    <a:gd name="connsiteY51" fmla="*/ 366871 h 1486261"/>
                    <a:gd name="connsiteX52" fmla="*/ 247429 w 740068"/>
                    <a:gd name="connsiteY52" fmla="*/ 323817 h 1486261"/>
                    <a:gd name="connsiteX53" fmla="*/ 229413 w 740068"/>
                    <a:gd name="connsiteY53" fmla="*/ 284362 h 1486261"/>
                    <a:gd name="connsiteX54" fmla="*/ 309258 w 740068"/>
                    <a:gd name="connsiteY54" fmla="*/ 269211 h 1486261"/>
                    <a:gd name="connsiteX55" fmla="*/ 329083 w 740068"/>
                    <a:gd name="connsiteY55" fmla="*/ 204040 h 1486261"/>
                    <a:gd name="connsiteX56" fmla="*/ 443392 w 740068"/>
                    <a:gd name="connsiteY56" fmla="*/ 171113 h 1486261"/>
                    <a:gd name="connsiteX57" fmla="*/ 441681 w 740068"/>
                    <a:gd name="connsiteY57" fmla="*/ 130717 h 1486261"/>
                    <a:gd name="connsiteX58" fmla="*/ 526120 w 740068"/>
                    <a:gd name="connsiteY58" fmla="*/ 123372 h 1486261"/>
                    <a:gd name="connsiteX59" fmla="*/ 571923 w 740068"/>
                    <a:gd name="connsiteY59" fmla="*/ 61319 h 1486261"/>
                    <a:gd name="connsiteX60" fmla="*/ 697353 w 740068"/>
                    <a:gd name="connsiteY60" fmla="*/ 39781 h 1486261"/>
                    <a:gd name="connsiteX61" fmla="*/ 712015 w 740068"/>
                    <a:gd name="connsiteY61" fmla="*/ 0 h 14862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</a:cxnLst>
                  <a:rect l="l" t="t" r="r" b="b"/>
                  <a:pathLst>
                    <a:path w="740068" h="1486261">
                      <a:moveTo>
                        <a:pt x="712015" y="0"/>
                      </a:moveTo>
                      <a:lnTo>
                        <a:pt x="740068" y="242"/>
                      </a:lnTo>
                      <a:lnTo>
                        <a:pt x="368564" y="1486261"/>
                      </a:lnTo>
                      <a:lnTo>
                        <a:pt x="329083" y="1474889"/>
                      </a:lnTo>
                      <a:lnTo>
                        <a:pt x="309754" y="1411350"/>
                      </a:lnTo>
                      <a:lnTo>
                        <a:pt x="231724" y="1396654"/>
                      </a:lnTo>
                      <a:lnTo>
                        <a:pt x="249967" y="1356218"/>
                      </a:lnTo>
                      <a:lnTo>
                        <a:pt x="148638" y="1312057"/>
                      </a:lnTo>
                      <a:lnTo>
                        <a:pt x="155379" y="1247924"/>
                      </a:lnTo>
                      <a:lnTo>
                        <a:pt x="84795" y="1226165"/>
                      </a:lnTo>
                      <a:lnTo>
                        <a:pt x="119041" y="1188223"/>
                      </a:lnTo>
                      <a:lnTo>
                        <a:pt x="37511" y="1135381"/>
                      </a:lnTo>
                      <a:lnTo>
                        <a:pt x="65615" y="1081644"/>
                      </a:lnTo>
                      <a:lnTo>
                        <a:pt x="37511" y="1063428"/>
                      </a:lnTo>
                      <a:lnTo>
                        <a:pt x="39781" y="1059088"/>
                      </a:lnTo>
                      <a:lnTo>
                        <a:pt x="9635" y="1045131"/>
                      </a:lnTo>
                      <a:lnTo>
                        <a:pt x="58584" y="1011138"/>
                      </a:lnTo>
                      <a:lnTo>
                        <a:pt x="30903" y="983025"/>
                      </a:lnTo>
                      <a:lnTo>
                        <a:pt x="9635" y="973178"/>
                      </a:lnTo>
                      <a:lnTo>
                        <a:pt x="16508" y="968405"/>
                      </a:lnTo>
                      <a:lnTo>
                        <a:pt x="0" y="951641"/>
                      </a:lnTo>
                      <a:lnTo>
                        <a:pt x="35425" y="915664"/>
                      </a:lnTo>
                      <a:lnTo>
                        <a:pt x="23217" y="903267"/>
                      </a:lnTo>
                      <a:lnTo>
                        <a:pt x="9635" y="896978"/>
                      </a:lnTo>
                      <a:lnTo>
                        <a:pt x="14024" y="893930"/>
                      </a:lnTo>
                      <a:lnTo>
                        <a:pt x="0" y="879688"/>
                      </a:lnTo>
                      <a:lnTo>
                        <a:pt x="14953" y="864502"/>
                      </a:lnTo>
                      <a:lnTo>
                        <a:pt x="9164" y="860503"/>
                      </a:lnTo>
                      <a:lnTo>
                        <a:pt x="27117" y="852149"/>
                      </a:lnTo>
                      <a:lnTo>
                        <a:pt x="37516" y="841588"/>
                      </a:lnTo>
                      <a:lnTo>
                        <a:pt x="23217" y="827067"/>
                      </a:lnTo>
                      <a:lnTo>
                        <a:pt x="9635" y="820778"/>
                      </a:lnTo>
                      <a:lnTo>
                        <a:pt x="14024" y="817730"/>
                      </a:lnTo>
                      <a:lnTo>
                        <a:pt x="0" y="803488"/>
                      </a:lnTo>
                      <a:lnTo>
                        <a:pt x="12464" y="790830"/>
                      </a:lnTo>
                      <a:lnTo>
                        <a:pt x="9164" y="788550"/>
                      </a:lnTo>
                      <a:lnTo>
                        <a:pt x="19398" y="783787"/>
                      </a:lnTo>
                      <a:lnTo>
                        <a:pt x="37516" y="765388"/>
                      </a:lnTo>
                      <a:lnTo>
                        <a:pt x="0" y="727288"/>
                      </a:lnTo>
                      <a:lnTo>
                        <a:pt x="12464" y="714630"/>
                      </a:lnTo>
                      <a:lnTo>
                        <a:pt x="9164" y="712350"/>
                      </a:lnTo>
                      <a:lnTo>
                        <a:pt x="19398" y="707587"/>
                      </a:lnTo>
                      <a:lnTo>
                        <a:pt x="57118" y="669280"/>
                      </a:lnTo>
                      <a:lnTo>
                        <a:pt x="9164" y="636150"/>
                      </a:lnTo>
                      <a:lnTo>
                        <a:pt x="38862" y="622330"/>
                      </a:lnTo>
                      <a:lnTo>
                        <a:pt x="37511" y="619747"/>
                      </a:lnTo>
                      <a:lnTo>
                        <a:pt x="67274" y="600457"/>
                      </a:lnTo>
                      <a:lnTo>
                        <a:pt x="37511" y="543547"/>
                      </a:lnTo>
                      <a:lnTo>
                        <a:pt x="117000" y="492028"/>
                      </a:lnTo>
                      <a:lnTo>
                        <a:pt x="83362" y="455022"/>
                      </a:lnTo>
                      <a:lnTo>
                        <a:pt x="155552" y="432651"/>
                      </a:lnTo>
                      <a:lnTo>
                        <a:pt x="148638" y="366871"/>
                      </a:lnTo>
                      <a:lnTo>
                        <a:pt x="247429" y="323817"/>
                      </a:lnTo>
                      <a:lnTo>
                        <a:pt x="229413" y="284362"/>
                      </a:lnTo>
                      <a:lnTo>
                        <a:pt x="309258" y="269211"/>
                      </a:lnTo>
                      <a:lnTo>
                        <a:pt x="329083" y="204040"/>
                      </a:lnTo>
                      <a:lnTo>
                        <a:pt x="443392" y="171113"/>
                      </a:lnTo>
                      <a:lnTo>
                        <a:pt x="441681" y="130717"/>
                      </a:lnTo>
                      <a:lnTo>
                        <a:pt x="526120" y="123372"/>
                      </a:lnTo>
                      <a:lnTo>
                        <a:pt x="571923" y="61319"/>
                      </a:lnTo>
                      <a:lnTo>
                        <a:pt x="697353" y="39781"/>
                      </a:lnTo>
                      <a:lnTo>
                        <a:pt x="712015" y="0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6" name="フリーフォーム: 図形 535">
                  <a:extLst>
                    <a:ext uri="{FF2B5EF4-FFF2-40B4-BE49-F238E27FC236}">
                      <a16:creationId xmlns:a16="http://schemas.microsoft.com/office/drawing/2014/main" id="{95A2DC1C-A52D-464E-8C80-37C6142E1D06}"/>
                    </a:ext>
                  </a:extLst>
                </p:cNvPr>
                <p:cNvSpPr/>
                <p:nvPr/>
              </p:nvSpPr>
              <p:spPr>
                <a:xfrm>
                  <a:off x="2601882" y="6455832"/>
                  <a:ext cx="750636" cy="360510"/>
                </a:xfrm>
                <a:custGeom>
                  <a:avLst/>
                  <a:gdLst>
                    <a:gd name="connsiteX0" fmla="*/ 155510 w 750636"/>
                    <a:gd name="connsiteY0" fmla="*/ 0 h 360510"/>
                    <a:gd name="connsiteX1" fmla="*/ 215084 w 750636"/>
                    <a:gd name="connsiteY1" fmla="*/ 28480 h 360510"/>
                    <a:gd name="connsiteX2" fmla="*/ 283772 w 750636"/>
                    <a:gd name="connsiteY2" fmla="*/ 6363 h 360510"/>
                    <a:gd name="connsiteX3" fmla="*/ 404039 w 750636"/>
                    <a:gd name="connsiteY3" fmla="*/ 32706 h 360510"/>
                    <a:gd name="connsiteX4" fmla="*/ 527393 w 750636"/>
                    <a:gd name="connsiteY4" fmla="*/ 5687 h 360510"/>
                    <a:gd name="connsiteX5" fmla="*/ 597872 w 750636"/>
                    <a:gd name="connsiteY5" fmla="*/ 28263 h 360510"/>
                    <a:gd name="connsiteX6" fmla="*/ 655887 w 750636"/>
                    <a:gd name="connsiteY6" fmla="*/ 386 h 360510"/>
                    <a:gd name="connsiteX7" fmla="*/ 728835 w 750636"/>
                    <a:gd name="connsiteY7" fmla="*/ 8873 h 360510"/>
                    <a:gd name="connsiteX8" fmla="*/ 750636 w 750636"/>
                    <a:gd name="connsiteY8" fmla="*/ 339214 h 360510"/>
                    <a:gd name="connsiteX9" fmla="*/ 655887 w 750636"/>
                    <a:gd name="connsiteY9" fmla="*/ 328190 h 360510"/>
                    <a:gd name="connsiteX10" fmla="*/ 597872 w 750636"/>
                    <a:gd name="connsiteY10" fmla="*/ 356067 h 360510"/>
                    <a:gd name="connsiteX11" fmla="*/ 527393 w 750636"/>
                    <a:gd name="connsiteY11" fmla="*/ 333491 h 360510"/>
                    <a:gd name="connsiteX12" fmla="*/ 404039 w 750636"/>
                    <a:gd name="connsiteY12" fmla="*/ 360510 h 360510"/>
                    <a:gd name="connsiteX13" fmla="*/ 283772 w 750636"/>
                    <a:gd name="connsiteY13" fmla="*/ 334167 h 360510"/>
                    <a:gd name="connsiteX14" fmla="*/ 215084 w 750636"/>
                    <a:gd name="connsiteY14" fmla="*/ 356284 h 360510"/>
                    <a:gd name="connsiteX15" fmla="*/ 155510 w 750636"/>
                    <a:gd name="connsiteY15" fmla="*/ 327804 h 360510"/>
                    <a:gd name="connsiteX16" fmla="*/ 23093 w 750636"/>
                    <a:gd name="connsiteY16" fmla="*/ 343210 h 360510"/>
                    <a:gd name="connsiteX17" fmla="*/ 0 w 750636"/>
                    <a:gd name="connsiteY17" fmla="*/ 335284 h 360510"/>
                    <a:gd name="connsiteX18" fmla="*/ 21154 w 750636"/>
                    <a:gd name="connsiteY18" fmla="*/ 14741 h 360510"/>
                    <a:gd name="connsiteX19" fmla="*/ 23093 w 750636"/>
                    <a:gd name="connsiteY19" fmla="*/ 15406 h 3605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50636" h="360510">
                      <a:moveTo>
                        <a:pt x="155510" y="0"/>
                      </a:moveTo>
                      <a:lnTo>
                        <a:pt x="215084" y="28480"/>
                      </a:lnTo>
                      <a:lnTo>
                        <a:pt x="283772" y="6363"/>
                      </a:lnTo>
                      <a:lnTo>
                        <a:pt x="404039" y="32706"/>
                      </a:lnTo>
                      <a:lnTo>
                        <a:pt x="527393" y="5687"/>
                      </a:lnTo>
                      <a:lnTo>
                        <a:pt x="597872" y="28263"/>
                      </a:lnTo>
                      <a:lnTo>
                        <a:pt x="655887" y="386"/>
                      </a:lnTo>
                      <a:lnTo>
                        <a:pt x="728835" y="8873"/>
                      </a:lnTo>
                      <a:lnTo>
                        <a:pt x="750636" y="339214"/>
                      </a:lnTo>
                      <a:lnTo>
                        <a:pt x="655887" y="328190"/>
                      </a:lnTo>
                      <a:lnTo>
                        <a:pt x="597872" y="356067"/>
                      </a:lnTo>
                      <a:lnTo>
                        <a:pt x="527393" y="333491"/>
                      </a:lnTo>
                      <a:lnTo>
                        <a:pt x="404039" y="360510"/>
                      </a:lnTo>
                      <a:lnTo>
                        <a:pt x="283772" y="334167"/>
                      </a:lnTo>
                      <a:lnTo>
                        <a:pt x="215084" y="356284"/>
                      </a:lnTo>
                      <a:lnTo>
                        <a:pt x="155510" y="327804"/>
                      </a:lnTo>
                      <a:lnTo>
                        <a:pt x="23093" y="343210"/>
                      </a:lnTo>
                      <a:lnTo>
                        <a:pt x="0" y="335284"/>
                      </a:lnTo>
                      <a:lnTo>
                        <a:pt x="21154" y="14741"/>
                      </a:lnTo>
                      <a:lnTo>
                        <a:pt x="23093" y="15406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50000"/>
                    </a:srgbClr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7" name="フリーフォーム: 図形 536">
                  <a:extLst>
                    <a:ext uri="{FF2B5EF4-FFF2-40B4-BE49-F238E27FC236}">
                      <a16:creationId xmlns:a16="http://schemas.microsoft.com/office/drawing/2014/main" id="{4F4C9F53-C5DE-41D5-BE65-072919E2D04F}"/>
                    </a:ext>
                  </a:extLst>
                </p:cNvPr>
                <p:cNvSpPr/>
                <p:nvPr/>
              </p:nvSpPr>
              <p:spPr>
                <a:xfrm>
                  <a:off x="1309677" y="6110938"/>
                  <a:ext cx="575538" cy="547546"/>
                </a:xfrm>
                <a:custGeom>
                  <a:avLst/>
                  <a:gdLst>
                    <a:gd name="connsiteX0" fmla="*/ 80815 w 575538"/>
                    <a:gd name="connsiteY0" fmla="*/ 0 h 547546"/>
                    <a:gd name="connsiteX1" fmla="*/ 92620 w 575538"/>
                    <a:gd name="connsiteY1" fmla="*/ 2730 h 547546"/>
                    <a:gd name="connsiteX2" fmla="*/ 90791 w 575538"/>
                    <a:gd name="connsiteY2" fmla="*/ 42298 h 547546"/>
                    <a:gd name="connsiteX3" fmla="*/ 189024 w 575538"/>
                    <a:gd name="connsiteY3" fmla="*/ 49061 h 547546"/>
                    <a:gd name="connsiteX4" fmla="*/ 242210 w 575538"/>
                    <a:gd name="connsiteY4" fmla="*/ 106911 h 547546"/>
                    <a:gd name="connsiteX5" fmla="*/ 395444 w 575538"/>
                    <a:gd name="connsiteY5" fmla="*/ 128036 h 547546"/>
                    <a:gd name="connsiteX6" fmla="*/ 413580 w 575538"/>
                    <a:gd name="connsiteY6" fmla="*/ 166981 h 547546"/>
                    <a:gd name="connsiteX7" fmla="*/ 513332 w 575538"/>
                    <a:gd name="connsiteY7" fmla="*/ 166192 h 547546"/>
                    <a:gd name="connsiteX8" fmla="*/ 575538 w 575538"/>
                    <a:gd name="connsiteY8" fmla="*/ 206527 h 547546"/>
                    <a:gd name="connsiteX9" fmla="*/ 511514 w 575538"/>
                    <a:gd name="connsiteY9" fmla="*/ 547546 h 547546"/>
                    <a:gd name="connsiteX10" fmla="*/ 499260 w 575538"/>
                    <a:gd name="connsiteY10" fmla="*/ 546717 h 547546"/>
                    <a:gd name="connsiteX11" fmla="*/ 430993 w 575538"/>
                    <a:gd name="connsiteY11" fmla="*/ 493996 h 547546"/>
                    <a:gd name="connsiteX12" fmla="*/ 347241 w 575538"/>
                    <a:gd name="connsiteY12" fmla="*/ 494785 h 547546"/>
                    <a:gd name="connsiteX13" fmla="*/ 332014 w 575538"/>
                    <a:gd name="connsiteY13" fmla="*/ 455840 h 547546"/>
                    <a:gd name="connsiteX14" fmla="*/ 203359 w 575538"/>
                    <a:gd name="connsiteY14" fmla="*/ 434715 h 547546"/>
                    <a:gd name="connsiteX15" fmla="*/ 158704 w 575538"/>
                    <a:gd name="connsiteY15" fmla="*/ 376865 h 547546"/>
                    <a:gd name="connsiteX16" fmla="*/ 76228 w 575538"/>
                    <a:gd name="connsiteY16" fmla="*/ 370102 h 547546"/>
                    <a:gd name="connsiteX17" fmla="*/ 77764 w 575538"/>
                    <a:gd name="connsiteY17" fmla="*/ 330534 h 547546"/>
                    <a:gd name="connsiteX18" fmla="*/ 0 w 575538"/>
                    <a:gd name="connsiteY18" fmla="*/ 309115 h 547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575538" h="547546">
                      <a:moveTo>
                        <a:pt x="80815" y="0"/>
                      </a:moveTo>
                      <a:lnTo>
                        <a:pt x="92620" y="2730"/>
                      </a:lnTo>
                      <a:lnTo>
                        <a:pt x="90791" y="42298"/>
                      </a:lnTo>
                      <a:lnTo>
                        <a:pt x="189024" y="49061"/>
                      </a:lnTo>
                      <a:lnTo>
                        <a:pt x="242210" y="106911"/>
                      </a:lnTo>
                      <a:lnTo>
                        <a:pt x="395444" y="128036"/>
                      </a:lnTo>
                      <a:lnTo>
                        <a:pt x="413580" y="166981"/>
                      </a:lnTo>
                      <a:lnTo>
                        <a:pt x="513332" y="166192"/>
                      </a:lnTo>
                      <a:lnTo>
                        <a:pt x="575538" y="206527"/>
                      </a:lnTo>
                      <a:lnTo>
                        <a:pt x="511514" y="547546"/>
                      </a:lnTo>
                      <a:lnTo>
                        <a:pt x="499260" y="546717"/>
                      </a:lnTo>
                      <a:lnTo>
                        <a:pt x="430993" y="493996"/>
                      </a:lnTo>
                      <a:lnTo>
                        <a:pt x="347241" y="494785"/>
                      </a:lnTo>
                      <a:lnTo>
                        <a:pt x="332014" y="455840"/>
                      </a:lnTo>
                      <a:lnTo>
                        <a:pt x="203359" y="434715"/>
                      </a:lnTo>
                      <a:lnTo>
                        <a:pt x="158704" y="376865"/>
                      </a:lnTo>
                      <a:lnTo>
                        <a:pt x="76228" y="370102"/>
                      </a:lnTo>
                      <a:lnTo>
                        <a:pt x="77764" y="330534"/>
                      </a:lnTo>
                      <a:lnTo>
                        <a:pt x="0" y="309115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50000"/>
                    </a:srgbClr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8" name="フリーフォーム: 図形 537">
                  <a:extLst>
                    <a:ext uri="{FF2B5EF4-FFF2-40B4-BE49-F238E27FC236}">
                      <a16:creationId xmlns:a16="http://schemas.microsoft.com/office/drawing/2014/main" id="{527E58D8-0FF3-4C10-81D6-5CF25EDF8491}"/>
                    </a:ext>
                  </a:extLst>
                </p:cNvPr>
                <p:cNvSpPr/>
                <p:nvPr/>
              </p:nvSpPr>
              <p:spPr>
                <a:xfrm>
                  <a:off x="4089555" y="6111693"/>
                  <a:ext cx="630313" cy="550826"/>
                </a:xfrm>
                <a:custGeom>
                  <a:avLst/>
                  <a:gdLst>
                    <a:gd name="connsiteX0" fmla="*/ 549648 w 630313"/>
                    <a:gd name="connsiteY0" fmla="*/ 0 h 550826"/>
                    <a:gd name="connsiteX1" fmla="*/ 630313 w 630313"/>
                    <a:gd name="connsiteY1" fmla="*/ 308539 h 550826"/>
                    <a:gd name="connsiteX2" fmla="*/ 555486 w 630313"/>
                    <a:gd name="connsiteY2" fmla="*/ 329149 h 550826"/>
                    <a:gd name="connsiteX3" fmla="*/ 557197 w 630313"/>
                    <a:gd name="connsiteY3" fmla="*/ 367778 h 550826"/>
                    <a:gd name="connsiteX4" fmla="*/ 472757 w 630313"/>
                    <a:gd name="connsiteY4" fmla="*/ 374801 h 550826"/>
                    <a:gd name="connsiteX5" fmla="*/ 426953 w 630313"/>
                    <a:gd name="connsiteY5" fmla="*/ 434139 h 550826"/>
                    <a:gd name="connsiteX6" fmla="*/ 301525 w 630313"/>
                    <a:gd name="connsiteY6" fmla="*/ 454735 h 550826"/>
                    <a:gd name="connsiteX7" fmla="*/ 286863 w 630313"/>
                    <a:gd name="connsiteY7" fmla="*/ 492774 h 550826"/>
                    <a:gd name="connsiteX8" fmla="*/ 201072 w 630313"/>
                    <a:gd name="connsiteY8" fmla="*/ 492065 h 550826"/>
                    <a:gd name="connsiteX9" fmla="*/ 131053 w 630313"/>
                    <a:gd name="connsiteY9" fmla="*/ 546141 h 550826"/>
                    <a:gd name="connsiteX10" fmla="*/ 61821 w 630313"/>
                    <a:gd name="connsiteY10" fmla="*/ 550826 h 550826"/>
                    <a:gd name="connsiteX11" fmla="*/ 0 w 630313"/>
                    <a:gd name="connsiteY11" fmla="*/ 221537 h 550826"/>
                    <a:gd name="connsiteX12" fmla="*/ 54537 w 630313"/>
                    <a:gd name="connsiteY12" fmla="*/ 218337 h 550826"/>
                    <a:gd name="connsiteX13" fmla="*/ 135287 w 630313"/>
                    <a:gd name="connsiteY13" fmla="*/ 164261 h 550826"/>
                    <a:gd name="connsiteX14" fmla="*/ 234227 w 630313"/>
                    <a:gd name="connsiteY14" fmla="*/ 164970 h 550826"/>
                    <a:gd name="connsiteX15" fmla="*/ 251136 w 630313"/>
                    <a:gd name="connsiteY15" fmla="*/ 126931 h 550826"/>
                    <a:gd name="connsiteX16" fmla="*/ 395787 w 630313"/>
                    <a:gd name="connsiteY16" fmla="*/ 106335 h 550826"/>
                    <a:gd name="connsiteX17" fmla="*/ 448610 w 630313"/>
                    <a:gd name="connsiteY17" fmla="*/ 46997 h 550826"/>
                    <a:gd name="connsiteX18" fmla="*/ 545992 w 630313"/>
                    <a:gd name="connsiteY18" fmla="*/ 39974 h 550826"/>
                    <a:gd name="connsiteX19" fmla="*/ 544018 w 630313"/>
                    <a:gd name="connsiteY19" fmla="*/ 1345 h 550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630313" h="550826">
                      <a:moveTo>
                        <a:pt x="549648" y="0"/>
                      </a:moveTo>
                      <a:lnTo>
                        <a:pt x="630313" y="308539"/>
                      </a:lnTo>
                      <a:lnTo>
                        <a:pt x="555486" y="329149"/>
                      </a:lnTo>
                      <a:lnTo>
                        <a:pt x="557197" y="367778"/>
                      </a:lnTo>
                      <a:lnTo>
                        <a:pt x="472757" y="374801"/>
                      </a:lnTo>
                      <a:lnTo>
                        <a:pt x="426953" y="434139"/>
                      </a:lnTo>
                      <a:lnTo>
                        <a:pt x="301525" y="454735"/>
                      </a:lnTo>
                      <a:lnTo>
                        <a:pt x="286863" y="492774"/>
                      </a:lnTo>
                      <a:lnTo>
                        <a:pt x="201072" y="492065"/>
                      </a:lnTo>
                      <a:lnTo>
                        <a:pt x="131053" y="546141"/>
                      </a:lnTo>
                      <a:lnTo>
                        <a:pt x="61821" y="550826"/>
                      </a:lnTo>
                      <a:lnTo>
                        <a:pt x="0" y="221537"/>
                      </a:lnTo>
                      <a:lnTo>
                        <a:pt x="54537" y="218337"/>
                      </a:lnTo>
                      <a:lnTo>
                        <a:pt x="135287" y="164261"/>
                      </a:lnTo>
                      <a:lnTo>
                        <a:pt x="234227" y="164970"/>
                      </a:lnTo>
                      <a:lnTo>
                        <a:pt x="251136" y="126931"/>
                      </a:lnTo>
                      <a:lnTo>
                        <a:pt x="395787" y="106335"/>
                      </a:lnTo>
                      <a:lnTo>
                        <a:pt x="448610" y="46997"/>
                      </a:lnTo>
                      <a:lnTo>
                        <a:pt x="545992" y="39974"/>
                      </a:lnTo>
                      <a:lnTo>
                        <a:pt x="544018" y="1345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50000"/>
                    </a:srgbClr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9" name="フリーフォーム: 図形 538">
                  <a:extLst>
                    <a:ext uri="{FF2B5EF4-FFF2-40B4-BE49-F238E27FC236}">
                      <a16:creationId xmlns:a16="http://schemas.microsoft.com/office/drawing/2014/main" id="{FE6A9C1E-8914-4D1B-9175-BD98BCFB3DBA}"/>
                    </a:ext>
                  </a:extLst>
                </p:cNvPr>
                <p:cNvSpPr/>
                <p:nvPr/>
              </p:nvSpPr>
              <p:spPr>
                <a:xfrm>
                  <a:off x="3391904" y="6344499"/>
                  <a:ext cx="690460" cy="453753"/>
                </a:xfrm>
                <a:custGeom>
                  <a:avLst/>
                  <a:gdLst>
                    <a:gd name="connsiteX0" fmla="*/ 629639 w 690460"/>
                    <a:gd name="connsiteY0" fmla="*/ 0 h 453753"/>
                    <a:gd name="connsiteX1" fmla="*/ 690460 w 690460"/>
                    <a:gd name="connsiteY1" fmla="*/ 323960 h 453753"/>
                    <a:gd name="connsiteX2" fmla="*/ 627958 w 690460"/>
                    <a:gd name="connsiteY2" fmla="*/ 328190 h 453753"/>
                    <a:gd name="connsiteX3" fmla="*/ 597490 w 690460"/>
                    <a:gd name="connsiteY3" fmla="*/ 364179 h 453753"/>
                    <a:gd name="connsiteX4" fmla="*/ 513654 w 690460"/>
                    <a:gd name="connsiteY4" fmla="*/ 355764 h 453753"/>
                    <a:gd name="connsiteX5" fmla="*/ 422096 w 690460"/>
                    <a:gd name="connsiteY5" fmla="*/ 402499 h 453753"/>
                    <a:gd name="connsiteX6" fmla="*/ 289129 w 690460"/>
                    <a:gd name="connsiteY6" fmla="*/ 399390 h 453753"/>
                    <a:gd name="connsiteX7" fmla="*/ 244017 w 690460"/>
                    <a:gd name="connsiteY7" fmla="*/ 431945 h 453753"/>
                    <a:gd name="connsiteX8" fmla="*/ 165353 w 690460"/>
                    <a:gd name="connsiteY8" fmla="*/ 416150 h 453753"/>
                    <a:gd name="connsiteX9" fmla="*/ 55796 w 690460"/>
                    <a:gd name="connsiteY9" fmla="*/ 453753 h 453753"/>
                    <a:gd name="connsiteX10" fmla="*/ 21447 w 690460"/>
                    <a:gd name="connsiteY10" fmla="*/ 449757 h 453753"/>
                    <a:gd name="connsiteX11" fmla="*/ 0 w 690460"/>
                    <a:gd name="connsiteY11" fmla="*/ 124767 h 453753"/>
                    <a:gd name="connsiteX12" fmla="*/ 10877 w 690460"/>
                    <a:gd name="connsiteY12" fmla="*/ 125949 h 453753"/>
                    <a:gd name="connsiteX13" fmla="*/ 128188 w 690460"/>
                    <a:gd name="connsiteY13" fmla="*/ 88346 h 453753"/>
                    <a:gd name="connsiteX14" fmla="*/ 212420 w 690460"/>
                    <a:gd name="connsiteY14" fmla="*/ 104141 h 453753"/>
                    <a:gd name="connsiteX15" fmla="*/ 260725 w 690460"/>
                    <a:gd name="connsiteY15" fmla="*/ 71586 h 453753"/>
                    <a:gd name="connsiteX16" fmla="*/ 403103 w 690460"/>
                    <a:gd name="connsiteY16" fmla="*/ 74695 h 453753"/>
                    <a:gd name="connsiteX17" fmla="*/ 501141 w 690460"/>
                    <a:gd name="connsiteY17" fmla="*/ 27960 h 453753"/>
                    <a:gd name="connsiteX18" fmla="*/ 590910 w 690460"/>
                    <a:gd name="connsiteY18" fmla="*/ 36375 h 453753"/>
                    <a:gd name="connsiteX19" fmla="*/ 623535 w 690460"/>
                    <a:gd name="connsiteY19" fmla="*/ 386 h 453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690460" h="453753">
                      <a:moveTo>
                        <a:pt x="629639" y="0"/>
                      </a:moveTo>
                      <a:lnTo>
                        <a:pt x="690460" y="323960"/>
                      </a:lnTo>
                      <a:lnTo>
                        <a:pt x="627958" y="328190"/>
                      </a:lnTo>
                      <a:lnTo>
                        <a:pt x="597490" y="364179"/>
                      </a:lnTo>
                      <a:lnTo>
                        <a:pt x="513654" y="355764"/>
                      </a:lnTo>
                      <a:lnTo>
                        <a:pt x="422096" y="402499"/>
                      </a:lnTo>
                      <a:lnTo>
                        <a:pt x="289129" y="399390"/>
                      </a:lnTo>
                      <a:lnTo>
                        <a:pt x="244017" y="431945"/>
                      </a:lnTo>
                      <a:lnTo>
                        <a:pt x="165353" y="416150"/>
                      </a:lnTo>
                      <a:lnTo>
                        <a:pt x="55796" y="453753"/>
                      </a:lnTo>
                      <a:lnTo>
                        <a:pt x="21447" y="449757"/>
                      </a:lnTo>
                      <a:lnTo>
                        <a:pt x="0" y="124767"/>
                      </a:lnTo>
                      <a:lnTo>
                        <a:pt x="10877" y="125949"/>
                      </a:lnTo>
                      <a:lnTo>
                        <a:pt x="128188" y="88346"/>
                      </a:lnTo>
                      <a:lnTo>
                        <a:pt x="212420" y="104141"/>
                      </a:lnTo>
                      <a:lnTo>
                        <a:pt x="260725" y="71586"/>
                      </a:lnTo>
                      <a:lnTo>
                        <a:pt x="403103" y="74695"/>
                      </a:lnTo>
                      <a:lnTo>
                        <a:pt x="501141" y="27960"/>
                      </a:lnTo>
                      <a:lnTo>
                        <a:pt x="590910" y="36375"/>
                      </a:lnTo>
                      <a:lnTo>
                        <a:pt x="623535" y="386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50000"/>
                    </a:srgbClr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0" name="フリーフォーム: 図形 539">
                  <a:extLst>
                    <a:ext uri="{FF2B5EF4-FFF2-40B4-BE49-F238E27FC236}">
                      <a16:creationId xmlns:a16="http://schemas.microsoft.com/office/drawing/2014/main" id="{AD103DEE-D595-45BA-AF00-F9AF2C773F13}"/>
                    </a:ext>
                  </a:extLst>
                </p:cNvPr>
                <p:cNvSpPr/>
                <p:nvPr/>
              </p:nvSpPr>
              <p:spPr>
                <a:xfrm>
                  <a:off x="1872951" y="6340181"/>
                  <a:ext cx="691079" cy="449780"/>
                </a:xfrm>
                <a:custGeom>
                  <a:avLst/>
                  <a:gdLst>
                    <a:gd name="connsiteX0" fmla="*/ 60839 w 691079"/>
                    <a:gd name="connsiteY0" fmla="*/ 0 h 449780"/>
                    <a:gd name="connsiteX1" fmla="*/ 135002 w 691079"/>
                    <a:gd name="connsiteY1" fmla="*/ 4568 h 449780"/>
                    <a:gd name="connsiteX2" fmla="*/ 169520 w 691079"/>
                    <a:gd name="connsiteY2" fmla="*/ 41393 h 449780"/>
                    <a:gd name="connsiteX3" fmla="*/ 259403 w 691079"/>
                    <a:gd name="connsiteY3" fmla="*/ 33085 h 449780"/>
                    <a:gd name="connsiteX4" fmla="*/ 357487 w 691079"/>
                    <a:gd name="connsiteY4" fmla="*/ 78648 h 449780"/>
                    <a:gd name="connsiteX5" fmla="*/ 507342 w 691079"/>
                    <a:gd name="connsiteY5" fmla="*/ 75459 h 449780"/>
                    <a:gd name="connsiteX6" fmla="*/ 558306 w 691079"/>
                    <a:gd name="connsiteY6" fmla="*/ 108755 h 449780"/>
                    <a:gd name="connsiteX7" fmla="*/ 642611 w 691079"/>
                    <a:gd name="connsiteY7" fmla="*/ 93240 h 449780"/>
                    <a:gd name="connsiteX8" fmla="*/ 691079 w 691079"/>
                    <a:gd name="connsiteY8" fmla="*/ 108380 h 449780"/>
                    <a:gd name="connsiteX9" fmla="*/ 668548 w 691079"/>
                    <a:gd name="connsiteY9" fmla="*/ 449780 h 449780"/>
                    <a:gd name="connsiteX10" fmla="*/ 584828 w 691079"/>
                    <a:gd name="connsiteY10" fmla="*/ 421044 h 449780"/>
                    <a:gd name="connsiteX11" fmla="*/ 508104 w 691079"/>
                    <a:gd name="connsiteY11" fmla="*/ 436559 h 449780"/>
                    <a:gd name="connsiteX12" fmla="*/ 461722 w 691079"/>
                    <a:gd name="connsiteY12" fmla="*/ 403263 h 449780"/>
                    <a:gd name="connsiteX13" fmla="*/ 325342 w 691079"/>
                    <a:gd name="connsiteY13" fmla="*/ 406452 h 449780"/>
                    <a:gd name="connsiteX14" fmla="*/ 236078 w 691079"/>
                    <a:gd name="connsiteY14" fmla="*/ 360889 h 449780"/>
                    <a:gd name="connsiteX15" fmla="*/ 154277 w 691079"/>
                    <a:gd name="connsiteY15" fmla="*/ 369197 h 449780"/>
                    <a:gd name="connsiteX16" fmla="*/ 122863 w 691079"/>
                    <a:gd name="connsiteY16" fmla="*/ 332372 h 449780"/>
                    <a:gd name="connsiteX17" fmla="*/ 0 w 691079"/>
                    <a:gd name="connsiteY17" fmla="*/ 324057 h 449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91079" h="449780">
                      <a:moveTo>
                        <a:pt x="60839" y="0"/>
                      </a:moveTo>
                      <a:lnTo>
                        <a:pt x="135002" y="4568"/>
                      </a:lnTo>
                      <a:lnTo>
                        <a:pt x="169520" y="41393"/>
                      </a:lnTo>
                      <a:lnTo>
                        <a:pt x="259403" y="33085"/>
                      </a:lnTo>
                      <a:lnTo>
                        <a:pt x="357487" y="78648"/>
                      </a:lnTo>
                      <a:lnTo>
                        <a:pt x="507342" y="75459"/>
                      </a:lnTo>
                      <a:lnTo>
                        <a:pt x="558306" y="108755"/>
                      </a:lnTo>
                      <a:lnTo>
                        <a:pt x="642611" y="93240"/>
                      </a:lnTo>
                      <a:lnTo>
                        <a:pt x="691079" y="108380"/>
                      </a:lnTo>
                      <a:lnTo>
                        <a:pt x="668548" y="449780"/>
                      </a:lnTo>
                      <a:lnTo>
                        <a:pt x="584828" y="421044"/>
                      </a:lnTo>
                      <a:lnTo>
                        <a:pt x="508104" y="436559"/>
                      </a:lnTo>
                      <a:lnTo>
                        <a:pt x="461722" y="403263"/>
                      </a:lnTo>
                      <a:lnTo>
                        <a:pt x="325342" y="406452"/>
                      </a:lnTo>
                      <a:lnTo>
                        <a:pt x="236078" y="360889"/>
                      </a:lnTo>
                      <a:lnTo>
                        <a:pt x="154277" y="369197"/>
                      </a:lnTo>
                      <a:lnTo>
                        <a:pt x="122863" y="332372"/>
                      </a:lnTo>
                      <a:lnTo>
                        <a:pt x="0" y="324057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50000"/>
                    </a:srgbClr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1" name="フリーフォーム: 図形 540">
                  <a:extLst>
                    <a:ext uri="{FF2B5EF4-FFF2-40B4-BE49-F238E27FC236}">
                      <a16:creationId xmlns:a16="http://schemas.microsoft.com/office/drawing/2014/main" id="{39D37CCE-AC8A-467F-8CC4-9DF35438188D}"/>
                    </a:ext>
                  </a:extLst>
                </p:cNvPr>
                <p:cNvSpPr/>
                <p:nvPr/>
              </p:nvSpPr>
              <p:spPr>
                <a:xfrm>
                  <a:off x="4727715" y="5681185"/>
                  <a:ext cx="455158" cy="727956"/>
                </a:xfrm>
                <a:custGeom>
                  <a:avLst/>
                  <a:gdLst>
                    <a:gd name="connsiteX0" fmla="*/ 449990 w 455158"/>
                    <a:gd name="connsiteY0" fmla="*/ 70044 h 727956"/>
                    <a:gd name="connsiteX1" fmla="*/ 455158 w 455158"/>
                    <a:gd name="connsiteY1" fmla="*/ 75063 h 727956"/>
                    <a:gd name="connsiteX2" fmla="*/ 442694 w 455158"/>
                    <a:gd name="connsiteY2" fmla="*/ 87167 h 727956"/>
                    <a:gd name="connsiteX3" fmla="*/ 445994 w 455158"/>
                    <a:gd name="connsiteY3" fmla="*/ 89348 h 727956"/>
                    <a:gd name="connsiteX4" fmla="*/ 435760 w 455158"/>
                    <a:gd name="connsiteY4" fmla="*/ 93901 h 727956"/>
                    <a:gd name="connsiteX5" fmla="*/ 417643 w 455158"/>
                    <a:gd name="connsiteY5" fmla="*/ 111495 h 727956"/>
                    <a:gd name="connsiteX6" fmla="*/ 424257 w 455158"/>
                    <a:gd name="connsiteY6" fmla="*/ 117919 h 727956"/>
                    <a:gd name="connsiteX7" fmla="*/ 445523 w 455158"/>
                    <a:gd name="connsiteY7" fmla="*/ 127333 h 727956"/>
                    <a:gd name="connsiteX8" fmla="*/ 438651 w 455158"/>
                    <a:gd name="connsiteY8" fmla="*/ 131897 h 727956"/>
                    <a:gd name="connsiteX9" fmla="*/ 455158 w 455158"/>
                    <a:gd name="connsiteY9" fmla="*/ 147928 h 727956"/>
                    <a:gd name="connsiteX10" fmla="*/ 442694 w 455158"/>
                    <a:gd name="connsiteY10" fmla="*/ 160033 h 727956"/>
                    <a:gd name="connsiteX11" fmla="*/ 445994 w 455158"/>
                    <a:gd name="connsiteY11" fmla="*/ 162213 h 727956"/>
                    <a:gd name="connsiteX12" fmla="*/ 435760 w 455158"/>
                    <a:gd name="connsiteY12" fmla="*/ 166766 h 727956"/>
                    <a:gd name="connsiteX13" fmla="*/ 419734 w 455158"/>
                    <a:gd name="connsiteY13" fmla="*/ 182330 h 727956"/>
                    <a:gd name="connsiteX14" fmla="*/ 455158 w 455158"/>
                    <a:gd name="connsiteY14" fmla="*/ 216733 h 727956"/>
                    <a:gd name="connsiteX15" fmla="*/ 440206 w 455158"/>
                    <a:gd name="connsiteY15" fmla="*/ 231253 h 727956"/>
                    <a:gd name="connsiteX16" fmla="*/ 445994 w 455158"/>
                    <a:gd name="connsiteY16" fmla="*/ 235078 h 727956"/>
                    <a:gd name="connsiteX17" fmla="*/ 428042 w 455158"/>
                    <a:gd name="connsiteY17" fmla="*/ 243066 h 727956"/>
                    <a:gd name="connsiteX18" fmla="*/ 398040 w 455158"/>
                    <a:gd name="connsiteY18" fmla="*/ 272202 h 727956"/>
                    <a:gd name="connsiteX19" fmla="*/ 445994 w 455158"/>
                    <a:gd name="connsiteY19" fmla="*/ 303882 h 727956"/>
                    <a:gd name="connsiteX20" fmla="*/ 414510 w 455158"/>
                    <a:gd name="connsiteY20" fmla="*/ 317892 h 727956"/>
                    <a:gd name="connsiteX21" fmla="*/ 417647 w 455158"/>
                    <a:gd name="connsiteY21" fmla="*/ 323627 h 727956"/>
                    <a:gd name="connsiteX22" fmla="*/ 389543 w 455158"/>
                    <a:gd name="connsiteY22" fmla="*/ 341046 h 727956"/>
                    <a:gd name="connsiteX23" fmla="*/ 417647 w 455158"/>
                    <a:gd name="connsiteY23" fmla="*/ 392431 h 727956"/>
                    <a:gd name="connsiteX24" fmla="*/ 338158 w 455158"/>
                    <a:gd name="connsiteY24" fmla="*/ 441697 h 727956"/>
                    <a:gd name="connsiteX25" fmla="*/ 371797 w 455158"/>
                    <a:gd name="connsiteY25" fmla="*/ 477083 h 727956"/>
                    <a:gd name="connsiteX26" fmla="*/ 299606 w 455158"/>
                    <a:gd name="connsiteY26" fmla="*/ 498475 h 727956"/>
                    <a:gd name="connsiteX27" fmla="*/ 306520 w 455158"/>
                    <a:gd name="connsiteY27" fmla="*/ 561375 h 727956"/>
                    <a:gd name="connsiteX28" fmla="*/ 207731 w 455158"/>
                    <a:gd name="connsiteY28" fmla="*/ 602546 h 727956"/>
                    <a:gd name="connsiteX29" fmla="*/ 225745 w 455158"/>
                    <a:gd name="connsiteY29" fmla="*/ 640273 h 727956"/>
                    <a:gd name="connsiteX30" fmla="*/ 145900 w 455158"/>
                    <a:gd name="connsiteY30" fmla="*/ 654763 h 727956"/>
                    <a:gd name="connsiteX31" fmla="*/ 126075 w 455158"/>
                    <a:gd name="connsiteY31" fmla="*/ 717081 h 727956"/>
                    <a:gd name="connsiteX32" fmla="*/ 86595 w 455158"/>
                    <a:gd name="connsiteY32" fmla="*/ 727956 h 727956"/>
                    <a:gd name="connsiteX33" fmla="*/ 0 w 455158"/>
                    <a:gd name="connsiteY33" fmla="*/ 396736 h 727956"/>
                    <a:gd name="connsiteX34" fmla="*/ 39319 w 455158"/>
                    <a:gd name="connsiteY34" fmla="*/ 389277 h 727956"/>
                    <a:gd name="connsiteX35" fmla="*/ 68105 w 455158"/>
                    <a:gd name="connsiteY35" fmla="*/ 326959 h 727956"/>
                    <a:gd name="connsiteX36" fmla="*/ 184039 w 455158"/>
                    <a:gd name="connsiteY36" fmla="*/ 312469 h 727956"/>
                    <a:gd name="connsiteX37" fmla="*/ 157883 w 455158"/>
                    <a:gd name="connsiteY37" fmla="*/ 274742 h 727956"/>
                    <a:gd name="connsiteX38" fmla="*/ 301324 w 455158"/>
                    <a:gd name="connsiteY38" fmla="*/ 233571 h 727956"/>
                    <a:gd name="connsiteX39" fmla="*/ 291285 w 455158"/>
                    <a:gd name="connsiteY39" fmla="*/ 170671 h 727956"/>
                    <a:gd name="connsiteX40" fmla="*/ 396106 w 455158"/>
                    <a:gd name="connsiteY40" fmla="*/ 149279 h 727956"/>
                    <a:gd name="connsiteX41" fmla="*/ 347262 w 455158"/>
                    <a:gd name="connsiteY41" fmla="*/ 113893 h 727956"/>
                    <a:gd name="connsiteX42" fmla="*/ 452895 w 455158"/>
                    <a:gd name="connsiteY42" fmla="*/ 0 h 727956"/>
                    <a:gd name="connsiteX43" fmla="*/ 455158 w 455158"/>
                    <a:gd name="connsiteY43" fmla="*/ 2198 h 727956"/>
                    <a:gd name="connsiteX44" fmla="*/ 431414 w 455158"/>
                    <a:gd name="connsiteY44" fmla="*/ 25257 h 727956"/>
                    <a:gd name="connsiteX45" fmla="*/ 421873 w 455158"/>
                    <a:gd name="connsiteY45" fmla="*/ 13242 h 727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455158" h="727956">
                      <a:moveTo>
                        <a:pt x="449990" y="70044"/>
                      </a:moveTo>
                      <a:lnTo>
                        <a:pt x="455158" y="75063"/>
                      </a:lnTo>
                      <a:lnTo>
                        <a:pt x="442694" y="87167"/>
                      </a:lnTo>
                      <a:lnTo>
                        <a:pt x="445994" y="89348"/>
                      </a:lnTo>
                      <a:lnTo>
                        <a:pt x="435760" y="93901"/>
                      </a:lnTo>
                      <a:lnTo>
                        <a:pt x="417643" y="111495"/>
                      </a:lnTo>
                      <a:lnTo>
                        <a:pt x="424257" y="117919"/>
                      </a:lnTo>
                      <a:lnTo>
                        <a:pt x="445523" y="127333"/>
                      </a:lnTo>
                      <a:lnTo>
                        <a:pt x="438651" y="131897"/>
                      </a:lnTo>
                      <a:lnTo>
                        <a:pt x="455158" y="147928"/>
                      </a:lnTo>
                      <a:lnTo>
                        <a:pt x="442694" y="160033"/>
                      </a:lnTo>
                      <a:lnTo>
                        <a:pt x="445994" y="162213"/>
                      </a:lnTo>
                      <a:lnTo>
                        <a:pt x="435760" y="166766"/>
                      </a:lnTo>
                      <a:lnTo>
                        <a:pt x="419734" y="182330"/>
                      </a:lnTo>
                      <a:lnTo>
                        <a:pt x="455158" y="216733"/>
                      </a:lnTo>
                      <a:lnTo>
                        <a:pt x="440206" y="231253"/>
                      </a:lnTo>
                      <a:lnTo>
                        <a:pt x="445994" y="235078"/>
                      </a:lnTo>
                      <a:lnTo>
                        <a:pt x="428042" y="243066"/>
                      </a:lnTo>
                      <a:lnTo>
                        <a:pt x="398040" y="272202"/>
                      </a:lnTo>
                      <a:lnTo>
                        <a:pt x="445994" y="303882"/>
                      </a:lnTo>
                      <a:lnTo>
                        <a:pt x="414510" y="317892"/>
                      </a:lnTo>
                      <a:lnTo>
                        <a:pt x="417647" y="323627"/>
                      </a:lnTo>
                      <a:lnTo>
                        <a:pt x="389543" y="341046"/>
                      </a:lnTo>
                      <a:lnTo>
                        <a:pt x="417647" y="392431"/>
                      </a:lnTo>
                      <a:lnTo>
                        <a:pt x="338158" y="441697"/>
                      </a:lnTo>
                      <a:lnTo>
                        <a:pt x="371797" y="477083"/>
                      </a:lnTo>
                      <a:lnTo>
                        <a:pt x="299606" y="498475"/>
                      </a:lnTo>
                      <a:lnTo>
                        <a:pt x="306520" y="561375"/>
                      </a:lnTo>
                      <a:lnTo>
                        <a:pt x="207731" y="602546"/>
                      </a:lnTo>
                      <a:lnTo>
                        <a:pt x="225745" y="640273"/>
                      </a:lnTo>
                      <a:lnTo>
                        <a:pt x="145900" y="654763"/>
                      </a:lnTo>
                      <a:lnTo>
                        <a:pt x="126075" y="717081"/>
                      </a:lnTo>
                      <a:lnTo>
                        <a:pt x="86595" y="727956"/>
                      </a:lnTo>
                      <a:lnTo>
                        <a:pt x="0" y="396736"/>
                      </a:lnTo>
                      <a:lnTo>
                        <a:pt x="39319" y="389277"/>
                      </a:lnTo>
                      <a:lnTo>
                        <a:pt x="68105" y="326959"/>
                      </a:lnTo>
                      <a:lnTo>
                        <a:pt x="184039" y="312469"/>
                      </a:lnTo>
                      <a:lnTo>
                        <a:pt x="157883" y="274742"/>
                      </a:lnTo>
                      <a:lnTo>
                        <a:pt x="301324" y="233571"/>
                      </a:lnTo>
                      <a:lnTo>
                        <a:pt x="291285" y="170671"/>
                      </a:lnTo>
                      <a:lnTo>
                        <a:pt x="396106" y="149279"/>
                      </a:lnTo>
                      <a:lnTo>
                        <a:pt x="347262" y="113893"/>
                      </a:lnTo>
                      <a:close/>
                      <a:moveTo>
                        <a:pt x="452895" y="0"/>
                      </a:moveTo>
                      <a:lnTo>
                        <a:pt x="455158" y="2198"/>
                      </a:lnTo>
                      <a:lnTo>
                        <a:pt x="431414" y="25257"/>
                      </a:lnTo>
                      <a:lnTo>
                        <a:pt x="421873" y="13242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50000"/>
                    </a:srgbClr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2" name="フリーフォーム: 図形 541">
                  <a:extLst>
                    <a:ext uri="{FF2B5EF4-FFF2-40B4-BE49-F238E27FC236}">
                      <a16:creationId xmlns:a16="http://schemas.microsoft.com/office/drawing/2014/main" id="{8A7ED01E-C22D-474A-BFF2-49AF72181FAC}"/>
                    </a:ext>
                  </a:extLst>
                </p:cNvPr>
                <p:cNvSpPr/>
                <p:nvPr/>
              </p:nvSpPr>
              <p:spPr>
                <a:xfrm>
                  <a:off x="863476" y="5592504"/>
                  <a:ext cx="451591" cy="816638"/>
                </a:xfrm>
                <a:custGeom>
                  <a:avLst/>
                  <a:gdLst>
                    <a:gd name="connsiteX0" fmla="*/ 17029 w 451591"/>
                    <a:gd name="connsiteY0" fmla="*/ 8928 h 816638"/>
                    <a:gd name="connsiteX1" fmla="*/ 39228 w 451591"/>
                    <a:gd name="connsiteY1" fmla="*/ 16745 h 816638"/>
                    <a:gd name="connsiteX2" fmla="*/ 74367 w 451591"/>
                    <a:gd name="connsiteY2" fmla="*/ 43889 h 816638"/>
                    <a:gd name="connsiteX3" fmla="*/ 12231 w 451591"/>
                    <a:gd name="connsiteY3" fmla="*/ 76710 h 816638"/>
                    <a:gd name="connsiteX4" fmla="*/ 50498 w 451591"/>
                    <a:gd name="connsiteY4" fmla="*/ 90185 h 816638"/>
                    <a:gd name="connsiteX5" fmla="*/ 47617 w 451591"/>
                    <a:gd name="connsiteY5" fmla="*/ 94376 h 816638"/>
                    <a:gd name="connsiteX6" fmla="*/ 83292 w 451591"/>
                    <a:gd name="connsiteY6" fmla="*/ 111964 h 816638"/>
                    <a:gd name="connsiteX7" fmla="*/ 47617 w 451591"/>
                    <a:gd name="connsiteY7" fmla="*/ 163848 h 816638"/>
                    <a:gd name="connsiteX8" fmla="*/ 151111 w 451591"/>
                    <a:gd name="connsiteY8" fmla="*/ 214867 h 816638"/>
                    <a:gd name="connsiteX9" fmla="*/ 107639 w 451591"/>
                    <a:gd name="connsiteY9" fmla="*/ 251501 h 816638"/>
                    <a:gd name="connsiteX10" fmla="*/ 197239 w 451591"/>
                    <a:gd name="connsiteY10" fmla="*/ 272510 h 816638"/>
                    <a:gd name="connsiteX11" fmla="*/ 188682 w 451591"/>
                    <a:gd name="connsiteY11" fmla="*/ 334431 h 816638"/>
                    <a:gd name="connsiteX12" fmla="*/ 317309 w 451591"/>
                    <a:gd name="connsiteY12" fmla="*/ 377069 h 816638"/>
                    <a:gd name="connsiteX13" fmla="*/ 294152 w 451591"/>
                    <a:gd name="connsiteY13" fmla="*/ 416111 h 816638"/>
                    <a:gd name="connsiteX14" fmla="*/ 393203 w 451591"/>
                    <a:gd name="connsiteY14" fmla="*/ 430300 h 816638"/>
                    <a:gd name="connsiteX15" fmla="*/ 417740 w 451591"/>
                    <a:gd name="connsiteY15" fmla="*/ 491648 h 816638"/>
                    <a:gd name="connsiteX16" fmla="*/ 451591 w 451591"/>
                    <a:gd name="connsiteY16" fmla="*/ 499064 h 816638"/>
                    <a:gd name="connsiteX17" fmla="*/ 368564 w 451591"/>
                    <a:gd name="connsiteY17" fmla="*/ 816638 h 816638"/>
                    <a:gd name="connsiteX18" fmla="*/ 329083 w 451591"/>
                    <a:gd name="connsiteY18" fmla="*/ 805764 h 816638"/>
                    <a:gd name="connsiteX19" fmla="*/ 309754 w 451591"/>
                    <a:gd name="connsiteY19" fmla="*/ 745006 h 816638"/>
                    <a:gd name="connsiteX20" fmla="*/ 231724 w 451591"/>
                    <a:gd name="connsiteY20" fmla="*/ 730953 h 816638"/>
                    <a:gd name="connsiteX21" fmla="*/ 249967 w 451591"/>
                    <a:gd name="connsiteY21" fmla="*/ 692286 h 816638"/>
                    <a:gd name="connsiteX22" fmla="*/ 148638 w 451591"/>
                    <a:gd name="connsiteY22" fmla="*/ 650058 h 816638"/>
                    <a:gd name="connsiteX23" fmla="*/ 155379 w 451591"/>
                    <a:gd name="connsiteY23" fmla="*/ 588732 h 816638"/>
                    <a:gd name="connsiteX24" fmla="*/ 84795 w 451591"/>
                    <a:gd name="connsiteY24" fmla="*/ 567925 h 816638"/>
                    <a:gd name="connsiteX25" fmla="*/ 119041 w 451591"/>
                    <a:gd name="connsiteY25" fmla="*/ 531644 h 816638"/>
                    <a:gd name="connsiteX26" fmla="*/ 37511 w 451591"/>
                    <a:gd name="connsiteY26" fmla="*/ 481114 h 816638"/>
                    <a:gd name="connsiteX27" fmla="*/ 65615 w 451591"/>
                    <a:gd name="connsiteY27" fmla="*/ 429729 h 816638"/>
                    <a:gd name="connsiteX28" fmla="*/ 37511 w 451591"/>
                    <a:gd name="connsiteY28" fmla="*/ 412310 h 816638"/>
                    <a:gd name="connsiteX29" fmla="*/ 39781 w 451591"/>
                    <a:gd name="connsiteY29" fmla="*/ 408160 h 816638"/>
                    <a:gd name="connsiteX30" fmla="*/ 9635 w 451591"/>
                    <a:gd name="connsiteY30" fmla="*/ 394814 h 816638"/>
                    <a:gd name="connsiteX31" fmla="*/ 58584 w 451591"/>
                    <a:gd name="connsiteY31" fmla="*/ 362309 h 816638"/>
                    <a:gd name="connsiteX32" fmla="*/ 30903 w 451591"/>
                    <a:gd name="connsiteY32" fmla="*/ 335426 h 816638"/>
                    <a:gd name="connsiteX33" fmla="*/ 9635 w 451591"/>
                    <a:gd name="connsiteY33" fmla="*/ 326010 h 816638"/>
                    <a:gd name="connsiteX34" fmla="*/ 16508 w 451591"/>
                    <a:gd name="connsiteY34" fmla="*/ 321446 h 816638"/>
                    <a:gd name="connsiteX35" fmla="*/ 0 w 451591"/>
                    <a:gd name="connsiteY35" fmla="*/ 305415 h 816638"/>
                    <a:gd name="connsiteX36" fmla="*/ 35425 w 451591"/>
                    <a:gd name="connsiteY36" fmla="*/ 271013 h 816638"/>
                    <a:gd name="connsiteX37" fmla="*/ 23217 w 451591"/>
                    <a:gd name="connsiteY37" fmla="*/ 259158 h 816638"/>
                    <a:gd name="connsiteX38" fmla="*/ 9635 w 451591"/>
                    <a:gd name="connsiteY38" fmla="*/ 253145 h 816638"/>
                    <a:gd name="connsiteX39" fmla="*/ 14024 w 451591"/>
                    <a:gd name="connsiteY39" fmla="*/ 250230 h 816638"/>
                    <a:gd name="connsiteX40" fmla="*/ 0 w 451591"/>
                    <a:gd name="connsiteY40" fmla="*/ 236611 h 816638"/>
                    <a:gd name="connsiteX41" fmla="*/ 14953 w 451591"/>
                    <a:gd name="connsiteY41" fmla="*/ 222090 h 816638"/>
                    <a:gd name="connsiteX42" fmla="*/ 9164 w 451591"/>
                    <a:gd name="connsiteY42" fmla="*/ 218266 h 816638"/>
                    <a:gd name="connsiteX43" fmla="*/ 27117 w 451591"/>
                    <a:gd name="connsiteY43" fmla="*/ 210278 h 816638"/>
                    <a:gd name="connsiteX44" fmla="*/ 37516 w 451591"/>
                    <a:gd name="connsiteY44" fmla="*/ 200179 h 816638"/>
                    <a:gd name="connsiteX45" fmla="*/ 23217 w 451591"/>
                    <a:gd name="connsiteY45" fmla="*/ 186293 h 816638"/>
                    <a:gd name="connsiteX46" fmla="*/ 9635 w 451591"/>
                    <a:gd name="connsiteY46" fmla="*/ 180279 h 816638"/>
                    <a:gd name="connsiteX47" fmla="*/ 14024 w 451591"/>
                    <a:gd name="connsiteY47" fmla="*/ 177365 h 816638"/>
                    <a:gd name="connsiteX48" fmla="*/ 0 w 451591"/>
                    <a:gd name="connsiteY48" fmla="*/ 163746 h 816638"/>
                    <a:gd name="connsiteX49" fmla="*/ 12464 w 451591"/>
                    <a:gd name="connsiteY49" fmla="*/ 151642 h 816638"/>
                    <a:gd name="connsiteX50" fmla="*/ 9164 w 451591"/>
                    <a:gd name="connsiteY50" fmla="*/ 149462 h 816638"/>
                    <a:gd name="connsiteX51" fmla="*/ 19398 w 451591"/>
                    <a:gd name="connsiteY51" fmla="*/ 144907 h 816638"/>
                    <a:gd name="connsiteX52" fmla="*/ 37516 w 451591"/>
                    <a:gd name="connsiteY52" fmla="*/ 127314 h 816638"/>
                    <a:gd name="connsiteX53" fmla="*/ 0 w 451591"/>
                    <a:gd name="connsiteY53" fmla="*/ 90881 h 816638"/>
                    <a:gd name="connsiteX54" fmla="*/ 12464 w 451591"/>
                    <a:gd name="connsiteY54" fmla="*/ 78777 h 816638"/>
                    <a:gd name="connsiteX55" fmla="*/ 9164 w 451591"/>
                    <a:gd name="connsiteY55" fmla="*/ 76597 h 816638"/>
                    <a:gd name="connsiteX56" fmla="*/ 19398 w 451591"/>
                    <a:gd name="connsiteY56" fmla="*/ 72042 h 816638"/>
                    <a:gd name="connsiteX57" fmla="*/ 57118 w 451591"/>
                    <a:gd name="connsiteY57" fmla="*/ 35412 h 816638"/>
                    <a:gd name="connsiteX58" fmla="*/ 17551 w 451591"/>
                    <a:gd name="connsiteY58" fmla="*/ 0 h 816638"/>
                    <a:gd name="connsiteX59" fmla="*/ 20955 w 451591"/>
                    <a:gd name="connsiteY59" fmla="*/ 2629 h 816638"/>
                    <a:gd name="connsiteX60" fmla="*/ 13476 w 451591"/>
                    <a:gd name="connsiteY60" fmla="*/ 6580 h 816638"/>
                    <a:gd name="connsiteX61" fmla="*/ 9164 w 451591"/>
                    <a:gd name="connsiteY61" fmla="*/ 3732 h 816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</a:cxnLst>
                  <a:rect l="l" t="t" r="r" b="b"/>
                  <a:pathLst>
                    <a:path w="451591" h="816638">
                      <a:moveTo>
                        <a:pt x="17029" y="8928"/>
                      </a:moveTo>
                      <a:lnTo>
                        <a:pt x="39228" y="16745"/>
                      </a:lnTo>
                      <a:lnTo>
                        <a:pt x="74367" y="43889"/>
                      </a:lnTo>
                      <a:lnTo>
                        <a:pt x="12231" y="76710"/>
                      </a:lnTo>
                      <a:lnTo>
                        <a:pt x="50498" y="90185"/>
                      </a:lnTo>
                      <a:lnTo>
                        <a:pt x="47617" y="94376"/>
                      </a:lnTo>
                      <a:lnTo>
                        <a:pt x="83292" y="111964"/>
                      </a:lnTo>
                      <a:lnTo>
                        <a:pt x="47617" y="163848"/>
                      </a:lnTo>
                      <a:lnTo>
                        <a:pt x="151111" y="214867"/>
                      </a:lnTo>
                      <a:lnTo>
                        <a:pt x="107639" y="251501"/>
                      </a:lnTo>
                      <a:lnTo>
                        <a:pt x="197239" y="272510"/>
                      </a:lnTo>
                      <a:lnTo>
                        <a:pt x="188682" y="334431"/>
                      </a:lnTo>
                      <a:lnTo>
                        <a:pt x="317309" y="377069"/>
                      </a:lnTo>
                      <a:lnTo>
                        <a:pt x="294152" y="416111"/>
                      </a:lnTo>
                      <a:lnTo>
                        <a:pt x="393203" y="430300"/>
                      </a:lnTo>
                      <a:lnTo>
                        <a:pt x="417740" y="491648"/>
                      </a:lnTo>
                      <a:lnTo>
                        <a:pt x="451591" y="499064"/>
                      </a:lnTo>
                      <a:lnTo>
                        <a:pt x="368564" y="816638"/>
                      </a:lnTo>
                      <a:lnTo>
                        <a:pt x="329083" y="805764"/>
                      </a:lnTo>
                      <a:lnTo>
                        <a:pt x="309754" y="745006"/>
                      </a:lnTo>
                      <a:lnTo>
                        <a:pt x="231724" y="730953"/>
                      </a:lnTo>
                      <a:lnTo>
                        <a:pt x="249967" y="692286"/>
                      </a:lnTo>
                      <a:lnTo>
                        <a:pt x="148638" y="650058"/>
                      </a:lnTo>
                      <a:lnTo>
                        <a:pt x="155379" y="588732"/>
                      </a:lnTo>
                      <a:lnTo>
                        <a:pt x="84795" y="567925"/>
                      </a:lnTo>
                      <a:lnTo>
                        <a:pt x="119041" y="531644"/>
                      </a:lnTo>
                      <a:lnTo>
                        <a:pt x="37511" y="481114"/>
                      </a:lnTo>
                      <a:lnTo>
                        <a:pt x="65615" y="429729"/>
                      </a:lnTo>
                      <a:lnTo>
                        <a:pt x="37511" y="412310"/>
                      </a:lnTo>
                      <a:lnTo>
                        <a:pt x="39781" y="408160"/>
                      </a:lnTo>
                      <a:lnTo>
                        <a:pt x="9635" y="394814"/>
                      </a:lnTo>
                      <a:lnTo>
                        <a:pt x="58584" y="362309"/>
                      </a:lnTo>
                      <a:lnTo>
                        <a:pt x="30903" y="335426"/>
                      </a:lnTo>
                      <a:lnTo>
                        <a:pt x="9635" y="326010"/>
                      </a:lnTo>
                      <a:lnTo>
                        <a:pt x="16508" y="321446"/>
                      </a:lnTo>
                      <a:lnTo>
                        <a:pt x="0" y="305415"/>
                      </a:lnTo>
                      <a:lnTo>
                        <a:pt x="35425" y="271013"/>
                      </a:lnTo>
                      <a:lnTo>
                        <a:pt x="23217" y="259158"/>
                      </a:lnTo>
                      <a:lnTo>
                        <a:pt x="9635" y="253145"/>
                      </a:lnTo>
                      <a:lnTo>
                        <a:pt x="14024" y="250230"/>
                      </a:lnTo>
                      <a:lnTo>
                        <a:pt x="0" y="236611"/>
                      </a:lnTo>
                      <a:lnTo>
                        <a:pt x="14953" y="222090"/>
                      </a:lnTo>
                      <a:lnTo>
                        <a:pt x="9164" y="218266"/>
                      </a:lnTo>
                      <a:lnTo>
                        <a:pt x="27117" y="210278"/>
                      </a:lnTo>
                      <a:lnTo>
                        <a:pt x="37516" y="200179"/>
                      </a:lnTo>
                      <a:lnTo>
                        <a:pt x="23217" y="186293"/>
                      </a:lnTo>
                      <a:lnTo>
                        <a:pt x="9635" y="180279"/>
                      </a:lnTo>
                      <a:lnTo>
                        <a:pt x="14024" y="177365"/>
                      </a:lnTo>
                      <a:lnTo>
                        <a:pt x="0" y="163746"/>
                      </a:lnTo>
                      <a:lnTo>
                        <a:pt x="12464" y="151642"/>
                      </a:lnTo>
                      <a:lnTo>
                        <a:pt x="9164" y="149462"/>
                      </a:lnTo>
                      <a:lnTo>
                        <a:pt x="19398" y="144907"/>
                      </a:lnTo>
                      <a:lnTo>
                        <a:pt x="37516" y="127314"/>
                      </a:lnTo>
                      <a:lnTo>
                        <a:pt x="0" y="90881"/>
                      </a:lnTo>
                      <a:lnTo>
                        <a:pt x="12464" y="78777"/>
                      </a:lnTo>
                      <a:lnTo>
                        <a:pt x="9164" y="76597"/>
                      </a:lnTo>
                      <a:lnTo>
                        <a:pt x="19398" y="72042"/>
                      </a:lnTo>
                      <a:lnTo>
                        <a:pt x="57118" y="35412"/>
                      </a:lnTo>
                      <a:close/>
                      <a:moveTo>
                        <a:pt x="17551" y="0"/>
                      </a:moveTo>
                      <a:lnTo>
                        <a:pt x="20955" y="2629"/>
                      </a:lnTo>
                      <a:lnTo>
                        <a:pt x="13476" y="6580"/>
                      </a:lnTo>
                      <a:lnTo>
                        <a:pt x="9164" y="3732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50000"/>
                    </a:srgbClr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3" name="フリーフォーム: 図形 542">
                  <a:extLst>
                    <a:ext uri="{FF2B5EF4-FFF2-40B4-BE49-F238E27FC236}">
                      <a16:creationId xmlns:a16="http://schemas.microsoft.com/office/drawing/2014/main" id="{0EA52EF7-4000-4A6A-ABEE-6037D4F0BD5C}"/>
                    </a:ext>
                  </a:extLst>
                </p:cNvPr>
                <p:cNvSpPr/>
                <p:nvPr/>
              </p:nvSpPr>
              <p:spPr>
                <a:xfrm>
                  <a:off x="863476" y="5601550"/>
                  <a:ext cx="4319397" cy="1223838"/>
                </a:xfrm>
                <a:custGeom>
                  <a:avLst/>
                  <a:gdLst>
                    <a:gd name="connsiteX0" fmla="*/ 1893916 w 4319397"/>
                    <a:gd name="connsiteY0" fmla="*/ 863328 h 1223838"/>
                    <a:gd name="connsiteX1" fmla="*/ 1953490 w 4319397"/>
                    <a:gd name="connsiteY1" fmla="*/ 891808 h 1223838"/>
                    <a:gd name="connsiteX2" fmla="*/ 2022178 w 4319397"/>
                    <a:gd name="connsiteY2" fmla="*/ 869691 h 1223838"/>
                    <a:gd name="connsiteX3" fmla="*/ 2142445 w 4319397"/>
                    <a:gd name="connsiteY3" fmla="*/ 896034 h 1223838"/>
                    <a:gd name="connsiteX4" fmla="*/ 2265799 w 4319397"/>
                    <a:gd name="connsiteY4" fmla="*/ 869015 h 1223838"/>
                    <a:gd name="connsiteX5" fmla="*/ 2336278 w 4319397"/>
                    <a:gd name="connsiteY5" fmla="*/ 891591 h 1223838"/>
                    <a:gd name="connsiteX6" fmla="*/ 2394293 w 4319397"/>
                    <a:gd name="connsiteY6" fmla="*/ 863714 h 1223838"/>
                    <a:gd name="connsiteX7" fmla="*/ 2467241 w 4319397"/>
                    <a:gd name="connsiteY7" fmla="*/ 872201 h 1223838"/>
                    <a:gd name="connsiteX8" fmla="*/ 2489042 w 4319397"/>
                    <a:gd name="connsiteY8" fmla="*/ 1202542 h 1223838"/>
                    <a:gd name="connsiteX9" fmla="*/ 2394293 w 4319397"/>
                    <a:gd name="connsiteY9" fmla="*/ 1191518 h 1223838"/>
                    <a:gd name="connsiteX10" fmla="*/ 2336278 w 4319397"/>
                    <a:gd name="connsiteY10" fmla="*/ 1219395 h 1223838"/>
                    <a:gd name="connsiteX11" fmla="*/ 2265799 w 4319397"/>
                    <a:gd name="connsiteY11" fmla="*/ 1196819 h 1223838"/>
                    <a:gd name="connsiteX12" fmla="*/ 2142445 w 4319397"/>
                    <a:gd name="connsiteY12" fmla="*/ 1223838 h 1223838"/>
                    <a:gd name="connsiteX13" fmla="*/ 2022178 w 4319397"/>
                    <a:gd name="connsiteY13" fmla="*/ 1197495 h 1223838"/>
                    <a:gd name="connsiteX14" fmla="*/ 1953490 w 4319397"/>
                    <a:gd name="connsiteY14" fmla="*/ 1219612 h 1223838"/>
                    <a:gd name="connsiteX15" fmla="*/ 1893916 w 4319397"/>
                    <a:gd name="connsiteY15" fmla="*/ 1191132 h 1223838"/>
                    <a:gd name="connsiteX16" fmla="*/ 1761499 w 4319397"/>
                    <a:gd name="connsiteY16" fmla="*/ 1206538 h 1223838"/>
                    <a:gd name="connsiteX17" fmla="*/ 1738406 w 4319397"/>
                    <a:gd name="connsiteY17" fmla="*/ 1198612 h 1223838"/>
                    <a:gd name="connsiteX18" fmla="*/ 1759560 w 4319397"/>
                    <a:gd name="connsiteY18" fmla="*/ 878069 h 1223838"/>
                    <a:gd name="connsiteX19" fmla="*/ 1761499 w 4319397"/>
                    <a:gd name="connsiteY19" fmla="*/ 878734 h 1223838"/>
                    <a:gd name="connsiteX20" fmla="*/ 3158067 w 4319397"/>
                    <a:gd name="connsiteY20" fmla="*/ 751995 h 1223838"/>
                    <a:gd name="connsiteX21" fmla="*/ 3218888 w 4319397"/>
                    <a:gd name="connsiteY21" fmla="*/ 1075955 h 1223838"/>
                    <a:gd name="connsiteX22" fmla="*/ 3156386 w 4319397"/>
                    <a:gd name="connsiteY22" fmla="*/ 1080185 h 1223838"/>
                    <a:gd name="connsiteX23" fmla="*/ 3125918 w 4319397"/>
                    <a:gd name="connsiteY23" fmla="*/ 1116174 h 1223838"/>
                    <a:gd name="connsiteX24" fmla="*/ 3042082 w 4319397"/>
                    <a:gd name="connsiteY24" fmla="*/ 1107759 h 1223838"/>
                    <a:gd name="connsiteX25" fmla="*/ 2950524 w 4319397"/>
                    <a:gd name="connsiteY25" fmla="*/ 1154494 h 1223838"/>
                    <a:gd name="connsiteX26" fmla="*/ 2817557 w 4319397"/>
                    <a:gd name="connsiteY26" fmla="*/ 1151385 h 1223838"/>
                    <a:gd name="connsiteX27" fmla="*/ 2772445 w 4319397"/>
                    <a:gd name="connsiteY27" fmla="*/ 1183940 h 1223838"/>
                    <a:gd name="connsiteX28" fmla="*/ 2693781 w 4319397"/>
                    <a:gd name="connsiteY28" fmla="*/ 1168145 h 1223838"/>
                    <a:gd name="connsiteX29" fmla="*/ 2584224 w 4319397"/>
                    <a:gd name="connsiteY29" fmla="*/ 1205748 h 1223838"/>
                    <a:gd name="connsiteX30" fmla="*/ 2549875 w 4319397"/>
                    <a:gd name="connsiteY30" fmla="*/ 1201752 h 1223838"/>
                    <a:gd name="connsiteX31" fmla="*/ 2528428 w 4319397"/>
                    <a:gd name="connsiteY31" fmla="*/ 876762 h 1223838"/>
                    <a:gd name="connsiteX32" fmla="*/ 2539305 w 4319397"/>
                    <a:gd name="connsiteY32" fmla="*/ 877944 h 1223838"/>
                    <a:gd name="connsiteX33" fmla="*/ 2656616 w 4319397"/>
                    <a:gd name="connsiteY33" fmla="*/ 840341 h 1223838"/>
                    <a:gd name="connsiteX34" fmla="*/ 2740848 w 4319397"/>
                    <a:gd name="connsiteY34" fmla="*/ 856136 h 1223838"/>
                    <a:gd name="connsiteX35" fmla="*/ 2789153 w 4319397"/>
                    <a:gd name="connsiteY35" fmla="*/ 823581 h 1223838"/>
                    <a:gd name="connsiteX36" fmla="*/ 2931531 w 4319397"/>
                    <a:gd name="connsiteY36" fmla="*/ 826690 h 1223838"/>
                    <a:gd name="connsiteX37" fmla="*/ 3029569 w 4319397"/>
                    <a:gd name="connsiteY37" fmla="*/ 779955 h 1223838"/>
                    <a:gd name="connsiteX38" fmla="*/ 3119338 w 4319397"/>
                    <a:gd name="connsiteY38" fmla="*/ 788370 h 1223838"/>
                    <a:gd name="connsiteX39" fmla="*/ 3151963 w 4319397"/>
                    <a:gd name="connsiteY39" fmla="*/ 752381 h 1223838"/>
                    <a:gd name="connsiteX40" fmla="*/ 1070314 w 4319397"/>
                    <a:gd name="connsiteY40" fmla="*/ 747677 h 1223838"/>
                    <a:gd name="connsiteX41" fmla="*/ 1144477 w 4319397"/>
                    <a:gd name="connsiteY41" fmla="*/ 752245 h 1223838"/>
                    <a:gd name="connsiteX42" fmla="*/ 1178995 w 4319397"/>
                    <a:gd name="connsiteY42" fmla="*/ 789070 h 1223838"/>
                    <a:gd name="connsiteX43" fmla="*/ 1268878 w 4319397"/>
                    <a:gd name="connsiteY43" fmla="*/ 780762 h 1223838"/>
                    <a:gd name="connsiteX44" fmla="*/ 1366962 w 4319397"/>
                    <a:gd name="connsiteY44" fmla="*/ 826325 h 1223838"/>
                    <a:gd name="connsiteX45" fmla="*/ 1516817 w 4319397"/>
                    <a:gd name="connsiteY45" fmla="*/ 823136 h 1223838"/>
                    <a:gd name="connsiteX46" fmla="*/ 1567781 w 4319397"/>
                    <a:gd name="connsiteY46" fmla="*/ 856432 h 1223838"/>
                    <a:gd name="connsiteX47" fmla="*/ 1652086 w 4319397"/>
                    <a:gd name="connsiteY47" fmla="*/ 840917 h 1223838"/>
                    <a:gd name="connsiteX48" fmla="*/ 1700554 w 4319397"/>
                    <a:gd name="connsiteY48" fmla="*/ 856057 h 1223838"/>
                    <a:gd name="connsiteX49" fmla="*/ 1678023 w 4319397"/>
                    <a:gd name="connsiteY49" fmla="*/ 1197457 h 1223838"/>
                    <a:gd name="connsiteX50" fmla="*/ 1594303 w 4319397"/>
                    <a:gd name="connsiteY50" fmla="*/ 1168721 h 1223838"/>
                    <a:gd name="connsiteX51" fmla="*/ 1517579 w 4319397"/>
                    <a:gd name="connsiteY51" fmla="*/ 1184236 h 1223838"/>
                    <a:gd name="connsiteX52" fmla="*/ 1471197 w 4319397"/>
                    <a:gd name="connsiteY52" fmla="*/ 1150940 h 1223838"/>
                    <a:gd name="connsiteX53" fmla="*/ 1334817 w 4319397"/>
                    <a:gd name="connsiteY53" fmla="*/ 1154129 h 1223838"/>
                    <a:gd name="connsiteX54" fmla="*/ 1245553 w 4319397"/>
                    <a:gd name="connsiteY54" fmla="*/ 1108566 h 1223838"/>
                    <a:gd name="connsiteX55" fmla="*/ 1163752 w 4319397"/>
                    <a:gd name="connsiteY55" fmla="*/ 1116874 h 1223838"/>
                    <a:gd name="connsiteX56" fmla="*/ 1132338 w 4319397"/>
                    <a:gd name="connsiteY56" fmla="*/ 1080049 h 1223838"/>
                    <a:gd name="connsiteX57" fmla="*/ 1009475 w 4319397"/>
                    <a:gd name="connsiteY57" fmla="*/ 1071734 h 1223838"/>
                    <a:gd name="connsiteX58" fmla="*/ 3775727 w 4319397"/>
                    <a:gd name="connsiteY58" fmla="*/ 519189 h 1223838"/>
                    <a:gd name="connsiteX59" fmla="*/ 3856392 w 4319397"/>
                    <a:gd name="connsiteY59" fmla="*/ 827728 h 1223838"/>
                    <a:gd name="connsiteX60" fmla="*/ 3781565 w 4319397"/>
                    <a:gd name="connsiteY60" fmla="*/ 848338 h 1223838"/>
                    <a:gd name="connsiteX61" fmla="*/ 3783276 w 4319397"/>
                    <a:gd name="connsiteY61" fmla="*/ 886967 h 1223838"/>
                    <a:gd name="connsiteX62" fmla="*/ 3698836 w 4319397"/>
                    <a:gd name="connsiteY62" fmla="*/ 893990 h 1223838"/>
                    <a:gd name="connsiteX63" fmla="*/ 3653032 w 4319397"/>
                    <a:gd name="connsiteY63" fmla="*/ 953328 h 1223838"/>
                    <a:gd name="connsiteX64" fmla="*/ 3527604 w 4319397"/>
                    <a:gd name="connsiteY64" fmla="*/ 973924 h 1223838"/>
                    <a:gd name="connsiteX65" fmla="*/ 3512942 w 4319397"/>
                    <a:gd name="connsiteY65" fmla="*/ 1011963 h 1223838"/>
                    <a:gd name="connsiteX66" fmla="*/ 3427151 w 4319397"/>
                    <a:gd name="connsiteY66" fmla="*/ 1011254 h 1223838"/>
                    <a:gd name="connsiteX67" fmla="*/ 3357132 w 4319397"/>
                    <a:gd name="connsiteY67" fmla="*/ 1065330 h 1223838"/>
                    <a:gd name="connsiteX68" fmla="*/ 3287900 w 4319397"/>
                    <a:gd name="connsiteY68" fmla="*/ 1070015 h 1223838"/>
                    <a:gd name="connsiteX69" fmla="*/ 3226079 w 4319397"/>
                    <a:gd name="connsiteY69" fmla="*/ 740726 h 1223838"/>
                    <a:gd name="connsiteX70" fmla="*/ 3280616 w 4319397"/>
                    <a:gd name="connsiteY70" fmla="*/ 737526 h 1223838"/>
                    <a:gd name="connsiteX71" fmla="*/ 3361366 w 4319397"/>
                    <a:gd name="connsiteY71" fmla="*/ 683450 h 1223838"/>
                    <a:gd name="connsiteX72" fmla="*/ 3460306 w 4319397"/>
                    <a:gd name="connsiteY72" fmla="*/ 684159 h 1223838"/>
                    <a:gd name="connsiteX73" fmla="*/ 3477215 w 4319397"/>
                    <a:gd name="connsiteY73" fmla="*/ 646120 h 1223838"/>
                    <a:gd name="connsiteX74" fmla="*/ 3621866 w 4319397"/>
                    <a:gd name="connsiteY74" fmla="*/ 625524 h 1223838"/>
                    <a:gd name="connsiteX75" fmla="*/ 3674689 w 4319397"/>
                    <a:gd name="connsiteY75" fmla="*/ 566186 h 1223838"/>
                    <a:gd name="connsiteX76" fmla="*/ 3772071 w 4319397"/>
                    <a:gd name="connsiteY76" fmla="*/ 559163 h 1223838"/>
                    <a:gd name="connsiteX77" fmla="*/ 3770097 w 4319397"/>
                    <a:gd name="connsiteY77" fmla="*/ 520534 h 1223838"/>
                    <a:gd name="connsiteX78" fmla="*/ 527016 w 4319397"/>
                    <a:gd name="connsiteY78" fmla="*/ 518434 h 1223838"/>
                    <a:gd name="connsiteX79" fmla="*/ 538821 w 4319397"/>
                    <a:gd name="connsiteY79" fmla="*/ 521164 h 1223838"/>
                    <a:gd name="connsiteX80" fmla="*/ 536992 w 4319397"/>
                    <a:gd name="connsiteY80" fmla="*/ 560732 h 1223838"/>
                    <a:gd name="connsiteX81" fmla="*/ 635225 w 4319397"/>
                    <a:gd name="connsiteY81" fmla="*/ 567495 h 1223838"/>
                    <a:gd name="connsiteX82" fmla="*/ 688411 w 4319397"/>
                    <a:gd name="connsiteY82" fmla="*/ 625345 h 1223838"/>
                    <a:gd name="connsiteX83" fmla="*/ 841645 w 4319397"/>
                    <a:gd name="connsiteY83" fmla="*/ 646470 h 1223838"/>
                    <a:gd name="connsiteX84" fmla="*/ 859781 w 4319397"/>
                    <a:gd name="connsiteY84" fmla="*/ 685415 h 1223838"/>
                    <a:gd name="connsiteX85" fmla="*/ 959533 w 4319397"/>
                    <a:gd name="connsiteY85" fmla="*/ 684626 h 1223838"/>
                    <a:gd name="connsiteX86" fmla="*/ 1021739 w 4319397"/>
                    <a:gd name="connsiteY86" fmla="*/ 724961 h 1223838"/>
                    <a:gd name="connsiteX87" fmla="*/ 957715 w 4319397"/>
                    <a:gd name="connsiteY87" fmla="*/ 1065980 h 1223838"/>
                    <a:gd name="connsiteX88" fmla="*/ 945461 w 4319397"/>
                    <a:gd name="connsiteY88" fmla="*/ 1065151 h 1223838"/>
                    <a:gd name="connsiteX89" fmla="*/ 877194 w 4319397"/>
                    <a:gd name="connsiteY89" fmla="*/ 1012430 h 1223838"/>
                    <a:gd name="connsiteX90" fmla="*/ 793442 w 4319397"/>
                    <a:gd name="connsiteY90" fmla="*/ 1013219 h 1223838"/>
                    <a:gd name="connsiteX91" fmla="*/ 778215 w 4319397"/>
                    <a:gd name="connsiteY91" fmla="*/ 974274 h 1223838"/>
                    <a:gd name="connsiteX92" fmla="*/ 649560 w 4319397"/>
                    <a:gd name="connsiteY92" fmla="*/ 953149 h 1223838"/>
                    <a:gd name="connsiteX93" fmla="*/ 604905 w 4319397"/>
                    <a:gd name="connsiteY93" fmla="*/ 895299 h 1223838"/>
                    <a:gd name="connsiteX94" fmla="*/ 522429 w 4319397"/>
                    <a:gd name="connsiteY94" fmla="*/ 888536 h 1223838"/>
                    <a:gd name="connsiteX95" fmla="*/ 523965 w 4319397"/>
                    <a:gd name="connsiteY95" fmla="*/ 848968 h 1223838"/>
                    <a:gd name="connsiteX96" fmla="*/ 446201 w 4319397"/>
                    <a:gd name="connsiteY96" fmla="*/ 827549 h 1223838"/>
                    <a:gd name="connsiteX97" fmla="*/ 4314229 w 4319397"/>
                    <a:gd name="connsiteY97" fmla="*/ 158725 h 1223838"/>
                    <a:gd name="connsiteX98" fmla="*/ 4319397 w 4319397"/>
                    <a:gd name="connsiteY98" fmla="*/ 163744 h 1223838"/>
                    <a:gd name="connsiteX99" fmla="*/ 4306933 w 4319397"/>
                    <a:gd name="connsiteY99" fmla="*/ 175848 h 1223838"/>
                    <a:gd name="connsiteX100" fmla="*/ 4310233 w 4319397"/>
                    <a:gd name="connsiteY100" fmla="*/ 178029 h 1223838"/>
                    <a:gd name="connsiteX101" fmla="*/ 4299999 w 4319397"/>
                    <a:gd name="connsiteY101" fmla="*/ 182582 h 1223838"/>
                    <a:gd name="connsiteX102" fmla="*/ 4281882 w 4319397"/>
                    <a:gd name="connsiteY102" fmla="*/ 200176 h 1223838"/>
                    <a:gd name="connsiteX103" fmla="*/ 4288496 w 4319397"/>
                    <a:gd name="connsiteY103" fmla="*/ 206600 h 1223838"/>
                    <a:gd name="connsiteX104" fmla="*/ 4309762 w 4319397"/>
                    <a:gd name="connsiteY104" fmla="*/ 216014 h 1223838"/>
                    <a:gd name="connsiteX105" fmla="*/ 4302890 w 4319397"/>
                    <a:gd name="connsiteY105" fmla="*/ 220578 h 1223838"/>
                    <a:gd name="connsiteX106" fmla="*/ 4319397 w 4319397"/>
                    <a:gd name="connsiteY106" fmla="*/ 236609 h 1223838"/>
                    <a:gd name="connsiteX107" fmla="*/ 4306933 w 4319397"/>
                    <a:gd name="connsiteY107" fmla="*/ 248714 h 1223838"/>
                    <a:gd name="connsiteX108" fmla="*/ 4310233 w 4319397"/>
                    <a:gd name="connsiteY108" fmla="*/ 250894 h 1223838"/>
                    <a:gd name="connsiteX109" fmla="*/ 4299999 w 4319397"/>
                    <a:gd name="connsiteY109" fmla="*/ 255447 h 1223838"/>
                    <a:gd name="connsiteX110" fmla="*/ 4283973 w 4319397"/>
                    <a:gd name="connsiteY110" fmla="*/ 271011 h 1223838"/>
                    <a:gd name="connsiteX111" fmla="*/ 4319397 w 4319397"/>
                    <a:gd name="connsiteY111" fmla="*/ 305414 h 1223838"/>
                    <a:gd name="connsiteX112" fmla="*/ 4304445 w 4319397"/>
                    <a:gd name="connsiteY112" fmla="*/ 319934 h 1223838"/>
                    <a:gd name="connsiteX113" fmla="*/ 4310233 w 4319397"/>
                    <a:gd name="connsiteY113" fmla="*/ 323759 h 1223838"/>
                    <a:gd name="connsiteX114" fmla="*/ 4292281 w 4319397"/>
                    <a:gd name="connsiteY114" fmla="*/ 331747 h 1223838"/>
                    <a:gd name="connsiteX115" fmla="*/ 4262279 w 4319397"/>
                    <a:gd name="connsiteY115" fmla="*/ 360883 h 1223838"/>
                    <a:gd name="connsiteX116" fmla="*/ 4310233 w 4319397"/>
                    <a:gd name="connsiteY116" fmla="*/ 392563 h 1223838"/>
                    <a:gd name="connsiteX117" fmla="*/ 4278749 w 4319397"/>
                    <a:gd name="connsiteY117" fmla="*/ 406573 h 1223838"/>
                    <a:gd name="connsiteX118" fmla="*/ 4281886 w 4319397"/>
                    <a:gd name="connsiteY118" fmla="*/ 412308 h 1223838"/>
                    <a:gd name="connsiteX119" fmla="*/ 4253782 w 4319397"/>
                    <a:gd name="connsiteY119" fmla="*/ 429727 h 1223838"/>
                    <a:gd name="connsiteX120" fmla="*/ 4281886 w 4319397"/>
                    <a:gd name="connsiteY120" fmla="*/ 481112 h 1223838"/>
                    <a:gd name="connsiteX121" fmla="*/ 4202397 w 4319397"/>
                    <a:gd name="connsiteY121" fmla="*/ 530378 h 1223838"/>
                    <a:gd name="connsiteX122" fmla="*/ 4236036 w 4319397"/>
                    <a:gd name="connsiteY122" fmla="*/ 565764 h 1223838"/>
                    <a:gd name="connsiteX123" fmla="*/ 4163845 w 4319397"/>
                    <a:gd name="connsiteY123" fmla="*/ 587156 h 1223838"/>
                    <a:gd name="connsiteX124" fmla="*/ 4170759 w 4319397"/>
                    <a:gd name="connsiteY124" fmla="*/ 650056 h 1223838"/>
                    <a:gd name="connsiteX125" fmla="*/ 4071970 w 4319397"/>
                    <a:gd name="connsiteY125" fmla="*/ 691227 h 1223838"/>
                    <a:gd name="connsiteX126" fmla="*/ 4089984 w 4319397"/>
                    <a:gd name="connsiteY126" fmla="*/ 728954 h 1223838"/>
                    <a:gd name="connsiteX127" fmla="*/ 4010139 w 4319397"/>
                    <a:gd name="connsiteY127" fmla="*/ 743444 h 1223838"/>
                    <a:gd name="connsiteX128" fmla="*/ 3990314 w 4319397"/>
                    <a:gd name="connsiteY128" fmla="*/ 805762 h 1223838"/>
                    <a:gd name="connsiteX129" fmla="*/ 3950834 w 4319397"/>
                    <a:gd name="connsiteY129" fmla="*/ 816637 h 1223838"/>
                    <a:gd name="connsiteX130" fmla="*/ 3864239 w 4319397"/>
                    <a:gd name="connsiteY130" fmla="*/ 485417 h 1223838"/>
                    <a:gd name="connsiteX131" fmla="*/ 3903558 w 4319397"/>
                    <a:gd name="connsiteY131" fmla="*/ 477958 h 1223838"/>
                    <a:gd name="connsiteX132" fmla="*/ 3932344 w 4319397"/>
                    <a:gd name="connsiteY132" fmla="*/ 415640 h 1223838"/>
                    <a:gd name="connsiteX133" fmla="*/ 4048278 w 4319397"/>
                    <a:gd name="connsiteY133" fmla="*/ 401150 h 1223838"/>
                    <a:gd name="connsiteX134" fmla="*/ 4022122 w 4319397"/>
                    <a:gd name="connsiteY134" fmla="*/ 363423 h 1223838"/>
                    <a:gd name="connsiteX135" fmla="*/ 4165563 w 4319397"/>
                    <a:gd name="connsiteY135" fmla="*/ 322252 h 1223838"/>
                    <a:gd name="connsiteX136" fmla="*/ 4155524 w 4319397"/>
                    <a:gd name="connsiteY136" fmla="*/ 259352 h 1223838"/>
                    <a:gd name="connsiteX137" fmla="*/ 4260345 w 4319397"/>
                    <a:gd name="connsiteY137" fmla="*/ 237960 h 1223838"/>
                    <a:gd name="connsiteX138" fmla="*/ 4211501 w 4319397"/>
                    <a:gd name="connsiteY138" fmla="*/ 202574 h 1223838"/>
                    <a:gd name="connsiteX139" fmla="*/ 4317134 w 4319397"/>
                    <a:gd name="connsiteY139" fmla="*/ 88681 h 1223838"/>
                    <a:gd name="connsiteX140" fmla="*/ 4319397 w 4319397"/>
                    <a:gd name="connsiteY140" fmla="*/ 90879 h 1223838"/>
                    <a:gd name="connsiteX141" fmla="*/ 4295653 w 4319397"/>
                    <a:gd name="connsiteY141" fmla="*/ 113938 h 1223838"/>
                    <a:gd name="connsiteX142" fmla="*/ 4286112 w 4319397"/>
                    <a:gd name="connsiteY142" fmla="*/ 101923 h 1223838"/>
                    <a:gd name="connsiteX143" fmla="*/ 17029 w 4319397"/>
                    <a:gd name="connsiteY143" fmla="*/ 8928 h 1223838"/>
                    <a:gd name="connsiteX144" fmla="*/ 39228 w 4319397"/>
                    <a:gd name="connsiteY144" fmla="*/ 16745 h 1223838"/>
                    <a:gd name="connsiteX145" fmla="*/ 74367 w 4319397"/>
                    <a:gd name="connsiteY145" fmla="*/ 43889 h 1223838"/>
                    <a:gd name="connsiteX146" fmla="*/ 12231 w 4319397"/>
                    <a:gd name="connsiteY146" fmla="*/ 76710 h 1223838"/>
                    <a:gd name="connsiteX147" fmla="*/ 50498 w 4319397"/>
                    <a:gd name="connsiteY147" fmla="*/ 90185 h 1223838"/>
                    <a:gd name="connsiteX148" fmla="*/ 47617 w 4319397"/>
                    <a:gd name="connsiteY148" fmla="*/ 94376 h 1223838"/>
                    <a:gd name="connsiteX149" fmla="*/ 83292 w 4319397"/>
                    <a:gd name="connsiteY149" fmla="*/ 111964 h 1223838"/>
                    <a:gd name="connsiteX150" fmla="*/ 47617 w 4319397"/>
                    <a:gd name="connsiteY150" fmla="*/ 163848 h 1223838"/>
                    <a:gd name="connsiteX151" fmla="*/ 151111 w 4319397"/>
                    <a:gd name="connsiteY151" fmla="*/ 214867 h 1223838"/>
                    <a:gd name="connsiteX152" fmla="*/ 107639 w 4319397"/>
                    <a:gd name="connsiteY152" fmla="*/ 251501 h 1223838"/>
                    <a:gd name="connsiteX153" fmla="*/ 197239 w 4319397"/>
                    <a:gd name="connsiteY153" fmla="*/ 272510 h 1223838"/>
                    <a:gd name="connsiteX154" fmla="*/ 188682 w 4319397"/>
                    <a:gd name="connsiteY154" fmla="*/ 334431 h 1223838"/>
                    <a:gd name="connsiteX155" fmla="*/ 317309 w 4319397"/>
                    <a:gd name="connsiteY155" fmla="*/ 377069 h 1223838"/>
                    <a:gd name="connsiteX156" fmla="*/ 294152 w 4319397"/>
                    <a:gd name="connsiteY156" fmla="*/ 416111 h 1223838"/>
                    <a:gd name="connsiteX157" fmla="*/ 393203 w 4319397"/>
                    <a:gd name="connsiteY157" fmla="*/ 430300 h 1223838"/>
                    <a:gd name="connsiteX158" fmla="*/ 417740 w 4319397"/>
                    <a:gd name="connsiteY158" fmla="*/ 491648 h 1223838"/>
                    <a:gd name="connsiteX159" fmla="*/ 451591 w 4319397"/>
                    <a:gd name="connsiteY159" fmla="*/ 499064 h 1223838"/>
                    <a:gd name="connsiteX160" fmla="*/ 368564 w 4319397"/>
                    <a:gd name="connsiteY160" fmla="*/ 816638 h 1223838"/>
                    <a:gd name="connsiteX161" fmla="*/ 329083 w 4319397"/>
                    <a:gd name="connsiteY161" fmla="*/ 805764 h 1223838"/>
                    <a:gd name="connsiteX162" fmla="*/ 309754 w 4319397"/>
                    <a:gd name="connsiteY162" fmla="*/ 745006 h 1223838"/>
                    <a:gd name="connsiteX163" fmla="*/ 231724 w 4319397"/>
                    <a:gd name="connsiteY163" fmla="*/ 730953 h 1223838"/>
                    <a:gd name="connsiteX164" fmla="*/ 249967 w 4319397"/>
                    <a:gd name="connsiteY164" fmla="*/ 692286 h 1223838"/>
                    <a:gd name="connsiteX165" fmla="*/ 148638 w 4319397"/>
                    <a:gd name="connsiteY165" fmla="*/ 650058 h 1223838"/>
                    <a:gd name="connsiteX166" fmla="*/ 155379 w 4319397"/>
                    <a:gd name="connsiteY166" fmla="*/ 588732 h 1223838"/>
                    <a:gd name="connsiteX167" fmla="*/ 84795 w 4319397"/>
                    <a:gd name="connsiteY167" fmla="*/ 567925 h 1223838"/>
                    <a:gd name="connsiteX168" fmla="*/ 119041 w 4319397"/>
                    <a:gd name="connsiteY168" fmla="*/ 531644 h 1223838"/>
                    <a:gd name="connsiteX169" fmla="*/ 37511 w 4319397"/>
                    <a:gd name="connsiteY169" fmla="*/ 481114 h 1223838"/>
                    <a:gd name="connsiteX170" fmla="*/ 65615 w 4319397"/>
                    <a:gd name="connsiteY170" fmla="*/ 429729 h 1223838"/>
                    <a:gd name="connsiteX171" fmla="*/ 37511 w 4319397"/>
                    <a:gd name="connsiteY171" fmla="*/ 412310 h 1223838"/>
                    <a:gd name="connsiteX172" fmla="*/ 39781 w 4319397"/>
                    <a:gd name="connsiteY172" fmla="*/ 408160 h 1223838"/>
                    <a:gd name="connsiteX173" fmla="*/ 9635 w 4319397"/>
                    <a:gd name="connsiteY173" fmla="*/ 394814 h 1223838"/>
                    <a:gd name="connsiteX174" fmla="*/ 58584 w 4319397"/>
                    <a:gd name="connsiteY174" fmla="*/ 362309 h 1223838"/>
                    <a:gd name="connsiteX175" fmla="*/ 30903 w 4319397"/>
                    <a:gd name="connsiteY175" fmla="*/ 335426 h 1223838"/>
                    <a:gd name="connsiteX176" fmla="*/ 9635 w 4319397"/>
                    <a:gd name="connsiteY176" fmla="*/ 326010 h 1223838"/>
                    <a:gd name="connsiteX177" fmla="*/ 16508 w 4319397"/>
                    <a:gd name="connsiteY177" fmla="*/ 321446 h 1223838"/>
                    <a:gd name="connsiteX178" fmla="*/ 0 w 4319397"/>
                    <a:gd name="connsiteY178" fmla="*/ 305415 h 1223838"/>
                    <a:gd name="connsiteX179" fmla="*/ 35425 w 4319397"/>
                    <a:gd name="connsiteY179" fmla="*/ 271013 h 1223838"/>
                    <a:gd name="connsiteX180" fmla="*/ 23217 w 4319397"/>
                    <a:gd name="connsiteY180" fmla="*/ 259158 h 1223838"/>
                    <a:gd name="connsiteX181" fmla="*/ 9635 w 4319397"/>
                    <a:gd name="connsiteY181" fmla="*/ 253145 h 1223838"/>
                    <a:gd name="connsiteX182" fmla="*/ 14024 w 4319397"/>
                    <a:gd name="connsiteY182" fmla="*/ 250230 h 1223838"/>
                    <a:gd name="connsiteX183" fmla="*/ 0 w 4319397"/>
                    <a:gd name="connsiteY183" fmla="*/ 236611 h 1223838"/>
                    <a:gd name="connsiteX184" fmla="*/ 14953 w 4319397"/>
                    <a:gd name="connsiteY184" fmla="*/ 222090 h 1223838"/>
                    <a:gd name="connsiteX185" fmla="*/ 9164 w 4319397"/>
                    <a:gd name="connsiteY185" fmla="*/ 218266 h 1223838"/>
                    <a:gd name="connsiteX186" fmla="*/ 27117 w 4319397"/>
                    <a:gd name="connsiteY186" fmla="*/ 210278 h 1223838"/>
                    <a:gd name="connsiteX187" fmla="*/ 37516 w 4319397"/>
                    <a:gd name="connsiteY187" fmla="*/ 200179 h 1223838"/>
                    <a:gd name="connsiteX188" fmla="*/ 23217 w 4319397"/>
                    <a:gd name="connsiteY188" fmla="*/ 186293 h 1223838"/>
                    <a:gd name="connsiteX189" fmla="*/ 9635 w 4319397"/>
                    <a:gd name="connsiteY189" fmla="*/ 180279 h 1223838"/>
                    <a:gd name="connsiteX190" fmla="*/ 14024 w 4319397"/>
                    <a:gd name="connsiteY190" fmla="*/ 177365 h 1223838"/>
                    <a:gd name="connsiteX191" fmla="*/ 0 w 4319397"/>
                    <a:gd name="connsiteY191" fmla="*/ 163746 h 1223838"/>
                    <a:gd name="connsiteX192" fmla="*/ 12464 w 4319397"/>
                    <a:gd name="connsiteY192" fmla="*/ 151642 h 1223838"/>
                    <a:gd name="connsiteX193" fmla="*/ 9164 w 4319397"/>
                    <a:gd name="connsiteY193" fmla="*/ 149462 h 1223838"/>
                    <a:gd name="connsiteX194" fmla="*/ 19398 w 4319397"/>
                    <a:gd name="connsiteY194" fmla="*/ 144907 h 1223838"/>
                    <a:gd name="connsiteX195" fmla="*/ 37516 w 4319397"/>
                    <a:gd name="connsiteY195" fmla="*/ 127314 h 1223838"/>
                    <a:gd name="connsiteX196" fmla="*/ 0 w 4319397"/>
                    <a:gd name="connsiteY196" fmla="*/ 90881 h 1223838"/>
                    <a:gd name="connsiteX197" fmla="*/ 12464 w 4319397"/>
                    <a:gd name="connsiteY197" fmla="*/ 78777 h 1223838"/>
                    <a:gd name="connsiteX198" fmla="*/ 9164 w 4319397"/>
                    <a:gd name="connsiteY198" fmla="*/ 76597 h 1223838"/>
                    <a:gd name="connsiteX199" fmla="*/ 19398 w 4319397"/>
                    <a:gd name="connsiteY199" fmla="*/ 72042 h 1223838"/>
                    <a:gd name="connsiteX200" fmla="*/ 57118 w 4319397"/>
                    <a:gd name="connsiteY200" fmla="*/ 35412 h 1223838"/>
                    <a:gd name="connsiteX201" fmla="*/ 17551 w 4319397"/>
                    <a:gd name="connsiteY201" fmla="*/ 0 h 1223838"/>
                    <a:gd name="connsiteX202" fmla="*/ 20955 w 4319397"/>
                    <a:gd name="connsiteY202" fmla="*/ 2629 h 1223838"/>
                    <a:gd name="connsiteX203" fmla="*/ 13476 w 4319397"/>
                    <a:gd name="connsiteY203" fmla="*/ 6580 h 1223838"/>
                    <a:gd name="connsiteX204" fmla="*/ 9164 w 4319397"/>
                    <a:gd name="connsiteY204" fmla="*/ 3732 h 1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</a:cxnLst>
                  <a:rect l="l" t="t" r="r" b="b"/>
                  <a:pathLst>
                    <a:path w="4319397" h="1223838">
                      <a:moveTo>
                        <a:pt x="1893916" y="863328"/>
                      </a:moveTo>
                      <a:lnTo>
                        <a:pt x="1953490" y="891808"/>
                      </a:lnTo>
                      <a:lnTo>
                        <a:pt x="2022178" y="869691"/>
                      </a:lnTo>
                      <a:lnTo>
                        <a:pt x="2142445" y="896034"/>
                      </a:lnTo>
                      <a:lnTo>
                        <a:pt x="2265799" y="869015"/>
                      </a:lnTo>
                      <a:lnTo>
                        <a:pt x="2336278" y="891591"/>
                      </a:lnTo>
                      <a:lnTo>
                        <a:pt x="2394293" y="863714"/>
                      </a:lnTo>
                      <a:lnTo>
                        <a:pt x="2467241" y="872201"/>
                      </a:lnTo>
                      <a:lnTo>
                        <a:pt x="2489042" y="1202542"/>
                      </a:lnTo>
                      <a:lnTo>
                        <a:pt x="2394293" y="1191518"/>
                      </a:lnTo>
                      <a:lnTo>
                        <a:pt x="2336278" y="1219395"/>
                      </a:lnTo>
                      <a:lnTo>
                        <a:pt x="2265799" y="1196819"/>
                      </a:lnTo>
                      <a:lnTo>
                        <a:pt x="2142445" y="1223838"/>
                      </a:lnTo>
                      <a:lnTo>
                        <a:pt x="2022178" y="1197495"/>
                      </a:lnTo>
                      <a:lnTo>
                        <a:pt x="1953490" y="1219612"/>
                      </a:lnTo>
                      <a:lnTo>
                        <a:pt x="1893916" y="1191132"/>
                      </a:lnTo>
                      <a:lnTo>
                        <a:pt x="1761499" y="1206538"/>
                      </a:lnTo>
                      <a:lnTo>
                        <a:pt x="1738406" y="1198612"/>
                      </a:lnTo>
                      <a:lnTo>
                        <a:pt x="1759560" y="878069"/>
                      </a:lnTo>
                      <a:lnTo>
                        <a:pt x="1761499" y="878734"/>
                      </a:lnTo>
                      <a:close/>
                      <a:moveTo>
                        <a:pt x="3158067" y="751995"/>
                      </a:moveTo>
                      <a:lnTo>
                        <a:pt x="3218888" y="1075955"/>
                      </a:lnTo>
                      <a:lnTo>
                        <a:pt x="3156386" y="1080185"/>
                      </a:lnTo>
                      <a:lnTo>
                        <a:pt x="3125918" y="1116174"/>
                      </a:lnTo>
                      <a:lnTo>
                        <a:pt x="3042082" y="1107759"/>
                      </a:lnTo>
                      <a:lnTo>
                        <a:pt x="2950524" y="1154494"/>
                      </a:lnTo>
                      <a:lnTo>
                        <a:pt x="2817557" y="1151385"/>
                      </a:lnTo>
                      <a:lnTo>
                        <a:pt x="2772445" y="1183940"/>
                      </a:lnTo>
                      <a:lnTo>
                        <a:pt x="2693781" y="1168145"/>
                      </a:lnTo>
                      <a:lnTo>
                        <a:pt x="2584224" y="1205748"/>
                      </a:lnTo>
                      <a:lnTo>
                        <a:pt x="2549875" y="1201752"/>
                      </a:lnTo>
                      <a:lnTo>
                        <a:pt x="2528428" y="876762"/>
                      </a:lnTo>
                      <a:lnTo>
                        <a:pt x="2539305" y="877944"/>
                      </a:lnTo>
                      <a:lnTo>
                        <a:pt x="2656616" y="840341"/>
                      </a:lnTo>
                      <a:lnTo>
                        <a:pt x="2740848" y="856136"/>
                      </a:lnTo>
                      <a:lnTo>
                        <a:pt x="2789153" y="823581"/>
                      </a:lnTo>
                      <a:lnTo>
                        <a:pt x="2931531" y="826690"/>
                      </a:lnTo>
                      <a:lnTo>
                        <a:pt x="3029569" y="779955"/>
                      </a:lnTo>
                      <a:lnTo>
                        <a:pt x="3119338" y="788370"/>
                      </a:lnTo>
                      <a:lnTo>
                        <a:pt x="3151963" y="752381"/>
                      </a:lnTo>
                      <a:close/>
                      <a:moveTo>
                        <a:pt x="1070314" y="747677"/>
                      </a:moveTo>
                      <a:lnTo>
                        <a:pt x="1144477" y="752245"/>
                      </a:lnTo>
                      <a:lnTo>
                        <a:pt x="1178995" y="789070"/>
                      </a:lnTo>
                      <a:lnTo>
                        <a:pt x="1268878" y="780762"/>
                      </a:lnTo>
                      <a:lnTo>
                        <a:pt x="1366962" y="826325"/>
                      </a:lnTo>
                      <a:lnTo>
                        <a:pt x="1516817" y="823136"/>
                      </a:lnTo>
                      <a:lnTo>
                        <a:pt x="1567781" y="856432"/>
                      </a:lnTo>
                      <a:lnTo>
                        <a:pt x="1652086" y="840917"/>
                      </a:lnTo>
                      <a:lnTo>
                        <a:pt x="1700554" y="856057"/>
                      </a:lnTo>
                      <a:lnTo>
                        <a:pt x="1678023" y="1197457"/>
                      </a:lnTo>
                      <a:lnTo>
                        <a:pt x="1594303" y="1168721"/>
                      </a:lnTo>
                      <a:lnTo>
                        <a:pt x="1517579" y="1184236"/>
                      </a:lnTo>
                      <a:lnTo>
                        <a:pt x="1471197" y="1150940"/>
                      </a:lnTo>
                      <a:lnTo>
                        <a:pt x="1334817" y="1154129"/>
                      </a:lnTo>
                      <a:lnTo>
                        <a:pt x="1245553" y="1108566"/>
                      </a:lnTo>
                      <a:lnTo>
                        <a:pt x="1163752" y="1116874"/>
                      </a:lnTo>
                      <a:lnTo>
                        <a:pt x="1132338" y="1080049"/>
                      </a:lnTo>
                      <a:lnTo>
                        <a:pt x="1009475" y="1071734"/>
                      </a:lnTo>
                      <a:close/>
                      <a:moveTo>
                        <a:pt x="3775727" y="519189"/>
                      </a:moveTo>
                      <a:lnTo>
                        <a:pt x="3856392" y="827728"/>
                      </a:lnTo>
                      <a:lnTo>
                        <a:pt x="3781565" y="848338"/>
                      </a:lnTo>
                      <a:lnTo>
                        <a:pt x="3783276" y="886967"/>
                      </a:lnTo>
                      <a:lnTo>
                        <a:pt x="3698836" y="893990"/>
                      </a:lnTo>
                      <a:lnTo>
                        <a:pt x="3653032" y="953328"/>
                      </a:lnTo>
                      <a:lnTo>
                        <a:pt x="3527604" y="973924"/>
                      </a:lnTo>
                      <a:lnTo>
                        <a:pt x="3512942" y="1011963"/>
                      </a:lnTo>
                      <a:lnTo>
                        <a:pt x="3427151" y="1011254"/>
                      </a:lnTo>
                      <a:lnTo>
                        <a:pt x="3357132" y="1065330"/>
                      </a:lnTo>
                      <a:lnTo>
                        <a:pt x="3287900" y="1070015"/>
                      </a:lnTo>
                      <a:lnTo>
                        <a:pt x="3226079" y="740726"/>
                      </a:lnTo>
                      <a:lnTo>
                        <a:pt x="3280616" y="737526"/>
                      </a:lnTo>
                      <a:lnTo>
                        <a:pt x="3361366" y="683450"/>
                      </a:lnTo>
                      <a:lnTo>
                        <a:pt x="3460306" y="684159"/>
                      </a:lnTo>
                      <a:lnTo>
                        <a:pt x="3477215" y="646120"/>
                      </a:lnTo>
                      <a:lnTo>
                        <a:pt x="3621866" y="625524"/>
                      </a:lnTo>
                      <a:lnTo>
                        <a:pt x="3674689" y="566186"/>
                      </a:lnTo>
                      <a:lnTo>
                        <a:pt x="3772071" y="559163"/>
                      </a:lnTo>
                      <a:lnTo>
                        <a:pt x="3770097" y="520534"/>
                      </a:lnTo>
                      <a:close/>
                      <a:moveTo>
                        <a:pt x="527016" y="518434"/>
                      </a:moveTo>
                      <a:lnTo>
                        <a:pt x="538821" y="521164"/>
                      </a:lnTo>
                      <a:lnTo>
                        <a:pt x="536992" y="560732"/>
                      </a:lnTo>
                      <a:lnTo>
                        <a:pt x="635225" y="567495"/>
                      </a:lnTo>
                      <a:lnTo>
                        <a:pt x="688411" y="625345"/>
                      </a:lnTo>
                      <a:lnTo>
                        <a:pt x="841645" y="646470"/>
                      </a:lnTo>
                      <a:lnTo>
                        <a:pt x="859781" y="685415"/>
                      </a:lnTo>
                      <a:lnTo>
                        <a:pt x="959533" y="684626"/>
                      </a:lnTo>
                      <a:lnTo>
                        <a:pt x="1021739" y="724961"/>
                      </a:lnTo>
                      <a:lnTo>
                        <a:pt x="957715" y="1065980"/>
                      </a:lnTo>
                      <a:lnTo>
                        <a:pt x="945461" y="1065151"/>
                      </a:lnTo>
                      <a:lnTo>
                        <a:pt x="877194" y="1012430"/>
                      </a:lnTo>
                      <a:lnTo>
                        <a:pt x="793442" y="1013219"/>
                      </a:lnTo>
                      <a:lnTo>
                        <a:pt x="778215" y="974274"/>
                      </a:lnTo>
                      <a:lnTo>
                        <a:pt x="649560" y="953149"/>
                      </a:lnTo>
                      <a:lnTo>
                        <a:pt x="604905" y="895299"/>
                      </a:lnTo>
                      <a:lnTo>
                        <a:pt x="522429" y="888536"/>
                      </a:lnTo>
                      <a:lnTo>
                        <a:pt x="523965" y="848968"/>
                      </a:lnTo>
                      <a:lnTo>
                        <a:pt x="446201" y="827549"/>
                      </a:lnTo>
                      <a:close/>
                      <a:moveTo>
                        <a:pt x="4314229" y="158725"/>
                      </a:moveTo>
                      <a:lnTo>
                        <a:pt x="4319397" y="163744"/>
                      </a:lnTo>
                      <a:lnTo>
                        <a:pt x="4306933" y="175848"/>
                      </a:lnTo>
                      <a:lnTo>
                        <a:pt x="4310233" y="178029"/>
                      </a:lnTo>
                      <a:lnTo>
                        <a:pt x="4299999" y="182582"/>
                      </a:lnTo>
                      <a:lnTo>
                        <a:pt x="4281882" y="200176"/>
                      </a:lnTo>
                      <a:lnTo>
                        <a:pt x="4288496" y="206600"/>
                      </a:lnTo>
                      <a:lnTo>
                        <a:pt x="4309762" y="216014"/>
                      </a:lnTo>
                      <a:lnTo>
                        <a:pt x="4302890" y="220578"/>
                      </a:lnTo>
                      <a:lnTo>
                        <a:pt x="4319397" y="236609"/>
                      </a:lnTo>
                      <a:lnTo>
                        <a:pt x="4306933" y="248714"/>
                      </a:lnTo>
                      <a:lnTo>
                        <a:pt x="4310233" y="250894"/>
                      </a:lnTo>
                      <a:lnTo>
                        <a:pt x="4299999" y="255447"/>
                      </a:lnTo>
                      <a:lnTo>
                        <a:pt x="4283973" y="271011"/>
                      </a:lnTo>
                      <a:lnTo>
                        <a:pt x="4319397" y="305414"/>
                      </a:lnTo>
                      <a:lnTo>
                        <a:pt x="4304445" y="319934"/>
                      </a:lnTo>
                      <a:lnTo>
                        <a:pt x="4310233" y="323759"/>
                      </a:lnTo>
                      <a:lnTo>
                        <a:pt x="4292281" y="331747"/>
                      </a:lnTo>
                      <a:lnTo>
                        <a:pt x="4262279" y="360883"/>
                      </a:lnTo>
                      <a:lnTo>
                        <a:pt x="4310233" y="392563"/>
                      </a:lnTo>
                      <a:lnTo>
                        <a:pt x="4278749" y="406573"/>
                      </a:lnTo>
                      <a:lnTo>
                        <a:pt x="4281886" y="412308"/>
                      </a:lnTo>
                      <a:lnTo>
                        <a:pt x="4253782" y="429727"/>
                      </a:lnTo>
                      <a:lnTo>
                        <a:pt x="4281886" y="481112"/>
                      </a:lnTo>
                      <a:lnTo>
                        <a:pt x="4202397" y="530378"/>
                      </a:lnTo>
                      <a:lnTo>
                        <a:pt x="4236036" y="565764"/>
                      </a:lnTo>
                      <a:lnTo>
                        <a:pt x="4163845" y="587156"/>
                      </a:lnTo>
                      <a:lnTo>
                        <a:pt x="4170759" y="650056"/>
                      </a:lnTo>
                      <a:lnTo>
                        <a:pt x="4071970" y="691227"/>
                      </a:lnTo>
                      <a:lnTo>
                        <a:pt x="4089984" y="728954"/>
                      </a:lnTo>
                      <a:lnTo>
                        <a:pt x="4010139" y="743444"/>
                      </a:lnTo>
                      <a:lnTo>
                        <a:pt x="3990314" y="805762"/>
                      </a:lnTo>
                      <a:lnTo>
                        <a:pt x="3950834" y="816637"/>
                      </a:lnTo>
                      <a:lnTo>
                        <a:pt x="3864239" y="485417"/>
                      </a:lnTo>
                      <a:lnTo>
                        <a:pt x="3903558" y="477958"/>
                      </a:lnTo>
                      <a:lnTo>
                        <a:pt x="3932344" y="415640"/>
                      </a:lnTo>
                      <a:lnTo>
                        <a:pt x="4048278" y="401150"/>
                      </a:lnTo>
                      <a:lnTo>
                        <a:pt x="4022122" y="363423"/>
                      </a:lnTo>
                      <a:lnTo>
                        <a:pt x="4165563" y="322252"/>
                      </a:lnTo>
                      <a:lnTo>
                        <a:pt x="4155524" y="259352"/>
                      </a:lnTo>
                      <a:lnTo>
                        <a:pt x="4260345" y="237960"/>
                      </a:lnTo>
                      <a:lnTo>
                        <a:pt x="4211501" y="202574"/>
                      </a:lnTo>
                      <a:close/>
                      <a:moveTo>
                        <a:pt x="4317134" y="88681"/>
                      </a:moveTo>
                      <a:lnTo>
                        <a:pt x="4319397" y="90879"/>
                      </a:lnTo>
                      <a:lnTo>
                        <a:pt x="4295653" y="113938"/>
                      </a:lnTo>
                      <a:lnTo>
                        <a:pt x="4286112" y="101923"/>
                      </a:lnTo>
                      <a:close/>
                      <a:moveTo>
                        <a:pt x="17029" y="8928"/>
                      </a:moveTo>
                      <a:lnTo>
                        <a:pt x="39228" y="16745"/>
                      </a:lnTo>
                      <a:lnTo>
                        <a:pt x="74367" y="43889"/>
                      </a:lnTo>
                      <a:lnTo>
                        <a:pt x="12231" y="76710"/>
                      </a:lnTo>
                      <a:lnTo>
                        <a:pt x="50498" y="90185"/>
                      </a:lnTo>
                      <a:lnTo>
                        <a:pt x="47617" y="94376"/>
                      </a:lnTo>
                      <a:lnTo>
                        <a:pt x="83292" y="111964"/>
                      </a:lnTo>
                      <a:lnTo>
                        <a:pt x="47617" y="163848"/>
                      </a:lnTo>
                      <a:lnTo>
                        <a:pt x="151111" y="214867"/>
                      </a:lnTo>
                      <a:lnTo>
                        <a:pt x="107639" y="251501"/>
                      </a:lnTo>
                      <a:lnTo>
                        <a:pt x="197239" y="272510"/>
                      </a:lnTo>
                      <a:lnTo>
                        <a:pt x="188682" y="334431"/>
                      </a:lnTo>
                      <a:lnTo>
                        <a:pt x="317309" y="377069"/>
                      </a:lnTo>
                      <a:lnTo>
                        <a:pt x="294152" y="416111"/>
                      </a:lnTo>
                      <a:lnTo>
                        <a:pt x="393203" y="430300"/>
                      </a:lnTo>
                      <a:lnTo>
                        <a:pt x="417740" y="491648"/>
                      </a:lnTo>
                      <a:lnTo>
                        <a:pt x="451591" y="499064"/>
                      </a:lnTo>
                      <a:lnTo>
                        <a:pt x="368564" y="816638"/>
                      </a:lnTo>
                      <a:lnTo>
                        <a:pt x="329083" y="805764"/>
                      </a:lnTo>
                      <a:lnTo>
                        <a:pt x="309754" y="745006"/>
                      </a:lnTo>
                      <a:lnTo>
                        <a:pt x="231724" y="730953"/>
                      </a:lnTo>
                      <a:lnTo>
                        <a:pt x="249967" y="692286"/>
                      </a:lnTo>
                      <a:lnTo>
                        <a:pt x="148638" y="650058"/>
                      </a:lnTo>
                      <a:lnTo>
                        <a:pt x="155379" y="588732"/>
                      </a:lnTo>
                      <a:lnTo>
                        <a:pt x="84795" y="567925"/>
                      </a:lnTo>
                      <a:lnTo>
                        <a:pt x="119041" y="531644"/>
                      </a:lnTo>
                      <a:lnTo>
                        <a:pt x="37511" y="481114"/>
                      </a:lnTo>
                      <a:lnTo>
                        <a:pt x="65615" y="429729"/>
                      </a:lnTo>
                      <a:lnTo>
                        <a:pt x="37511" y="412310"/>
                      </a:lnTo>
                      <a:lnTo>
                        <a:pt x="39781" y="408160"/>
                      </a:lnTo>
                      <a:lnTo>
                        <a:pt x="9635" y="394814"/>
                      </a:lnTo>
                      <a:lnTo>
                        <a:pt x="58584" y="362309"/>
                      </a:lnTo>
                      <a:lnTo>
                        <a:pt x="30903" y="335426"/>
                      </a:lnTo>
                      <a:lnTo>
                        <a:pt x="9635" y="326010"/>
                      </a:lnTo>
                      <a:lnTo>
                        <a:pt x="16508" y="321446"/>
                      </a:lnTo>
                      <a:lnTo>
                        <a:pt x="0" y="305415"/>
                      </a:lnTo>
                      <a:lnTo>
                        <a:pt x="35425" y="271013"/>
                      </a:lnTo>
                      <a:lnTo>
                        <a:pt x="23217" y="259158"/>
                      </a:lnTo>
                      <a:lnTo>
                        <a:pt x="9635" y="253145"/>
                      </a:lnTo>
                      <a:lnTo>
                        <a:pt x="14024" y="250230"/>
                      </a:lnTo>
                      <a:lnTo>
                        <a:pt x="0" y="236611"/>
                      </a:lnTo>
                      <a:lnTo>
                        <a:pt x="14953" y="222090"/>
                      </a:lnTo>
                      <a:lnTo>
                        <a:pt x="9164" y="218266"/>
                      </a:lnTo>
                      <a:lnTo>
                        <a:pt x="27117" y="210278"/>
                      </a:lnTo>
                      <a:lnTo>
                        <a:pt x="37516" y="200179"/>
                      </a:lnTo>
                      <a:lnTo>
                        <a:pt x="23217" y="186293"/>
                      </a:lnTo>
                      <a:lnTo>
                        <a:pt x="9635" y="180279"/>
                      </a:lnTo>
                      <a:lnTo>
                        <a:pt x="14024" y="177365"/>
                      </a:lnTo>
                      <a:lnTo>
                        <a:pt x="0" y="163746"/>
                      </a:lnTo>
                      <a:lnTo>
                        <a:pt x="12464" y="151642"/>
                      </a:lnTo>
                      <a:lnTo>
                        <a:pt x="9164" y="149462"/>
                      </a:lnTo>
                      <a:lnTo>
                        <a:pt x="19398" y="144907"/>
                      </a:lnTo>
                      <a:lnTo>
                        <a:pt x="37516" y="127314"/>
                      </a:lnTo>
                      <a:lnTo>
                        <a:pt x="0" y="90881"/>
                      </a:lnTo>
                      <a:lnTo>
                        <a:pt x="12464" y="78777"/>
                      </a:lnTo>
                      <a:lnTo>
                        <a:pt x="9164" y="76597"/>
                      </a:lnTo>
                      <a:lnTo>
                        <a:pt x="19398" y="72042"/>
                      </a:lnTo>
                      <a:lnTo>
                        <a:pt x="57118" y="35412"/>
                      </a:lnTo>
                      <a:close/>
                      <a:moveTo>
                        <a:pt x="17551" y="0"/>
                      </a:moveTo>
                      <a:lnTo>
                        <a:pt x="20955" y="2629"/>
                      </a:lnTo>
                      <a:lnTo>
                        <a:pt x="13476" y="6580"/>
                      </a:lnTo>
                      <a:lnTo>
                        <a:pt x="9164" y="3732"/>
                      </a:lnTo>
                      <a:close/>
                    </a:path>
                  </a:pathLst>
                </a:custGeom>
                <a:solidFill>
                  <a:srgbClr val="ED7D31">
                    <a:lumMod val="50000"/>
                    <a:alpha val="2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27" name="フリーフォーム: 図形 526">
                <a:extLst>
                  <a:ext uri="{FF2B5EF4-FFF2-40B4-BE49-F238E27FC236}">
                    <a16:creationId xmlns:a16="http://schemas.microsoft.com/office/drawing/2014/main" id="{44F1DB47-5DAC-4CD7-9B4D-2E8CD18CA1FD}"/>
                  </a:ext>
                </a:extLst>
              </p:cNvPr>
              <p:cNvSpPr/>
              <p:nvPr/>
            </p:nvSpPr>
            <p:spPr>
              <a:xfrm>
                <a:off x="913356" y="5132718"/>
                <a:ext cx="2315736" cy="350806"/>
              </a:xfrm>
              <a:custGeom>
                <a:avLst/>
                <a:gdLst>
                  <a:gd name="connsiteX0" fmla="*/ 1149350 w 2298700"/>
                  <a:gd name="connsiteY0" fmla="*/ 0 h 2298700"/>
                  <a:gd name="connsiteX1" fmla="*/ 1220140 w 2298700"/>
                  <a:gd name="connsiteY1" fmla="*/ 33620 h 2298700"/>
                  <a:gd name="connsiteX2" fmla="*/ 1260570 w 2298700"/>
                  <a:gd name="connsiteY2" fmla="*/ 5394 h 2298700"/>
                  <a:gd name="connsiteX3" fmla="*/ 1295636 w 2298700"/>
                  <a:gd name="connsiteY3" fmla="*/ 41740 h 2298700"/>
                  <a:gd name="connsiteX4" fmla="*/ 1373577 w 2298700"/>
                  <a:gd name="connsiteY4" fmla="*/ 22079 h 2298700"/>
                  <a:gd name="connsiteX5" fmla="*/ 1436448 w 2298700"/>
                  <a:gd name="connsiteY5" fmla="*/ 68867 h 2298700"/>
                  <a:gd name="connsiteX6" fmla="*/ 1481608 w 2298700"/>
                  <a:gd name="connsiteY6" fmla="*/ 49067 h 2298700"/>
                  <a:gd name="connsiteX7" fmla="*/ 1508910 w 2298700"/>
                  <a:gd name="connsiteY7" fmla="*/ 91559 h 2298700"/>
                  <a:gd name="connsiteX8" fmla="*/ 1589183 w 2298700"/>
                  <a:gd name="connsiteY8" fmla="*/ 87489 h 2298700"/>
                  <a:gd name="connsiteX9" fmla="*/ 1641724 w 2298700"/>
                  <a:gd name="connsiteY9" fmla="*/ 145638 h 2298700"/>
                  <a:gd name="connsiteX10" fmla="*/ 1689873 w 2298700"/>
                  <a:gd name="connsiteY10" fmla="*/ 135034 h 2298700"/>
                  <a:gd name="connsiteX11" fmla="*/ 1708364 w 2298700"/>
                  <a:gd name="connsiteY11" fmla="*/ 182031 h 2298700"/>
                  <a:gd name="connsiteX12" fmla="*/ 1787894 w 2298700"/>
                  <a:gd name="connsiteY12" fmla="*/ 193700 h 2298700"/>
                  <a:gd name="connsiteX13" fmla="*/ 1828076 w 2298700"/>
                  <a:gd name="connsiteY13" fmla="*/ 260983 h 2298700"/>
                  <a:gd name="connsiteX14" fmla="*/ 1877374 w 2298700"/>
                  <a:gd name="connsiteY14" fmla="*/ 259976 h 2298700"/>
                  <a:gd name="connsiteX15" fmla="*/ 1886337 w 2298700"/>
                  <a:gd name="connsiteY15" fmla="*/ 309677 h 2298700"/>
                  <a:gd name="connsiteX16" fmla="*/ 1962063 w 2298700"/>
                  <a:gd name="connsiteY16" fmla="*/ 336637 h 2298700"/>
                  <a:gd name="connsiteX17" fmla="*/ 1988348 w 2298700"/>
                  <a:gd name="connsiteY17" fmla="*/ 410466 h 2298700"/>
                  <a:gd name="connsiteX18" fmla="*/ 2036894 w 2298700"/>
                  <a:gd name="connsiteY18" fmla="*/ 419096 h 2298700"/>
                  <a:gd name="connsiteX19" fmla="*/ 2035989 w 2298700"/>
                  <a:gd name="connsiteY19" fmla="*/ 469592 h 2298700"/>
                  <a:gd name="connsiteX20" fmla="*/ 2105000 w 2298700"/>
                  <a:gd name="connsiteY20" fmla="*/ 510806 h 2298700"/>
                  <a:gd name="connsiteX21" fmla="*/ 2116377 w 2298700"/>
                  <a:gd name="connsiteY21" fmla="*/ 588346 h 2298700"/>
                  <a:gd name="connsiteX22" fmla="*/ 2162306 w 2298700"/>
                  <a:gd name="connsiteY22" fmla="*/ 606279 h 2298700"/>
                  <a:gd name="connsiteX23" fmla="*/ 2151568 w 2298700"/>
                  <a:gd name="connsiteY23" fmla="*/ 655625 h 2298700"/>
                  <a:gd name="connsiteX24" fmla="*/ 2211211 w 2298700"/>
                  <a:gd name="connsiteY24" fmla="*/ 709517 h 2298700"/>
                  <a:gd name="connsiteX25" fmla="*/ 2207243 w 2298700"/>
                  <a:gd name="connsiteY25" fmla="*/ 787783 h 2298700"/>
                  <a:gd name="connsiteX26" fmla="*/ 2248790 w 2298700"/>
                  <a:gd name="connsiteY26" fmla="*/ 814335 h 2298700"/>
                  <a:gd name="connsiteX27" fmla="*/ 2228632 w 2298700"/>
                  <a:gd name="connsiteY27" fmla="*/ 860637 h 2298700"/>
                  <a:gd name="connsiteX28" fmla="*/ 2276621 w 2298700"/>
                  <a:gd name="connsiteY28" fmla="*/ 925123 h 2298700"/>
                  <a:gd name="connsiteX29" fmla="*/ 2257453 w 2298700"/>
                  <a:gd name="connsiteY29" fmla="*/ 1001111 h 2298700"/>
                  <a:gd name="connsiteX30" fmla="*/ 2293029 w 2298700"/>
                  <a:gd name="connsiteY30" fmla="*/ 1035259 h 2298700"/>
                  <a:gd name="connsiteX31" fmla="*/ 2264218 w 2298700"/>
                  <a:gd name="connsiteY31" fmla="*/ 1076744 h 2298700"/>
                  <a:gd name="connsiteX32" fmla="*/ 2298700 w 2298700"/>
                  <a:gd name="connsiteY32" fmla="*/ 1149350 h 2298700"/>
                  <a:gd name="connsiteX33" fmla="*/ 2265080 w 2298700"/>
                  <a:gd name="connsiteY33" fmla="*/ 1220140 h 2298700"/>
                  <a:gd name="connsiteX34" fmla="*/ 2293306 w 2298700"/>
                  <a:gd name="connsiteY34" fmla="*/ 1260570 h 2298700"/>
                  <a:gd name="connsiteX35" fmla="*/ 2256960 w 2298700"/>
                  <a:gd name="connsiteY35" fmla="*/ 1295636 h 2298700"/>
                  <a:gd name="connsiteX36" fmla="*/ 2276621 w 2298700"/>
                  <a:gd name="connsiteY36" fmla="*/ 1373577 h 2298700"/>
                  <a:gd name="connsiteX37" fmla="*/ 2229833 w 2298700"/>
                  <a:gd name="connsiteY37" fmla="*/ 1436449 h 2298700"/>
                  <a:gd name="connsiteX38" fmla="*/ 2249633 w 2298700"/>
                  <a:gd name="connsiteY38" fmla="*/ 1481609 h 2298700"/>
                  <a:gd name="connsiteX39" fmla="*/ 2207141 w 2298700"/>
                  <a:gd name="connsiteY39" fmla="*/ 1508910 h 2298700"/>
                  <a:gd name="connsiteX40" fmla="*/ 2211211 w 2298700"/>
                  <a:gd name="connsiteY40" fmla="*/ 1589183 h 2298700"/>
                  <a:gd name="connsiteX41" fmla="*/ 2153063 w 2298700"/>
                  <a:gd name="connsiteY41" fmla="*/ 1641725 h 2298700"/>
                  <a:gd name="connsiteX42" fmla="*/ 2163666 w 2298700"/>
                  <a:gd name="connsiteY42" fmla="*/ 1689873 h 2298700"/>
                  <a:gd name="connsiteX43" fmla="*/ 2116669 w 2298700"/>
                  <a:gd name="connsiteY43" fmla="*/ 1708364 h 2298700"/>
                  <a:gd name="connsiteX44" fmla="*/ 2105000 w 2298700"/>
                  <a:gd name="connsiteY44" fmla="*/ 1787894 h 2298700"/>
                  <a:gd name="connsiteX45" fmla="*/ 2037718 w 2298700"/>
                  <a:gd name="connsiteY45" fmla="*/ 1828076 h 2298700"/>
                  <a:gd name="connsiteX46" fmla="*/ 2038725 w 2298700"/>
                  <a:gd name="connsiteY46" fmla="*/ 1877374 h 2298700"/>
                  <a:gd name="connsiteX47" fmla="*/ 1989023 w 2298700"/>
                  <a:gd name="connsiteY47" fmla="*/ 1886337 h 2298700"/>
                  <a:gd name="connsiteX48" fmla="*/ 1962063 w 2298700"/>
                  <a:gd name="connsiteY48" fmla="*/ 1962063 h 2298700"/>
                  <a:gd name="connsiteX49" fmla="*/ 1888235 w 2298700"/>
                  <a:gd name="connsiteY49" fmla="*/ 1988348 h 2298700"/>
                  <a:gd name="connsiteX50" fmla="*/ 1879605 w 2298700"/>
                  <a:gd name="connsiteY50" fmla="*/ 2036894 h 2298700"/>
                  <a:gd name="connsiteX51" fmla="*/ 1829108 w 2298700"/>
                  <a:gd name="connsiteY51" fmla="*/ 2035989 h 2298700"/>
                  <a:gd name="connsiteX52" fmla="*/ 1787894 w 2298700"/>
                  <a:gd name="connsiteY52" fmla="*/ 2105000 h 2298700"/>
                  <a:gd name="connsiteX53" fmla="*/ 1710355 w 2298700"/>
                  <a:gd name="connsiteY53" fmla="*/ 2116377 h 2298700"/>
                  <a:gd name="connsiteX54" fmla="*/ 1692421 w 2298700"/>
                  <a:gd name="connsiteY54" fmla="*/ 2162306 h 2298700"/>
                  <a:gd name="connsiteX55" fmla="*/ 1643075 w 2298700"/>
                  <a:gd name="connsiteY55" fmla="*/ 2151568 h 2298700"/>
                  <a:gd name="connsiteX56" fmla="*/ 1589183 w 2298700"/>
                  <a:gd name="connsiteY56" fmla="*/ 2211211 h 2298700"/>
                  <a:gd name="connsiteX57" fmla="*/ 1510918 w 2298700"/>
                  <a:gd name="connsiteY57" fmla="*/ 2207243 h 2298700"/>
                  <a:gd name="connsiteX58" fmla="*/ 1484365 w 2298700"/>
                  <a:gd name="connsiteY58" fmla="*/ 2248790 h 2298700"/>
                  <a:gd name="connsiteX59" fmla="*/ 1438063 w 2298700"/>
                  <a:gd name="connsiteY59" fmla="*/ 2228632 h 2298700"/>
                  <a:gd name="connsiteX60" fmla="*/ 1373577 w 2298700"/>
                  <a:gd name="connsiteY60" fmla="*/ 2276621 h 2298700"/>
                  <a:gd name="connsiteX61" fmla="*/ 1297589 w 2298700"/>
                  <a:gd name="connsiteY61" fmla="*/ 2257453 h 2298700"/>
                  <a:gd name="connsiteX62" fmla="*/ 1263441 w 2298700"/>
                  <a:gd name="connsiteY62" fmla="*/ 2293029 h 2298700"/>
                  <a:gd name="connsiteX63" fmla="*/ 1221957 w 2298700"/>
                  <a:gd name="connsiteY63" fmla="*/ 2264218 h 2298700"/>
                  <a:gd name="connsiteX64" fmla="*/ 1149350 w 2298700"/>
                  <a:gd name="connsiteY64" fmla="*/ 2298700 h 2298700"/>
                  <a:gd name="connsiteX65" fmla="*/ 1078560 w 2298700"/>
                  <a:gd name="connsiteY65" fmla="*/ 2265080 h 2298700"/>
                  <a:gd name="connsiteX66" fmla="*/ 1038130 w 2298700"/>
                  <a:gd name="connsiteY66" fmla="*/ 2293306 h 2298700"/>
                  <a:gd name="connsiteX67" fmla="*/ 1003064 w 2298700"/>
                  <a:gd name="connsiteY67" fmla="*/ 2256960 h 2298700"/>
                  <a:gd name="connsiteX68" fmla="*/ 925123 w 2298700"/>
                  <a:gd name="connsiteY68" fmla="*/ 2276621 h 2298700"/>
                  <a:gd name="connsiteX69" fmla="*/ 862252 w 2298700"/>
                  <a:gd name="connsiteY69" fmla="*/ 2229833 h 2298700"/>
                  <a:gd name="connsiteX70" fmla="*/ 817092 w 2298700"/>
                  <a:gd name="connsiteY70" fmla="*/ 2249633 h 2298700"/>
                  <a:gd name="connsiteX71" fmla="*/ 789791 w 2298700"/>
                  <a:gd name="connsiteY71" fmla="*/ 2207141 h 2298700"/>
                  <a:gd name="connsiteX72" fmla="*/ 709517 w 2298700"/>
                  <a:gd name="connsiteY72" fmla="*/ 2211211 h 2298700"/>
                  <a:gd name="connsiteX73" fmla="*/ 656976 w 2298700"/>
                  <a:gd name="connsiteY73" fmla="*/ 2153063 h 2298700"/>
                  <a:gd name="connsiteX74" fmla="*/ 608827 w 2298700"/>
                  <a:gd name="connsiteY74" fmla="*/ 2163666 h 2298700"/>
                  <a:gd name="connsiteX75" fmla="*/ 590337 w 2298700"/>
                  <a:gd name="connsiteY75" fmla="*/ 2116669 h 2298700"/>
                  <a:gd name="connsiteX76" fmla="*/ 510806 w 2298700"/>
                  <a:gd name="connsiteY76" fmla="*/ 2105000 h 2298700"/>
                  <a:gd name="connsiteX77" fmla="*/ 470624 w 2298700"/>
                  <a:gd name="connsiteY77" fmla="*/ 2037718 h 2298700"/>
                  <a:gd name="connsiteX78" fmla="*/ 421327 w 2298700"/>
                  <a:gd name="connsiteY78" fmla="*/ 2038725 h 2298700"/>
                  <a:gd name="connsiteX79" fmla="*/ 412364 w 2298700"/>
                  <a:gd name="connsiteY79" fmla="*/ 1989023 h 2298700"/>
                  <a:gd name="connsiteX80" fmla="*/ 336637 w 2298700"/>
                  <a:gd name="connsiteY80" fmla="*/ 1962063 h 2298700"/>
                  <a:gd name="connsiteX81" fmla="*/ 310353 w 2298700"/>
                  <a:gd name="connsiteY81" fmla="*/ 1888235 h 2298700"/>
                  <a:gd name="connsiteX82" fmla="*/ 261807 w 2298700"/>
                  <a:gd name="connsiteY82" fmla="*/ 1879605 h 2298700"/>
                  <a:gd name="connsiteX83" fmla="*/ 262711 w 2298700"/>
                  <a:gd name="connsiteY83" fmla="*/ 1829108 h 2298700"/>
                  <a:gd name="connsiteX84" fmla="*/ 193700 w 2298700"/>
                  <a:gd name="connsiteY84" fmla="*/ 1787894 h 2298700"/>
                  <a:gd name="connsiteX85" fmla="*/ 182323 w 2298700"/>
                  <a:gd name="connsiteY85" fmla="*/ 1710355 h 2298700"/>
                  <a:gd name="connsiteX86" fmla="*/ 136394 w 2298700"/>
                  <a:gd name="connsiteY86" fmla="*/ 1692421 h 2298700"/>
                  <a:gd name="connsiteX87" fmla="*/ 147132 w 2298700"/>
                  <a:gd name="connsiteY87" fmla="*/ 1643075 h 2298700"/>
                  <a:gd name="connsiteX88" fmla="*/ 87489 w 2298700"/>
                  <a:gd name="connsiteY88" fmla="*/ 1589183 h 2298700"/>
                  <a:gd name="connsiteX89" fmla="*/ 91457 w 2298700"/>
                  <a:gd name="connsiteY89" fmla="*/ 1510918 h 2298700"/>
                  <a:gd name="connsiteX90" fmla="*/ 49911 w 2298700"/>
                  <a:gd name="connsiteY90" fmla="*/ 1484365 h 2298700"/>
                  <a:gd name="connsiteX91" fmla="*/ 70068 w 2298700"/>
                  <a:gd name="connsiteY91" fmla="*/ 1438063 h 2298700"/>
                  <a:gd name="connsiteX92" fmla="*/ 22079 w 2298700"/>
                  <a:gd name="connsiteY92" fmla="*/ 1373577 h 2298700"/>
                  <a:gd name="connsiteX93" fmla="*/ 41247 w 2298700"/>
                  <a:gd name="connsiteY93" fmla="*/ 1297590 h 2298700"/>
                  <a:gd name="connsiteX94" fmla="*/ 5671 w 2298700"/>
                  <a:gd name="connsiteY94" fmla="*/ 1263441 h 2298700"/>
                  <a:gd name="connsiteX95" fmla="*/ 34483 w 2298700"/>
                  <a:gd name="connsiteY95" fmla="*/ 1221957 h 2298700"/>
                  <a:gd name="connsiteX96" fmla="*/ 0 w 2298700"/>
                  <a:gd name="connsiteY96" fmla="*/ 1149350 h 2298700"/>
                  <a:gd name="connsiteX97" fmla="*/ 33620 w 2298700"/>
                  <a:gd name="connsiteY97" fmla="*/ 1078560 h 2298700"/>
                  <a:gd name="connsiteX98" fmla="*/ 5394 w 2298700"/>
                  <a:gd name="connsiteY98" fmla="*/ 1038130 h 2298700"/>
                  <a:gd name="connsiteX99" fmla="*/ 41740 w 2298700"/>
                  <a:gd name="connsiteY99" fmla="*/ 1003064 h 2298700"/>
                  <a:gd name="connsiteX100" fmla="*/ 22079 w 2298700"/>
                  <a:gd name="connsiteY100" fmla="*/ 925123 h 2298700"/>
                  <a:gd name="connsiteX101" fmla="*/ 68867 w 2298700"/>
                  <a:gd name="connsiteY101" fmla="*/ 862252 h 2298700"/>
                  <a:gd name="connsiteX102" fmla="*/ 49067 w 2298700"/>
                  <a:gd name="connsiteY102" fmla="*/ 817092 h 2298700"/>
                  <a:gd name="connsiteX103" fmla="*/ 91559 w 2298700"/>
                  <a:gd name="connsiteY103" fmla="*/ 789791 h 2298700"/>
                  <a:gd name="connsiteX104" fmla="*/ 87489 w 2298700"/>
                  <a:gd name="connsiteY104" fmla="*/ 709517 h 2298700"/>
                  <a:gd name="connsiteX105" fmla="*/ 145638 w 2298700"/>
                  <a:gd name="connsiteY105" fmla="*/ 656976 h 2298700"/>
                  <a:gd name="connsiteX106" fmla="*/ 135034 w 2298700"/>
                  <a:gd name="connsiteY106" fmla="*/ 608827 h 2298700"/>
                  <a:gd name="connsiteX107" fmla="*/ 182031 w 2298700"/>
                  <a:gd name="connsiteY107" fmla="*/ 590337 h 2298700"/>
                  <a:gd name="connsiteX108" fmla="*/ 193700 w 2298700"/>
                  <a:gd name="connsiteY108" fmla="*/ 510806 h 2298700"/>
                  <a:gd name="connsiteX109" fmla="*/ 260983 w 2298700"/>
                  <a:gd name="connsiteY109" fmla="*/ 470624 h 2298700"/>
                  <a:gd name="connsiteX110" fmla="*/ 259976 w 2298700"/>
                  <a:gd name="connsiteY110" fmla="*/ 421327 h 2298700"/>
                  <a:gd name="connsiteX111" fmla="*/ 309677 w 2298700"/>
                  <a:gd name="connsiteY111" fmla="*/ 412364 h 2298700"/>
                  <a:gd name="connsiteX112" fmla="*/ 336637 w 2298700"/>
                  <a:gd name="connsiteY112" fmla="*/ 336637 h 2298700"/>
                  <a:gd name="connsiteX113" fmla="*/ 410466 w 2298700"/>
                  <a:gd name="connsiteY113" fmla="*/ 310353 h 2298700"/>
                  <a:gd name="connsiteX114" fmla="*/ 419096 w 2298700"/>
                  <a:gd name="connsiteY114" fmla="*/ 261807 h 2298700"/>
                  <a:gd name="connsiteX115" fmla="*/ 469592 w 2298700"/>
                  <a:gd name="connsiteY115" fmla="*/ 262711 h 2298700"/>
                  <a:gd name="connsiteX116" fmla="*/ 510806 w 2298700"/>
                  <a:gd name="connsiteY116" fmla="*/ 193700 h 2298700"/>
                  <a:gd name="connsiteX117" fmla="*/ 588346 w 2298700"/>
                  <a:gd name="connsiteY117" fmla="*/ 182323 h 2298700"/>
                  <a:gd name="connsiteX118" fmla="*/ 606279 w 2298700"/>
                  <a:gd name="connsiteY118" fmla="*/ 136394 h 2298700"/>
                  <a:gd name="connsiteX119" fmla="*/ 655625 w 2298700"/>
                  <a:gd name="connsiteY119" fmla="*/ 147132 h 2298700"/>
                  <a:gd name="connsiteX120" fmla="*/ 709517 w 2298700"/>
                  <a:gd name="connsiteY120" fmla="*/ 87489 h 2298700"/>
                  <a:gd name="connsiteX121" fmla="*/ 787783 w 2298700"/>
                  <a:gd name="connsiteY121" fmla="*/ 91457 h 2298700"/>
                  <a:gd name="connsiteX122" fmla="*/ 814335 w 2298700"/>
                  <a:gd name="connsiteY122" fmla="*/ 49911 h 2298700"/>
                  <a:gd name="connsiteX123" fmla="*/ 860637 w 2298700"/>
                  <a:gd name="connsiteY123" fmla="*/ 70068 h 2298700"/>
                  <a:gd name="connsiteX124" fmla="*/ 925123 w 2298700"/>
                  <a:gd name="connsiteY124" fmla="*/ 22079 h 2298700"/>
                  <a:gd name="connsiteX125" fmla="*/ 1001111 w 2298700"/>
                  <a:gd name="connsiteY125" fmla="*/ 41247 h 2298700"/>
                  <a:gd name="connsiteX126" fmla="*/ 1035259 w 2298700"/>
                  <a:gd name="connsiteY126" fmla="*/ 5671 h 2298700"/>
                  <a:gd name="connsiteX127" fmla="*/ 1076744 w 2298700"/>
                  <a:gd name="connsiteY127" fmla="*/ 34483 h 2298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2298700" h="2298700">
                    <a:moveTo>
                      <a:pt x="1149350" y="0"/>
                    </a:moveTo>
                    <a:lnTo>
                      <a:pt x="1220140" y="33620"/>
                    </a:lnTo>
                    <a:lnTo>
                      <a:pt x="1260570" y="5394"/>
                    </a:lnTo>
                    <a:lnTo>
                      <a:pt x="1295636" y="41740"/>
                    </a:lnTo>
                    <a:lnTo>
                      <a:pt x="1373577" y="22079"/>
                    </a:lnTo>
                    <a:lnTo>
                      <a:pt x="1436448" y="68867"/>
                    </a:lnTo>
                    <a:lnTo>
                      <a:pt x="1481608" y="49067"/>
                    </a:lnTo>
                    <a:lnTo>
                      <a:pt x="1508910" y="91559"/>
                    </a:lnTo>
                    <a:lnTo>
                      <a:pt x="1589183" y="87489"/>
                    </a:lnTo>
                    <a:lnTo>
                      <a:pt x="1641724" y="145638"/>
                    </a:lnTo>
                    <a:lnTo>
                      <a:pt x="1689873" y="135034"/>
                    </a:lnTo>
                    <a:lnTo>
                      <a:pt x="1708364" y="182031"/>
                    </a:lnTo>
                    <a:lnTo>
                      <a:pt x="1787894" y="193700"/>
                    </a:lnTo>
                    <a:lnTo>
                      <a:pt x="1828076" y="260983"/>
                    </a:lnTo>
                    <a:lnTo>
                      <a:pt x="1877374" y="259976"/>
                    </a:lnTo>
                    <a:lnTo>
                      <a:pt x="1886337" y="309677"/>
                    </a:lnTo>
                    <a:lnTo>
                      <a:pt x="1962063" y="336637"/>
                    </a:lnTo>
                    <a:lnTo>
                      <a:pt x="1988348" y="410466"/>
                    </a:lnTo>
                    <a:lnTo>
                      <a:pt x="2036894" y="419096"/>
                    </a:lnTo>
                    <a:lnTo>
                      <a:pt x="2035989" y="469592"/>
                    </a:lnTo>
                    <a:lnTo>
                      <a:pt x="2105000" y="510806"/>
                    </a:lnTo>
                    <a:lnTo>
                      <a:pt x="2116377" y="588346"/>
                    </a:lnTo>
                    <a:lnTo>
                      <a:pt x="2162306" y="606279"/>
                    </a:lnTo>
                    <a:lnTo>
                      <a:pt x="2151568" y="655625"/>
                    </a:lnTo>
                    <a:lnTo>
                      <a:pt x="2211211" y="709517"/>
                    </a:lnTo>
                    <a:lnTo>
                      <a:pt x="2207243" y="787783"/>
                    </a:lnTo>
                    <a:lnTo>
                      <a:pt x="2248790" y="814335"/>
                    </a:lnTo>
                    <a:lnTo>
                      <a:pt x="2228632" y="860637"/>
                    </a:lnTo>
                    <a:lnTo>
                      <a:pt x="2276621" y="925123"/>
                    </a:lnTo>
                    <a:lnTo>
                      <a:pt x="2257453" y="1001111"/>
                    </a:lnTo>
                    <a:lnTo>
                      <a:pt x="2293029" y="1035259"/>
                    </a:lnTo>
                    <a:lnTo>
                      <a:pt x="2264218" y="1076744"/>
                    </a:lnTo>
                    <a:lnTo>
                      <a:pt x="2298700" y="1149350"/>
                    </a:lnTo>
                    <a:lnTo>
                      <a:pt x="2265080" y="1220140"/>
                    </a:lnTo>
                    <a:lnTo>
                      <a:pt x="2293306" y="1260570"/>
                    </a:lnTo>
                    <a:lnTo>
                      <a:pt x="2256960" y="1295636"/>
                    </a:lnTo>
                    <a:lnTo>
                      <a:pt x="2276621" y="1373577"/>
                    </a:lnTo>
                    <a:lnTo>
                      <a:pt x="2229833" y="1436449"/>
                    </a:lnTo>
                    <a:lnTo>
                      <a:pt x="2249633" y="1481609"/>
                    </a:lnTo>
                    <a:lnTo>
                      <a:pt x="2207141" y="1508910"/>
                    </a:lnTo>
                    <a:lnTo>
                      <a:pt x="2211211" y="1589183"/>
                    </a:lnTo>
                    <a:lnTo>
                      <a:pt x="2153063" y="1641725"/>
                    </a:lnTo>
                    <a:lnTo>
                      <a:pt x="2163666" y="1689873"/>
                    </a:lnTo>
                    <a:lnTo>
                      <a:pt x="2116669" y="1708364"/>
                    </a:lnTo>
                    <a:lnTo>
                      <a:pt x="2105000" y="1787894"/>
                    </a:lnTo>
                    <a:lnTo>
                      <a:pt x="2037718" y="1828076"/>
                    </a:lnTo>
                    <a:lnTo>
                      <a:pt x="2038725" y="1877374"/>
                    </a:lnTo>
                    <a:lnTo>
                      <a:pt x="1989023" y="1886337"/>
                    </a:lnTo>
                    <a:lnTo>
                      <a:pt x="1962063" y="1962063"/>
                    </a:lnTo>
                    <a:lnTo>
                      <a:pt x="1888235" y="1988348"/>
                    </a:lnTo>
                    <a:lnTo>
                      <a:pt x="1879605" y="2036894"/>
                    </a:lnTo>
                    <a:lnTo>
                      <a:pt x="1829108" y="2035989"/>
                    </a:lnTo>
                    <a:lnTo>
                      <a:pt x="1787894" y="2105000"/>
                    </a:lnTo>
                    <a:lnTo>
                      <a:pt x="1710355" y="2116377"/>
                    </a:lnTo>
                    <a:lnTo>
                      <a:pt x="1692421" y="2162306"/>
                    </a:lnTo>
                    <a:lnTo>
                      <a:pt x="1643075" y="2151568"/>
                    </a:lnTo>
                    <a:lnTo>
                      <a:pt x="1589183" y="2211211"/>
                    </a:lnTo>
                    <a:lnTo>
                      <a:pt x="1510918" y="2207243"/>
                    </a:lnTo>
                    <a:lnTo>
                      <a:pt x="1484365" y="2248790"/>
                    </a:lnTo>
                    <a:lnTo>
                      <a:pt x="1438063" y="2228632"/>
                    </a:lnTo>
                    <a:lnTo>
                      <a:pt x="1373577" y="2276621"/>
                    </a:lnTo>
                    <a:lnTo>
                      <a:pt x="1297589" y="2257453"/>
                    </a:lnTo>
                    <a:lnTo>
                      <a:pt x="1263441" y="2293029"/>
                    </a:lnTo>
                    <a:lnTo>
                      <a:pt x="1221957" y="2264218"/>
                    </a:lnTo>
                    <a:lnTo>
                      <a:pt x="1149350" y="2298700"/>
                    </a:lnTo>
                    <a:lnTo>
                      <a:pt x="1078560" y="2265080"/>
                    </a:lnTo>
                    <a:lnTo>
                      <a:pt x="1038130" y="2293306"/>
                    </a:lnTo>
                    <a:lnTo>
                      <a:pt x="1003064" y="2256960"/>
                    </a:lnTo>
                    <a:lnTo>
                      <a:pt x="925123" y="2276621"/>
                    </a:lnTo>
                    <a:lnTo>
                      <a:pt x="862252" y="2229833"/>
                    </a:lnTo>
                    <a:lnTo>
                      <a:pt x="817092" y="2249633"/>
                    </a:lnTo>
                    <a:lnTo>
                      <a:pt x="789791" y="2207141"/>
                    </a:lnTo>
                    <a:lnTo>
                      <a:pt x="709517" y="2211211"/>
                    </a:lnTo>
                    <a:lnTo>
                      <a:pt x="656976" y="2153063"/>
                    </a:lnTo>
                    <a:lnTo>
                      <a:pt x="608827" y="2163666"/>
                    </a:lnTo>
                    <a:lnTo>
                      <a:pt x="590337" y="2116669"/>
                    </a:lnTo>
                    <a:lnTo>
                      <a:pt x="510806" y="2105000"/>
                    </a:lnTo>
                    <a:lnTo>
                      <a:pt x="470624" y="2037718"/>
                    </a:lnTo>
                    <a:lnTo>
                      <a:pt x="421327" y="2038725"/>
                    </a:lnTo>
                    <a:lnTo>
                      <a:pt x="412364" y="1989023"/>
                    </a:lnTo>
                    <a:lnTo>
                      <a:pt x="336637" y="1962063"/>
                    </a:lnTo>
                    <a:lnTo>
                      <a:pt x="310353" y="1888235"/>
                    </a:lnTo>
                    <a:lnTo>
                      <a:pt x="261807" y="1879605"/>
                    </a:lnTo>
                    <a:lnTo>
                      <a:pt x="262711" y="1829108"/>
                    </a:lnTo>
                    <a:lnTo>
                      <a:pt x="193700" y="1787894"/>
                    </a:lnTo>
                    <a:lnTo>
                      <a:pt x="182323" y="1710355"/>
                    </a:lnTo>
                    <a:lnTo>
                      <a:pt x="136394" y="1692421"/>
                    </a:lnTo>
                    <a:lnTo>
                      <a:pt x="147132" y="1643075"/>
                    </a:lnTo>
                    <a:lnTo>
                      <a:pt x="87489" y="1589183"/>
                    </a:lnTo>
                    <a:lnTo>
                      <a:pt x="91457" y="1510918"/>
                    </a:lnTo>
                    <a:lnTo>
                      <a:pt x="49911" y="1484365"/>
                    </a:lnTo>
                    <a:lnTo>
                      <a:pt x="70068" y="1438063"/>
                    </a:lnTo>
                    <a:lnTo>
                      <a:pt x="22079" y="1373577"/>
                    </a:lnTo>
                    <a:lnTo>
                      <a:pt x="41247" y="1297590"/>
                    </a:lnTo>
                    <a:lnTo>
                      <a:pt x="5671" y="1263441"/>
                    </a:lnTo>
                    <a:lnTo>
                      <a:pt x="34483" y="1221957"/>
                    </a:lnTo>
                    <a:lnTo>
                      <a:pt x="0" y="1149350"/>
                    </a:lnTo>
                    <a:lnTo>
                      <a:pt x="33620" y="1078560"/>
                    </a:lnTo>
                    <a:lnTo>
                      <a:pt x="5394" y="1038130"/>
                    </a:lnTo>
                    <a:lnTo>
                      <a:pt x="41740" y="1003064"/>
                    </a:lnTo>
                    <a:lnTo>
                      <a:pt x="22079" y="925123"/>
                    </a:lnTo>
                    <a:lnTo>
                      <a:pt x="68867" y="862252"/>
                    </a:lnTo>
                    <a:lnTo>
                      <a:pt x="49067" y="817092"/>
                    </a:lnTo>
                    <a:lnTo>
                      <a:pt x="91559" y="789791"/>
                    </a:lnTo>
                    <a:lnTo>
                      <a:pt x="87489" y="709517"/>
                    </a:lnTo>
                    <a:lnTo>
                      <a:pt x="145638" y="656976"/>
                    </a:lnTo>
                    <a:lnTo>
                      <a:pt x="135034" y="608827"/>
                    </a:lnTo>
                    <a:lnTo>
                      <a:pt x="182031" y="590337"/>
                    </a:lnTo>
                    <a:lnTo>
                      <a:pt x="193700" y="510806"/>
                    </a:lnTo>
                    <a:lnTo>
                      <a:pt x="260983" y="470624"/>
                    </a:lnTo>
                    <a:lnTo>
                      <a:pt x="259976" y="421327"/>
                    </a:lnTo>
                    <a:lnTo>
                      <a:pt x="309677" y="412364"/>
                    </a:lnTo>
                    <a:lnTo>
                      <a:pt x="336637" y="336637"/>
                    </a:lnTo>
                    <a:lnTo>
                      <a:pt x="410466" y="310353"/>
                    </a:lnTo>
                    <a:lnTo>
                      <a:pt x="419096" y="261807"/>
                    </a:lnTo>
                    <a:lnTo>
                      <a:pt x="469592" y="262711"/>
                    </a:lnTo>
                    <a:lnTo>
                      <a:pt x="510806" y="193700"/>
                    </a:lnTo>
                    <a:lnTo>
                      <a:pt x="588346" y="182323"/>
                    </a:lnTo>
                    <a:lnTo>
                      <a:pt x="606279" y="136394"/>
                    </a:lnTo>
                    <a:lnTo>
                      <a:pt x="655625" y="147132"/>
                    </a:lnTo>
                    <a:lnTo>
                      <a:pt x="709517" y="87489"/>
                    </a:lnTo>
                    <a:lnTo>
                      <a:pt x="787783" y="91457"/>
                    </a:lnTo>
                    <a:lnTo>
                      <a:pt x="814335" y="49911"/>
                    </a:lnTo>
                    <a:lnTo>
                      <a:pt x="860637" y="70068"/>
                    </a:lnTo>
                    <a:lnTo>
                      <a:pt x="925123" y="22079"/>
                    </a:lnTo>
                    <a:lnTo>
                      <a:pt x="1001111" y="41247"/>
                    </a:lnTo>
                    <a:lnTo>
                      <a:pt x="1035259" y="5671"/>
                    </a:lnTo>
                    <a:lnTo>
                      <a:pt x="1076744" y="34483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650" name="テキスト ボックス 649">
            <a:extLst>
              <a:ext uri="{FF2B5EF4-FFF2-40B4-BE49-F238E27FC236}">
                <a16:creationId xmlns:a16="http://schemas.microsoft.com/office/drawing/2014/main" id="{609ECCEC-95C7-4C3F-BEED-DC81A8A749C4}"/>
              </a:ext>
            </a:extLst>
          </p:cNvPr>
          <p:cNvSpPr txBox="1"/>
          <p:nvPr/>
        </p:nvSpPr>
        <p:spPr>
          <a:xfrm>
            <a:off x="514735" y="6144340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トルコライス</a:t>
            </a:r>
          </a:p>
        </p:txBody>
      </p:sp>
      <p:grpSp>
        <p:nvGrpSpPr>
          <p:cNvPr id="651" name="グループ化 650">
            <a:extLst>
              <a:ext uri="{FF2B5EF4-FFF2-40B4-BE49-F238E27FC236}">
                <a16:creationId xmlns:a16="http://schemas.microsoft.com/office/drawing/2014/main" id="{FD6DA98E-565F-44CC-97F3-040C26FADC12}"/>
              </a:ext>
            </a:extLst>
          </p:cNvPr>
          <p:cNvGrpSpPr/>
          <p:nvPr/>
        </p:nvGrpSpPr>
        <p:grpSpPr>
          <a:xfrm>
            <a:off x="7749297" y="5295741"/>
            <a:ext cx="1836120" cy="1066621"/>
            <a:chOff x="5430395" y="3693935"/>
            <a:chExt cx="3804092" cy="2209835"/>
          </a:xfrm>
        </p:grpSpPr>
        <p:sp>
          <p:nvSpPr>
            <p:cNvPr id="652" name="フリーフォーム: 図形 651">
              <a:extLst>
                <a:ext uri="{FF2B5EF4-FFF2-40B4-BE49-F238E27FC236}">
                  <a16:creationId xmlns:a16="http://schemas.microsoft.com/office/drawing/2014/main" id="{166B7C57-56BC-4390-BA27-9C4D3CE46681}"/>
                </a:ext>
              </a:extLst>
            </p:cNvPr>
            <p:cNvSpPr/>
            <p:nvPr/>
          </p:nvSpPr>
          <p:spPr>
            <a:xfrm rot="13755049">
              <a:off x="6526987" y="5454951"/>
              <a:ext cx="567451" cy="330187"/>
            </a:xfrm>
            <a:custGeom>
              <a:avLst/>
              <a:gdLst>
                <a:gd name="connsiteX0" fmla="*/ 1355942 w 1889976"/>
                <a:gd name="connsiteY0" fmla="*/ 10089 h 842690"/>
                <a:gd name="connsiteX1" fmla="*/ 1808539 w 1889976"/>
                <a:gd name="connsiteY1" fmla="*/ 84806 h 842690"/>
                <a:gd name="connsiteX2" fmla="*/ 1889976 w 1889976"/>
                <a:gd name="connsiteY2" fmla="*/ 111166 h 842690"/>
                <a:gd name="connsiteX3" fmla="*/ 1779998 w 1889976"/>
                <a:gd name="connsiteY3" fmla="*/ 132101 h 842690"/>
                <a:gd name="connsiteX4" fmla="*/ 1334219 w 1889976"/>
                <a:gd name="connsiteY4" fmla="*/ 256918 h 842690"/>
                <a:gd name="connsiteX5" fmla="*/ 355464 w 1889976"/>
                <a:gd name="connsiteY5" fmla="*/ 788346 h 842690"/>
                <a:gd name="connsiteX6" fmla="*/ 301018 w 1889976"/>
                <a:gd name="connsiteY6" fmla="*/ 842690 h 842690"/>
                <a:gd name="connsiteX7" fmla="*/ 323860 w 1889976"/>
                <a:gd name="connsiteY7" fmla="*/ 791345 h 842690"/>
                <a:gd name="connsiteX8" fmla="*/ 340861 w 1889976"/>
                <a:gd name="connsiteY8" fmla="*/ 705413 h 842690"/>
                <a:gd name="connsiteX9" fmla="*/ 77533 w 1889976"/>
                <a:gd name="connsiteY9" fmla="*/ 284408 h 842690"/>
                <a:gd name="connsiteX10" fmla="*/ 0 w 1889976"/>
                <a:gd name="connsiteY10" fmla="*/ 255996 h 842690"/>
                <a:gd name="connsiteX11" fmla="*/ 51279 w 1889976"/>
                <a:gd name="connsiteY11" fmla="*/ 218932 h 842690"/>
                <a:gd name="connsiteX12" fmla="*/ 1100851 w 1889976"/>
                <a:gd name="connsiteY12" fmla="*/ 0 h 842690"/>
                <a:gd name="connsiteX13" fmla="*/ 1355942 w 1889976"/>
                <a:gd name="connsiteY13" fmla="*/ 10089 h 842690"/>
                <a:gd name="connsiteX0" fmla="*/ 1355942 w 1889976"/>
                <a:gd name="connsiteY0" fmla="*/ 10089 h 791345"/>
                <a:gd name="connsiteX1" fmla="*/ 1808539 w 1889976"/>
                <a:gd name="connsiteY1" fmla="*/ 84806 h 791345"/>
                <a:gd name="connsiteX2" fmla="*/ 1889976 w 1889976"/>
                <a:gd name="connsiteY2" fmla="*/ 111166 h 791345"/>
                <a:gd name="connsiteX3" fmla="*/ 1779998 w 1889976"/>
                <a:gd name="connsiteY3" fmla="*/ 132101 h 791345"/>
                <a:gd name="connsiteX4" fmla="*/ 1334219 w 1889976"/>
                <a:gd name="connsiteY4" fmla="*/ 256918 h 791345"/>
                <a:gd name="connsiteX5" fmla="*/ 355464 w 1889976"/>
                <a:gd name="connsiteY5" fmla="*/ 788346 h 791345"/>
                <a:gd name="connsiteX6" fmla="*/ 323860 w 1889976"/>
                <a:gd name="connsiteY6" fmla="*/ 791345 h 791345"/>
                <a:gd name="connsiteX7" fmla="*/ 340861 w 1889976"/>
                <a:gd name="connsiteY7" fmla="*/ 705413 h 791345"/>
                <a:gd name="connsiteX8" fmla="*/ 77533 w 1889976"/>
                <a:gd name="connsiteY8" fmla="*/ 284408 h 791345"/>
                <a:gd name="connsiteX9" fmla="*/ 0 w 1889976"/>
                <a:gd name="connsiteY9" fmla="*/ 255996 h 791345"/>
                <a:gd name="connsiteX10" fmla="*/ 51279 w 1889976"/>
                <a:gd name="connsiteY10" fmla="*/ 218932 h 791345"/>
                <a:gd name="connsiteX11" fmla="*/ 1100851 w 1889976"/>
                <a:gd name="connsiteY11" fmla="*/ 0 h 791345"/>
                <a:gd name="connsiteX12" fmla="*/ 1355942 w 1889976"/>
                <a:gd name="connsiteY12" fmla="*/ 10089 h 791345"/>
                <a:gd name="connsiteX0" fmla="*/ 1355942 w 1889976"/>
                <a:gd name="connsiteY0" fmla="*/ 10089 h 788346"/>
                <a:gd name="connsiteX1" fmla="*/ 1808539 w 1889976"/>
                <a:gd name="connsiteY1" fmla="*/ 84806 h 788346"/>
                <a:gd name="connsiteX2" fmla="*/ 1889976 w 1889976"/>
                <a:gd name="connsiteY2" fmla="*/ 111166 h 788346"/>
                <a:gd name="connsiteX3" fmla="*/ 1779998 w 1889976"/>
                <a:gd name="connsiteY3" fmla="*/ 132101 h 788346"/>
                <a:gd name="connsiteX4" fmla="*/ 1334219 w 1889976"/>
                <a:gd name="connsiteY4" fmla="*/ 256918 h 788346"/>
                <a:gd name="connsiteX5" fmla="*/ 355464 w 1889976"/>
                <a:gd name="connsiteY5" fmla="*/ 788346 h 788346"/>
                <a:gd name="connsiteX6" fmla="*/ 340861 w 1889976"/>
                <a:gd name="connsiteY6" fmla="*/ 705413 h 788346"/>
                <a:gd name="connsiteX7" fmla="*/ 77533 w 1889976"/>
                <a:gd name="connsiteY7" fmla="*/ 284408 h 788346"/>
                <a:gd name="connsiteX8" fmla="*/ 0 w 1889976"/>
                <a:gd name="connsiteY8" fmla="*/ 255996 h 788346"/>
                <a:gd name="connsiteX9" fmla="*/ 51279 w 1889976"/>
                <a:gd name="connsiteY9" fmla="*/ 218932 h 788346"/>
                <a:gd name="connsiteX10" fmla="*/ 1100851 w 1889976"/>
                <a:gd name="connsiteY10" fmla="*/ 0 h 788346"/>
                <a:gd name="connsiteX11" fmla="*/ 1355942 w 1889976"/>
                <a:gd name="connsiteY11" fmla="*/ 10089 h 788346"/>
                <a:gd name="connsiteX0" fmla="*/ 1355942 w 1889976"/>
                <a:gd name="connsiteY0" fmla="*/ 10089 h 788346"/>
                <a:gd name="connsiteX1" fmla="*/ 1808539 w 1889976"/>
                <a:gd name="connsiteY1" fmla="*/ 84806 h 788346"/>
                <a:gd name="connsiteX2" fmla="*/ 1889976 w 1889976"/>
                <a:gd name="connsiteY2" fmla="*/ 111166 h 788346"/>
                <a:gd name="connsiteX3" fmla="*/ 1779998 w 1889976"/>
                <a:gd name="connsiteY3" fmla="*/ 132101 h 788346"/>
                <a:gd name="connsiteX4" fmla="*/ 1334219 w 1889976"/>
                <a:gd name="connsiteY4" fmla="*/ 256918 h 788346"/>
                <a:gd name="connsiteX5" fmla="*/ 355464 w 1889976"/>
                <a:gd name="connsiteY5" fmla="*/ 788346 h 788346"/>
                <a:gd name="connsiteX6" fmla="*/ 77533 w 1889976"/>
                <a:gd name="connsiteY6" fmla="*/ 284408 h 788346"/>
                <a:gd name="connsiteX7" fmla="*/ 0 w 1889976"/>
                <a:gd name="connsiteY7" fmla="*/ 255996 h 788346"/>
                <a:gd name="connsiteX8" fmla="*/ 51279 w 1889976"/>
                <a:gd name="connsiteY8" fmla="*/ 218932 h 788346"/>
                <a:gd name="connsiteX9" fmla="*/ 1100851 w 1889976"/>
                <a:gd name="connsiteY9" fmla="*/ 0 h 788346"/>
                <a:gd name="connsiteX10" fmla="*/ 1355942 w 1889976"/>
                <a:gd name="connsiteY10" fmla="*/ 10089 h 788346"/>
                <a:gd name="connsiteX0" fmla="*/ 1355942 w 1889976"/>
                <a:gd name="connsiteY0" fmla="*/ 10089 h 788946"/>
                <a:gd name="connsiteX1" fmla="*/ 1808539 w 1889976"/>
                <a:gd name="connsiteY1" fmla="*/ 84806 h 788946"/>
                <a:gd name="connsiteX2" fmla="*/ 1889976 w 1889976"/>
                <a:gd name="connsiteY2" fmla="*/ 111166 h 788946"/>
                <a:gd name="connsiteX3" fmla="*/ 1779998 w 1889976"/>
                <a:gd name="connsiteY3" fmla="*/ 132101 h 788946"/>
                <a:gd name="connsiteX4" fmla="*/ 1334219 w 1889976"/>
                <a:gd name="connsiteY4" fmla="*/ 256918 h 788946"/>
                <a:gd name="connsiteX5" fmla="*/ 355464 w 1889976"/>
                <a:gd name="connsiteY5" fmla="*/ 788346 h 788946"/>
                <a:gd name="connsiteX6" fmla="*/ 77533 w 1889976"/>
                <a:gd name="connsiteY6" fmla="*/ 284408 h 788946"/>
                <a:gd name="connsiteX7" fmla="*/ 0 w 1889976"/>
                <a:gd name="connsiteY7" fmla="*/ 255996 h 788946"/>
                <a:gd name="connsiteX8" fmla="*/ 51279 w 1889976"/>
                <a:gd name="connsiteY8" fmla="*/ 218932 h 788946"/>
                <a:gd name="connsiteX9" fmla="*/ 1100851 w 1889976"/>
                <a:gd name="connsiteY9" fmla="*/ 0 h 788946"/>
                <a:gd name="connsiteX10" fmla="*/ 1355942 w 1889976"/>
                <a:gd name="connsiteY10" fmla="*/ 10089 h 788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89976" h="788946">
                  <a:moveTo>
                    <a:pt x="1355942" y="10089"/>
                  </a:moveTo>
                  <a:cubicBezTo>
                    <a:pt x="1520735" y="23318"/>
                    <a:pt x="1673863" y="49111"/>
                    <a:pt x="1808539" y="84806"/>
                  </a:cubicBezTo>
                  <a:lnTo>
                    <a:pt x="1889976" y="111166"/>
                  </a:lnTo>
                  <a:lnTo>
                    <a:pt x="1779998" y="132101"/>
                  </a:lnTo>
                  <a:cubicBezTo>
                    <a:pt x="1636125" y="162718"/>
                    <a:pt x="1486272" y="204265"/>
                    <a:pt x="1334219" y="256918"/>
                  </a:cubicBezTo>
                  <a:cubicBezTo>
                    <a:pt x="928747" y="397326"/>
                    <a:pt x="560520" y="771237"/>
                    <a:pt x="355464" y="788346"/>
                  </a:cubicBezTo>
                  <a:cubicBezTo>
                    <a:pt x="150408" y="805455"/>
                    <a:pt x="170177" y="452387"/>
                    <a:pt x="77533" y="284408"/>
                  </a:cubicBezTo>
                  <a:lnTo>
                    <a:pt x="0" y="255996"/>
                  </a:lnTo>
                  <a:lnTo>
                    <a:pt x="51279" y="218932"/>
                  </a:lnTo>
                  <a:cubicBezTo>
                    <a:pt x="278742" y="86844"/>
                    <a:pt x="663946" y="0"/>
                    <a:pt x="1100851" y="0"/>
                  </a:cubicBezTo>
                  <a:cubicBezTo>
                    <a:pt x="1188232" y="0"/>
                    <a:pt x="1273545" y="3474"/>
                    <a:pt x="1355942" y="10089"/>
                  </a:cubicBezTo>
                  <a:close/>
                </a:path>
              </a:pathLst>
            </a:custGeom>
            <a:pattFill prst="wdUpDiag">
              <a:fgClr>
                <a:srgbClr val="FF0000"/>
              </a:fgClr>
              <a:bgClr>
                <a:srgbClr val="FFC000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3" name="フリーフォーム: 図形 652">
              <a:extLst>
                <a:ext uri="{FF2B5EF4-FFF2-40B4-BE49-F238E27FC236}">
                  <a16:creationId xmlns:a16="http://schemas.microsoft.com/office/drawing/2014/main" id="{150011B1-5B33-4EE4-B762-1B1082184526}"/>
                </a:ext>
              </a:extLst>
            </p:cNvPr>
            <p:cNvSpPr/>
            <p:nvPr/>
          </p:nvSpPr>
          <p:spPr>
            <a:xfrm>
              <a:off x="8447746" y="4037439"/>
              <a:ext cx="786741" cy="1565496"/>
            </a:xfrm>
            <a:custGeom>
              <a:avLst/>
              <a:gdLst>
                <a:gd name="connsiteX0" fmla="*/ 1879833 w 1879833"/>
                <a:gd name="connsiteY0" fmla="*/ 0 h 2988078"/>
                <a:gd name="connsiteX1" fmla="*/ 1830080 w 1879833"/>
                <a:gd name="connsiteY1" fmla="*/ 52949 h 2988078"/>
                <a:gd name="connsiteX2" fmla="*/ 1285767 w 1879833"/>
                <a:gd name="connsiteY2" fmla="*/ 1591723 h 2988078"/>
                <a:gd name="connsiteX3" fmla="*/ 1710136 w 1879833"/>
                <a:gd name="connsiteY3" fmla="*/ 2975960 h 2988078"/>
                <a:gd name="connsiteX4" fmla="*/ 1719542 w 1879833"/>
                <a:gd name="connsiteY4" fmla="*/ 2988078 h 2988078"/>
                <a:gd name="connsiteX5" fmla="*/ 1658604 w 1879833"/>
                <a:gd name="connsiteY5" fmla="*/ 2966301 h 2988078"/>
                <a:gd name="connsiteX6" fmla="*/ 136 w 1879833"/>
                <a:gd name="connsiteY6" fmla="*/ 1636086 h 2988078"/>
                <a:gd name="connsiteX7" fmla="*/ 1834504 w 1879833"/>
                <a:gd name="connsiteY7" fmla="*/ 14089 h 2988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79833" h="2988078">
                  <a:moveTo>
                    <a:pt x="1879833" y="0"/>
                  </a:moveTo>
                  <a:lnTo>
                    <a:pt x="1830080" y="52949"/>
                  </a:lnTo>
                  <a:cubicBezTo>
                    <a:pt x="1493776" y="446756"/>
                    <a:pt x="1285767" y="990795"/>
                    <a:pt x="1285767" y="1591723"/>
                  </a:cubicBezTo>
                  <a:cubicBezTo>
                    <a:pt x="1285767" y="2117536"/>
                    <a:pt x="1445024" y="2599792"/>
                    <a:pt x="1710136" y="2975960"/>
                  </a:cubicBezTo>
                  <a:lnTo>
                    <a:pt x="1719542" y="2988078"/>
                  </a:lnTo>
                  <a:lnTo>
                    <a:pt x="1658604" y="2966301"/>
                  </a:lnTo>
                  <a:cubicBezTo>
                    <a:pt x="889807" y="2673722"/>
                    <a:pt x="-12715" y="2134452"/>
                    <a:pt x="136" y="1636086"/>
                  </a:cubicBezTo>
                  <a:cubicBezTo>
                    <a:pt x="15324" y="1047108"/>
                    <a:pt x="1094498" y="275715"/>
                    <a:pt x="1834504" y="14089"/>
                  </a:cubicBezTo>
                  <a:close/>
                </a:path>
              </a:pathLst>
            </a:custGeom>
            <a:pattFill prst="dkHorz">
              <a:fgClr>
                <a:srgbClr val="FF0000"/>
              </a:fgClr>
              <a:bgClr>
                <a:srgbClr val="FFC000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54" name="グループ化 653">
              <a:extLst>
                <a:ext uri="{FF2B5EF4-FFF2-40B4-BE49-F238E27FC236}">
                  <a16:creationId xmlns:a16="http://schemas.microsoft.com/office/drawing/2014/main" id="{13131B07-5BB3-45AE-A229-D9D765B08BFF}"/>
                </a:ext>
              </a:extLst>
            </p:cNvPr>
            <p:cNvGrpSpPr/>
            <p:nvPr/>
          </p:nvGrpSpPr>
          <p:grpSpPr>
            <a:xfrm>
              <a:off x="6558679" y="3693935"/>
              <a:ext cx="1644192" cy="1359124"/>
              <a:chOff x="3012629" y="1774269"/>
              <a:chExt cx="3716656" cy="3008340"/>
            </a:xfrm>
            <a:pattFill prst="wdUpDiag">
              <a:fgClr>
                <a:srgbClr val="FF0000"/>
              </a:fgClr>
              <a:bgClr>
                <a:srgbClr val="FFC000"/>
              </a:bgClr>
            </a:pattFill>
          </p:grpSpPr>
          <p:sp>
            <p:nvSpPr>
              <p:cNvPr id="671" name="フリーフォーム: 図形 670">
                <a:extLst>
                  <a:ext uri="{FF2B5EF4-FFF2-40B4-BE49-F238E27FC236}">
                    <a16:creationId xmlns:a16="http://schemas.microsoft.com/office/drawing/2014/main" id="{B74A7508-2F7D-49D7-9E7D-C351ECDFB1C8}"/>
                  </a:ext>
                </a:extLst>
              </p:cNvPr>
              <p:cNvSpPr/>
              <p:nvPr/>
            </p:nvSpPr>
            <p:spPr>
              <a:xfrm rot="1800000">
                <a:off x="3012629" y="1774269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2" name="フリーフォーム: 図形 671">
                <a:extLst>
                  <a:ext uri="{FF2B5EF4-FFF2-40B4-BE49-F238E27FC236}">
                    <a16:creationId xmlns:a16="http://schemas.microsoft.com/office/drawing/2014/main" id="{C07ADA4B-82C8-4C91-9E39-831FF38CEEE1}"/>
                  </a:ext>
                </a:extLst>
              </p:cNvPr>
              <p:cNvSpPr/>
              <p:nvPr/>
            </p:nvSpPr>
            <p:spPr>
              <a:xfrm rot="1800000">
                <a:off x="3311080" y="1869519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3" name="フリーフォーム: 図形 672">
                <a:extLst>
                  <a:ext uri="{FF2B5EF4-FFF2-40B4-BE49-F238E27FC236}">
                    <a16:creationId xmlns:a16="http://schemas.microsoft.com/office/drawing/2014/main" id="{422F6EA0-C9E8-4AAD-B11D-C536DF5049D8}"/>
                  </a:ext>
                </a:extLst>
              </p:cNvPr>
              <p:cNvSpPr/>
              <p:nvPr/>
            </p:nvSpPr>
            <p:spPr>
              <a:xfrm rot="1800000">
                <a:off x="3603180" y="1996520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4" name="フリーフォーム: 図形 673">
                <a:extLst>
                  <a:ext uri="{FF2B5EF4-FFF2-40B4-BE49-F238E27FC236}">
                    <a16:creationId xmlns:a16="http://schemas.microsoft.com/office/drawing/2014/main" id="{D4B77175-DB0E-4755-93A6-ADC9DDDC56A4}"/>
                  </a:ext>
                </a:extLst>
              </p:cNvPr>
              <p:cNvSpPr/>
              <p:nvPr/>
            </p:nvSpPr>
            <p:spPr>
              <a:xfrm rot="1800000">
                <a:off x="3882579" y="2123520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5" name="フリーフォーム: 図形 674">
                <a:extLst>
                  <a:ext uri="{FF2B5EF4-FFF2-40B4-BE49-F238E27FC236}">
                    <a16:creationId xmlns:a16="http://schemas.microsoft.com/office/drawing/2014/main" id="{9348AF9E-6605-4229-B25F-59923C807538}"/>
                  </a:ext>
                </a:extLst>
              </p:cNvPr>
              <p:cNvSpPr/>
              <p:nvPr/>
            </p:nvSpPr>
            <p:spPr>
              <a:xfrm rot="1800000">
                <a:off x="4149279" y="2231470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6" name="フリーフォーム: 図形 675">
                <a:extLst>
                  <a:ext uri="{FF2B5EF4-FFF2-40B4-BE49-F238E27FC236}">
                    <a16:creationId xmlns:a16="http://schemas.microsoft.com/office/drawing/2014/main" id="{8395D006-3218-4967-AD04-447A065C15BD}"/>
                  </a:ext>
                </a:extLst>
              </p:cNvPr>
              <p:cNvSpPr/>
              <p:nvPr/>
            </p:nvSpPr>
            <p:spPr>
              <a:xfrm rot="1800000">
                <a:off x="4396929" y="2352120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7" name="フリーフォーム: 図形 676">
                <a:extLst>
                  <a:ext uri="{FF2B5EF4-FFF2-40B4-BE49-F238E27FC236}">
                    <a16:creationId xmlns:a16="http://schemas.microsoft.com/office/drawing/2014/main" id="{4D8FB9EE-8642-4977-8C2F-455069AEE4FB}"/>
                  </a:ext>
                </a:extLst>
              </p:cNvPr>
              <p:cNvSpPr/>
              <p:nvPr/>
            </p:nvSpPr>
            <p:spPr>
              <a:xfrm rot="1800000">
                <a:off x="4625529" y="2504520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8" name="フリーフォーム: 図形 677">
                <a:extLst>
                  <a:ext uri="{FF2B5EF4-FFF2-40B4-BE49-F238E27FC236}">
                    <a16:creationId xmlns:a16="http://schemas.microsoft.com/office/drawing/2014/main" id="{4D42C230-3DFE-41EB-BABA-321586A1738B}"/>
                  </a:ext>
                </a:extLst>
              </p:cNvPr>
              <p:cNvSpPr/>
              <p:nvPr/>
            </p:nvSpPr>
            <p:spPr>
              <a:xfrm rot="1800000">
                <a:off x="4930329" y="2580720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9" name="フリーフォーム: 図形 678">
                <a:extLst>
                  <a:ext uri="{FF2B5EF4-FFF2-40B4-BE49-F238E27FC236}">
                    <a16:creationId xmlns:a16="http://schemas.microsoft.com/office/drawing/2014/main" id="{F484AD1B-2267-4419-B77C-27E8D083B0B7}"/>
                  </a:ext>
                </a:extLst>
              </p:cNvPr>
              <p:cNvSpPr/>
              <p:nvPr/>
            </p:nvSpPr>
            <p:spPr>
              <a:xfrm rot="1800000">
                <a:off x="5190679" y="2714069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0" name="フリーフォーム: 図形 679">
                <a:extLst>
                  <a:ext uri="{FF2B5EF4-FFF2-40B4-BE49-F238E27FC236}">
                    <a16:creationId xmlns:a16="http://schemas.microsoft.com/office/drawing/2014/main" id="{321F7165-6BEE-4AA9-90C1-20770DB8108C}"/>
                  </a:ext>
                </a:extLst>
              </p:cNvPr>
              <p:cNvSpPr/>
              <p:nvPr/>
            </p:nvSpPr>
            <p:spPr>
              <a:xfrm rot="1800000">
                <a:off x="5425629" y="2847420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1" name="フリーフォーム: 図形 680">
                <a:extLst>
                  <a:ext uri="{FF2B5EF4-FFF2-40B4-BE49-F238E27FC236}">
                    <a16:creationId xmlns:a16="http://schemas.microsoft.com/office/drawing/2014/main" id="{3A543D2C-9171-40CB-8146-D7293393CFB4}"/>
                  </a:ext>
                </a:extLst>
              </p:cNvPr>
              <p:cNvSpPr/>
              <p:nvPr/>
            </p:nvSpPr>
            <p:spPr>
              <a:xfrm rot="1800000">
                <a:off x="5657424" y="3019677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2" name="フリーフォーム: 図形 681">
                <a:extLst>
                  <a:ext uri="{FF2B5EF4-FFF2-40B4-BE49-F238E27FC236}">
                    <a16:creationId xmlns:a16="http://schemas.microsoft.com/office/drawing/2014/main" id="{AB706295-5AEA-4BFF-8F4F-B4797C2A3687}"/>
                  </a:ext>
                </a:extLst>
              </p:cNvPr>
              <p:cNvSpPr/>
              <p:nvPr/>
            </p:nvSpPr>
            <p:spPr>
              <a:xfrm rot="1800000">
                <a:off x="5879065" y="3190867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55" name="グループ化 654">
              <a:extLst>
                <a:ext uri="{FF2B5EF4-FFF2-40B4-BE49-F238E27FC236}">
                  <a16:creationId xmlns:a16="http://schemas.microsoft.com/office/drawing/2014/main" id="{B52AA58F-3732-4405-9860-44EAAD6B31ED}"/>
                </a:ext>
              </a:extLst>
            </p:cNvPr>
            <p:cNvGrpSpPr/>
            <p:nvPr/>
          </p:nvGrpSpPr>
          <p:grpSpPr>
            <a:xfrm rot="20592834" flipV="1">
              <a:off x="7377115" y="4833972"/>
              <a:ext cx="988518" cy="809315"/>
              <a:chOff x="3012629" y="1774269"/>
              <a:chExt cx="2234520" cy="2169593"/>
            </a:xfrm>
            <a:pattFill prst="wdUpDiag">
              <a:fgClr>
                <a:srgbClr val="FF0000"/>
              </a:fgClr>
              <a:bgClr>
                <a:srgbClr val="FFC000"/>
              </a:bgClr>
            </a:pattFill>
          </p:grpSpPr>
          <p:sp>
            <p:nvSpPr>
              <p:cNvPr id="665" name="フリーフォーム: 図形 664">
                <a:extLst>
                  <a:ext uri="{FF2B5EF4-FFF2-40B4-BE49-F238E27FC236}">
                    <a16:creationId xmlns:a16="http://schemas.microsoft.com/office/drawing/2014/main" id="{DF70FD71-A93A-440E-AC30-7FCAD1E83CA4}"/>
                  </a:ext>
                </a:extLst>
              </p:cNvPr>
              <p:cNvSpPr/>
              <p:nvPr/>
            </p:nvSpPr>
            <p:spPr>
              <a:xfrm rot="1800000">
                <a:off x="3012629" y="1774269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6" name="フリーフォーム: 図形 665">
                <a:extLst>
                  <a:ext uri="{FF2B5EF4-FFF2-40B4-BE49-F238E27FC236}">
                    <a16:creationId xmlns:a16="http://schemas.microsoft.com/office/drawing/2014/main" id="{946D6AF6-DAF1-4BE5-B2B5-3BDE6B95076D}"/>
                  </a:ext>
                </a:extLst>
              </p:cNvPr>
              <p:cNvSpPr/>
              <p:nvPr/>
            </p:nvSpPr>
            <p:spPr>
              <a:xfrm rot="1800000">
                <a:off x="3311080" y="1869519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7" name="フリーフォーム: 図形 666">
                <a:extLst>
                  <a:ext uri="{FF2B5EF4-FFF2-40B4-BE49-F238E27FC236}">
                    <a16:creationId xmlns:a16="http://schemas.microsoft.com/office/drawing/2014/main" id="{84547227-0DE6-41F8-92FF-4D11852D568F}"/>
                  </a:ext>
                </a:extLst>
              </p:cNvPr>
              <p:cNvSpPr/>
              <p:nvPr/>
            </p:nvSpPr>
            <p:spPr>
              <a:xfrm rot="1800000">
                <a:off x="3603180" y="1996520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8" name="フリーフォーム: 図形 667">
                <a:extLst>
                  <a:ext uri="{FF2B5EF4-FFF2-40B4-BE49-F238E27FC236}">
                    <a16:creationId xmlns:a16="http://schemas.microsoft.com/office/drawing/2014/main" id="{500CAF88-91ED-42E5-B3E4-0321C6D86307}"/>
                  </a:ext>
                </a:extLst>
              </p:cNvPr>
              <p:cNvSpPr/>
              <p:nvPr/>
            </p:nvSpPr>
            <p:spPr>
              <a:xfrm rot="1800000">
                <a:off x="3882579" y="2123520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9" name="フリーフォーム: 図形 668">
                <a:extLst>
                  <a:ext uri="{FF2B5EF4-FFF2-40B4-BE49-F238E27FC236}">
                    <a16:creationId xmlns:a16="http://schemas.microsoft.com/office/drawing/2014/main" id="{501A8FBE-E705-4ECA-BBB1-54F7B3D99118}"/>
                  </a:ext>
                </a:extLst>
              </p:cNvPr>
              <p:cNvSpPr/>
              <p:nvPr/>
            </p:nvSpPr>
            <p:spPr>
              <a:xfrm rot="1800000">
                <a:off x="4149279" y="2231470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0" name="フリーフォーム: 図形 669">
                <a:extLst>
                  <a:ext uri="{FF2B5EF4-FFF2-40B4-BE49-F238E27FC236}">
                    <a16:creationId xmlns:a16="http://schemas.microsoft.com/office/drawing/2014/main" id="{FDE83BE9-D83C-44CF-8E93-4B9F056FAC53}"/>
                  </a:ext>
                </a:extLst>
              </p:cNvPr>
              <p:cNvSpPr/>
              <p:nvPr/>
            </p:nvSpPr>
            <p:spPr>
              <a:xfrm rot="1800000">
                <a:off x="4396929" y="2352120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56" name="楕円 9">
              <a:extLst>
                <a:ext uri="{FF2B5EF4-FFF2-40B4-BE49-F238E27FC236}">
                  <a16:creationId xmlns:a16="http://schemas.microsoft.com/office/drawing/2014/main" id="{2A129CC5-B7A4-41FB-9463-7E358D0F368F}"/>
                </a:ext>
              </a:extLst>
            </p:cNvPr>
            <p:cNvSpPr/>
            <p:nvPr/>
          </p:nvSpPr>
          <p:spPr>
            <a:xfrm>
              <a:off x="5456658" y="4043696"/>
              <a:ext cx="3264922" cy="1517204"/>
            </a:xfrm>
            <a:custGeom>
              <a:avLst/>
              <a:gdLst>
                <a:gd name="connsiteX0" fmla="*/ 0 w 4229747"/>
                <a:gd name="connsiteY0" fmla="*/ 1467003 h 2934005"/>
                <a:gd name="connsiteX1" fmla="*/ 2114874 w 4229747"/>
                <a:gd name="connsiteY1" fmla="*/ 0 h 2934005"/>
                <a:gd name="connsiteX2" fmla="*/ 4229748 w 4229747"/>
                <a:gd name="connsiteY2" fmla="*/ 1467003 h 2934005"/>
                <a:gd name="connsiteX3" fmla="*/ 2114874 w 4229747"/>
                <a:gd name="connsiteY3" fmla="*/ 2934006 h 2934005"/>
                <a:gd name="connsiteX4" fmla="*/ 0 w 4229747"/>
                <a:gd name="connsiteY4" fmla="*/ 1467003 h 2934005"/>
                <a:gd name="connsiteX0" fmla="*/ 0 w 4807718"/>
                <a:gd name="connsiteY0" fmla="*/ 1912039 h 2950032"/>
                <a:gd name="connsiteX1" fmla="*/ 2692844 w 4807718"/>
                <a:gd name="connsiteY1" fmla="*/ 5089 h 2950032"/>
                <a:gd name="connsiteX2" fmla="*/ 4807718 w 4807718"/>
                <a:gd name="connsiteY2" fmla="*/ 1472092 h 2950032"/>
                <a:gd name="connsiteX3" fmla="*/ 2692844 w 4807718"/>
                <a:gd name="connsiteY3" fmla="*/ 2939095 h 2950032"/>
                <a:gd name="connsiteX4" fmla="*/ 0 w 4807718"/>
                <a:gd name="connsiteY4" fmla="*/ 1912039 h 2950032"/>
                <a:gd name="connsiteX0" fmla="*/ 0 w 7680315"/>
                <a:gd name="connsiteY0" fmla="*/ 1909845 h 2944247"/>
                <a:gd name="connsiteX1" fmla="*/ 2692844 w 7680315"/>
                <a:gd name="connsiteY1" fmla="*/ 2895 h 2944247"/>
                <a:gd name="connsiteX2" fmla="*/ 7680315 w 7680315"/>
                <a:gd name="connsiteY2" fmla="*/ 1564789 h 2944247"/>
                <a:gd name="connsiteX3" fmla="*/ 2692844 w 7680315"/>
                <a:gd name="connsiteY3" fmla="*/ 2936901 h 2944247"/>
                <a:gd name="connsiteX4" fmla="*/ 0 w 7680315"/>
                <a:gd name="connsiteY4" fmla="*/ 1909845 h 2944247"/>
                <a:gd name="connsiteX0" fmla="*/ 0 w 7680315"/>
                <a:gd name="connsiteY0" fmla="*/ 1909845 h 2940829"/>
                <a:gd name="connsiteX1" fmla="*/ 2692844 w 7680315"/>
                <a:gd name="connsiteY1" fmla="*/ 2895 h 2940829"/>
                <a:gd name="connsiteX2" fmla="*/ 7680315 w 7680315"/>
                <a:gd name="connsiteY2" fmla="*/ 1564789 h 2940829"/>
                <a:gd name="connsiteX3" fmla="*/ 2692844 w 7680315"/>
                <a:gd name="connsiteY3" fmla="*/ 2936901 h 2940829"/>
                <a:gd name="connsiteX4" fmla="*/ 0 w 7680315"/>
                <a:gd name="connsiteY4" fmla="*/ 1909845 h 2940829"/>
                <a:gd name="connsiteX0" fmla="*/ 0 w 7680315"/>
                <a:gd name="connsiteY0" fmla="*/ 1909845 h 2940829"/>
                <a:gd name="connsiteX1" fmla="*/ 2692844 w 7680315"/>
                <a:gd name="connsiteY1" fmla="*/ 2895 h 2940829"/>
                <a:gd name="connsiteX2" fmla="*/ 7680315 w 7680315"/>
                <a:gd name="connsiteY2" fmla="*/ 1564789 h 2940829"/>
                <a:gd name="connsiteX3" fmla="*/ 2692844 w 7680315"/>
                <a:gd name="connsiteY3" fmla="*/ 2936901 h 2940829"/>
                <a:gd name="connsiteX4" fmla="*/ 0 w 7680315"/>
                <a:gd name="connsiteY4" fmla="*/ 1909845 h 2940829"/>
                <a:gd name="connsiteX0" fmla="*/ 0 w 7680315"/>
                <a:gd name="connsiteY0" fmla="*/ 1909845 h 2897861"/>
                <a:gd name="connsiteX1" fmla="*/ 2692844 w 7680315"/>
                <a:gd name="connsiteY1" fmla="*/ 2895 h 2897861"/>
                <a:gd name="connsiteX2" fmla="*/ 7680315 w 7680315"/>
                <a:gd name="connsiteY2" fmla="*/ 1564789 h 2897861"/>
                <a:gd name="connsiteX3" fmla="*/ 2692844 w 7680315"/>
                <a:gd name="connsiteY3" fmla="*/ 2893769 h 2897861"/>
                <a:gd name="connsiteX4" fmla="*/ 0 w 7680315"/>
                <a:gd name="connsiteY4" fmla="*/ 1909845 h 2897861"/>
                <a:gd name="connsiteX0" fmla="*/ 0 w 7680315"/>
                <a:gd name="connsiteY0" fmla="*/ 1909845 h 2909273"/>
                <a:gd name="connsiteX1" fmla="*/ 2692844 w 7680315"/>
                <a:gd name="connsiteY1" fmla="*/ 2895 h 2909273"/>
                <a:gd name="connsiteX2" fmla="*/ 7680315 w 7680315"/>
                <a:gd name="connsiteY2" fmla="*/ 1564789 h 2909273"/>
                <a:gd name="connsiteX3" fmla="*/ 2692844 w 7680315"/>
                <a:gd name="connsiteY3" fmla="*/ 2893769 h 2909273"/>
                <a:gd name="connsiteX4" fmla="*/ 0 w 7680315"/>
                <a:gd name="connsiteY4" fmla="*/ 1909845 h 2909273"/>
                <a:gd name="connsiteX0" fmla="*/ 0 w 7845755"/>
                <a:gd name="connsiteY0" fmla="*/ 1921652 h 2921080"/>
                <a:gd name="connsiteX1" fmla="*/ 2692844 w 7845755"/>
                <a:gd name="connsiteY1" fmla="*/ 14702 h 2921080"/>
                <a:gd name="connsiteX2" fmla="*/ 6288657 w 7845755"/>
                <a:gd name="connsiteY2" fmla="*/ 1066580 h 2921080"/>
                <a:gd name="connsiteX3" fmla="*/ 7680315 w 7845755"/>
                <a:gd name="connsiteY3" fmla="*/ 1576596 h 2921080"/>
                <a:gd name="connsiteX4" fmla="*/ 2692844 w 7845755"/>
                <a:gd name="connsiteY4" fmla="*/ 2905576 h 2921080"/>
                <a:gd name="connsiteX5" fmla="*/ 0 w 7845755"/>
                <a:gd name="connsiteY5" fmla="*/ 1921652 h 2921080"/>
                <a:gd name="connsiteX0" fmla="*/ 0 w 7845755"/>
                <a:gd name="connsiteY0" fmla="*/ 1908898 h 2908326"/>
                <a:gd name="connsiteX1" fmla="*/ 2692844 w 7845755"/>
                <a:gd name="connsiteY1" fmla="*/ 1948 h 2908326"/>
                <a:gd name="connsiteX2" fmla="*/ 6288657 w 7845755"/>
                <a:gd name="connsiteY2" fmla="*/ 1053826 h 2908326"/>
                <a:gd name="connsiteX3" fmla="*/ 7680315 w 7845755"/>
                <a:gd name="connsiteY3" fmla="*/ 1563842 h 2908326"/>
                <a:gd name="connsiteX4" fmla="*/ 2692844 w 7845755"/>
                <a:gd name="connsiteY4" fmla="*/ 2892822 h 2908326"/>
                <a:gd name="connsiteX5" fmla="*/ 0 w 7845755"/>
                <a:gd name="connsiteY5" fmla="*/ 1908898 h 2908326"/>
                <a:gd name="connsiteX0" fmla="*/ 0 w 7845755"/>
                <a:gd name="connsiteY0" fmla="*/ 1906959 h 2906387"/>
                <a:gd name="connsiteX1" fmla="*/ 2692844 w 7845755"/>
                <a:gd name="connsiteY1" fmla="*/ 9 h 2906387"/>
                <a:gd name="connsiteX2" fmla="*/ 6288657 w 7845755"/>
                <a:gd name="connsiteY2" fmla="*/ 1051887 h 2906387"/>
                <a:gd name="connsiteX3" fmla="*/ 7680315 w 7845755"/>
                <a:gd name="connsiteY3" fmla="*/ 1561903 h 2906387"/>
                <a:gd name="connsiteX4" fmla="*/ 2692844 w 7845755"/>
                <a:gd name="connsiteY4" fmla="*/ 2890883 h 2906387"/>
                <a:gd name="connsiteX5" fmla="*/ 0 w 7845755"/>
                <a:gd name="connsiteY5" fmla="*/ 1906959 h 2906387"/>
                <a:gd name="connsiteX0" fmla="*/ 0 w 7684504"/>
                <a:gd name="connsiteY0" fmla="*/ 1906959 h 2894975"/>
                <a:gd name="connsiteX1" fmla="*/ 2692844 w 7684504"/>
                <a:gd name="connsiteY1" fmla="*/ 9 h 2894975"/>
                <a:gd name="connsiteX2" fmla="*/ 6288657 w 7684504"/>
                <a:gd name="connsiteY2" fmla="*/ 1051887 h 2894975"/>
                <a:gd name="connsiteX3" fmla="*/ 7680315 w 7684504"/>
                <a:gd name="connsiteY3" fmla="*/ 1561903 h 2894975"/>
                <a:gd name="connsiteX4" fmla="*/ 6564702 w 7684504"/>
                <a:gd name="connsiteY4" fmla="*/ 2087057 h 2894975"/>
                <a:gd name="connsiteX5" fmla="*/ 2692844 w 7684504"/>
                <a:gd name="connsiteY5" fmla="*/ 2890883 h 2894975"/>
                <a:gd name="connsiteX6" fmla="*/ 0 w 7684504"/>
                <a:gd name="connsiteY6" fmla="*/ 1906959 h 2894975"/>
                <a:gd name="connsiteX0" fmla="*/ 0 w 7684504"/>
                <a:gd name="connsiteY0" fmla="*/ 1906959 h 2894975"/>
                <a:gd name="connsiteX1" fmla="*/ 2692844 w 7684504"/>
                <a:gd name="connsiteY1" fmla="*/ 9 h 2894975"/>
                <a:gd name="connsiteX2" fmla="*/ 6288657 w 7684504"/>
                <a:gd name="connsiteY2" fmla="*/ 1051887 h 2894975"/>
                <a:gd name="connsiteX3" fmla="*/ 7680315 w 7684504"/>
                <a:gd name="connsiteY3" fmla="*/ 1561903 h 2894975"/>
                <a:gd name="connsiteX4" fmla="*/ 6564702 w 7684504"/>
                <a:gd name="connsiteY4" fmla="*/ 2043925 h 2894975"/>
                <a:gd name="connsiteX5" fmla="*/ 2692844 w 7684504"/>
                <a:gd name="connsiteY5" fmla="*/ 2890883 h 2894975"/>
                <a:gd name="connsiteX6" fmla="*/ 0 w 7684504"/>
                <a:gd name="connsiteY6" fmla="*/ 1906959 h 2894975"/>
                <a:gd name="connsiteX0" fmla="*/ 0 w 7684504"/>
                <a:gd name="connsiteY0" fmla="*/ 1918490 h 2906506"/>
                <a:gd name="connsiteX1" fmla="*/ 2692844 w 7684504"/>
                <a:gd name="connsiteY1" fmla="*/ 11540 h 2906506"/>
                <a:gd name="connsiteX2" fmla="*/ 6288657 w 7684504"/>
                <a:gd name="connsiteY2" fmla="*/ 1141056 h 2906506"/>
                <a:gd name="connsiteX3" fmla="*/ 7680315 w 7684504"/>
                <a:gd name="connsiteY3" fmla="*/ 1573434 h 2906506"/>
                <a:gd name="connsiteX4" fmla="*/ 6564702 w 7684504"/>
                <a:gd name="connsiteY4" fmla="*/ 2055456 h 2906506"/>
                <a:gd name="connsiteX5" fmla="*/ 2692844 w 7684504"/>
                <a:gd name="connsiteY5" fmla="*/ 2902414 h 2906506"/>
                <a:gd name="connsiteX6" fmla="*/ 0 w 7684504"/>
                <a:gd name="connsiteY6" fmla="*/ 1918490 h 2906506"/>
                <a:gd name="connsiteX0" fmla="*/ 0 w 7565511"/>
                <a:gd name="connsiteY0" fmla="*/ 1918490 h 2906506"/>
                <a:gd name="connsiteX1" fmla="*/ 2692844 w 7565511"/>
                <a:gd name="connsiteY1" fmla="*/ 11540 h 2906506"/>
                <a:gd name="connsiteX2" fmla="*/ 6288657 w 7565511"/>
                <a:gd name="connsiteY2" fmla="*/ 1141056 h 2906506"/>
                <a:gd name="connsiteX3" fmla="*/ 7559545 w 7565511"/>
                <a:gd name="connsiteY3" fmla="*/ 1582060 h 2906506"/>
                <a:gd name="connsiteX4" fmla="*/ 6564702 w 7565511"/>
                <a:gd name="connsiteY4" fmla="*/ 2055456 h 2906506"/>
                <a:gd name="connsiteX5" fmla="*/ 2692844 w 7565511"/>
                <a:gd name="connsiteY5" fmla="*/ 2902414 h 2906506"/>
                <a:gd name="connsiteX6" fmla="*/ 0 w 7565511"/>
                <a:gd name="connsiteY6" fmla="*/ 1918490 h 2906506"/>
                <a:gd name="connsiteX0" fmla="*/ 0 w 7565329"/>
                <a:gd name="connsiteY0" fmla="*/ 1918490 h 2906506"/>
                <a:gd name="connsiteX1" fmla="*/ 2692844 w 7565329"/>
                <a:gd name="connsiteY1" fmla="*/ 11540 h 2906506"/>
                <a:gd name="connsiteX2" fmla="*/ 6288657 w 7565329"/>
                <a:gd name="connsiteY2" fmla="*/ 1141056 h 2906506"/>
                <a:gd name="connsiteX3" fmla="*/ 7559545 w 7565329"/>
                <a:gd name="connsiteY3" fmla="*/ 1582060 h 2906506"/>
                <a:gd name="connsiteX4" fmla="*/ 6564702 w 7565329"/>
                <a:gd name="connsiteY4" fmla="*/ 2055456 h 2906506"/>
                <a:gd name="connsiteX5" fmla="*/ 2692844 w 7565329"/>
                <a:gd name="connsiteY5" fmla="*/ 2902414 h 2906506"/>
                <a:gd name="connsiteX6" fmla="*/ 0 w 7565329"/>
                <a:gd name="connsiteY6" fmla="*/ 1918490 h 2906506"/>
                <a:gd name="connsiteX0" fmla="*/ 0 w 7753685"/>
                <a:gd name="connsiteY0" fmla="*/ 1918490 h 2906506"/>
                <a:gd name="connsiteX1" fmla="*/ 2692844 w 7753685"/>
                <a:gd name="connsiteY1" fmla="*/ 11540 h 2906506"/>
                <a:gd name="connsiteX2" fmla="*/ 6288657 w 7753685"/>
                <a:gd name="connsiteY2" fmla="*/ 1141056 h 2906506"/>
                <a:gd name="connsiteX3" fmla="*/ 7749326 w 7753685"/>
                <a:gd name="connsiteY3" fmla="*/ 1582060 h 2906506"/>
                <a:gd name="connsiteX4" fmla="*/ 6564702 w 7753685"/>
                <a:gd name="connsiteY4" fmla="*/ 2055456 h 2906506"/>
                <a:gd name="connsiteX5" fmla="*/ 2692844 w 7753685"/>
                <a:gd name="connsiteY5" fmla="*/ 2902414 h 2906506"/>
                <a:gd name="connsiteX6" fmla="*/ 0 w 7753685"/>
                <a:gd name="connsiteY6" fmla="*/ 1918490 h 2906506"/>
                <a:gd name="connsiteX0" fmla="*/ 0 w 7750833"/>
                <a:gd name="connsiteY0" fmla="*/ 1918490 h 2906506"/>
                <a:gd name="connsiteX1" fmla="*/ 2692844 w 7750833"/>
                <a:gd name="connsiteY1" fmla="*/ 11540 h 2906506"/>
                <a:gd name="connsiteX2" fmla="*/ 6288657 w 7750833"/>
                <a:gd name="connsiteY2" fmla="*/ 1141056 h 2906506"/>
                <a:gd name="connsiteX3" fmla="*/ 7749326 w 7750833"/>
                <a:gd name="connsiteY3" fmla="*/ 1582060 h 2906506"/>
                <a:gd name="connsiteX4" fmla="*/ 6564702 w 7750833"/>
                <a:gd name="connsiteY4" fmla="*/ 2055456 h 2906506"/>
                <a:gd name="connsiteX5" fmla="*/ 2692844 w 7750833"/>
                <a:gd name="connsiteY5" fmla="*/ 2902414 h 2906506"/>
                <a:gd name="connsiteX6" fmla="*/ 0 w 7750833"/>
                <a:gd name="connsiteY6" fmla="*/ 1918490 h 2906506"/>
                <a:gd name="connsiteX0" fmla="*/ 0 w 7749326"/>
                <a:gd name="connsiteY0" fmla="*/ 1918490 h 2906506"/>
                <a:gd name="connsiteX1" fmla="*/ 2692844 w 7749326"/>
                <a:gd name="connsiteY1" fmla="*/ 11540 h 2906506"/>
                <a:gd name="connsiteX2" fmla="*/ 6288657 w 7749326"/>
                <a:gd name="connsiteY2" fmla="*/ 1141056 h 2906506"/>
                <a:gd name="connsiteX3" fmla="*/ 7749326 w 7749326"/>
                <a:gd name="connsiteY3" fmla="*/ 1582060 h 2906506"/>
                <a:gd name="connsiteX4" fmla="*/ 6564702 w 7749326"/>
                <a:gd name="connsiteY4" fmla="*/ 2055456 h 2906506"/>
                <a:gd name="connsiteX5" fmla="*/ 2692844 w 7749326"/>
                <a:gd name="connsiteY5" fmla="*/ 2902414 h 2906506"/>
                <a:gd name="connsiteX6" fmla="*/ 0 w 7749326"/>
                <a:gd name="connsiteY6" fmla="*/ 1918490 h 2906506"/>
                <a:gd name="connsiteX0" fmla="*/ 0 w 7749326"/>
                <a:gd name="connsiteY0" fmla="*/ 1918490 h 2906506"/>
                <a:gd name="connsiteX1" fmla="*/ 2692844 w 7749326"/>
                <a:gd name="connsiteY1" fmla="*/ 11540 h 2906506"/>
                <a:gd name="connsiteX2" fmla="*/ 6288657 w 7749326"/>
                <a:gd name="connsiteY2" fmla="*/ 1141056 h 2906506"/>
                <a:gd name="connsiteX3" fmla="*/ 7749326 w 7749326"/>
                <a:gd name="connsiteY3" fmla="*/ 1582060 h 2906506"/>
                <a:gd name="connsiteX4" fmla="*/ 6564702 w 7749326"/>
                <a:gd name="connsiteY4" fmla="*/ 2055456 h 2906506"/>
                <a:gd name="connsiteX5" fmla="*/ 2692844 w 7749326"/>
                <a:gd name="connsiteY5" fmla="*/ 2902414 h 2906506"/>
                <a:gd name="connsiteX6" fmla="*/ 0 w 7749326"/>
                <a:gd name="connsiteY6" fmla="*/ 1918490 h 2906506"/>
                <a:gd name="connsiteX0" fmla="*/ 0 w 7801085"/>
                <a:gd name="connsiteY0" fmla="*/ 1918490 h 2906506"/>
                <a:gd name="connsiteX1" fmla="*/ 2692844 w 7801085"/>
                <a:gd name="connsiteY1" fmla="*/ 11540 h 2906506"/>
                <a:gd name="connsiteX2" fmla="*/ 6288657 w 7801085"/>
                <a:gd name="connsiteY2" fmla="*/ 1141056 h 2906506"/>
                <a:gd name="connsiteX3" fmla="*/ 7801085 w 7801085"/>
                <a:gd name="connsiteY3" fmla="*/ 1538928 h 2906506"/>
                <a:gd name="connsiteX4" fmla="*/ 6564702 w 7801085"/>
                <a:gd name="connsiteY4" fmla="*/ 2055456 h 2906506"/>
                <a:gd name="connsiteX5" fmla="*/ 2692844 w 7801085"/>
                <a:gd name="connsiteY5" fmla="*/ 2902414 h 2906506"/>
                <a:gd name="connsiteX6" fmla="*/ 0 w 7801085"/>
                <a:gd name="connsiteY6" fmla="*/ 1918490 h 2906506"/>
                <a:gd name="connsiteX0" fmla="*/ 0 w 7801085"/>
                <a:gd name="connsiteY0" fmla="*/ 1918490 h 2880776"/>
                <a:gd name="connsiteX1" fmla="*/ 2692844 w 7801085"/>
                <a:gd name="connsiteY1" fmla="*/ 11540 h 2880776"/>
                <a:gd name="connsiteX2" fmla="*/ 6288657 w 7801085"/>
                <a:gd name="connsiteY2" fmla="*/ 1141056 h 2880776"/>
                <a:gd name="connsiteX3" fmla="*/ 7801085 w 7801085"/>
                <a:gd name="connsiteY3" fmla="*/ 1538928 h 2880776"/>
                <a:gd name="connsiteX4" fmla="*/ 6564702 w 7801085"/>
                <a:gd name="connsiteY4" fmla="*/ 2055456 h 2880776"/>
                <a:gd name="connsiteX5" fmla="*/ 2692844 w 7801085"/>
                <a:gd name="connsiteY5" fmla="*/ 2876535 h 2880776"/>
                <a:gd name="connsiteX6" fmla="*/ 0 w 7801085"/>
                <a:gd name="connsiteY6" fmla="*/ 1918490 h 2880776"/>
                <a:gd name="connsiteX0" fmla="*/ 0 w 7801085"/>
                <a:gd name="connsiteY0" fmla="*/ 1918490 h 2880776"/>
                <a:gd name="connsiteX1" fmla="*/ 2692844 w 7801085"/>
                <a:gd name="connsiteY1" fmla="*/ 11540 h 2880776"/>
                <a:gd name="connsiteX2" fmla="*/ 6288657 w 7801085"/>
                <a:gd name="connsiteY2" fmla="*/ 1141056 h 2880776"/>
                <a:gd name="connsiteX3" fmla="*/ 7801085 w 7801085"/>
                <a:gd name="connsiteY3" fmla="*/ 1538928 h 2880776"/>
                <a:gd name="connsiteX4" fmla="*/ 6564702 w 7801085"/>
                <a:gd name="connsiteY4" fmla="*/ 2055456 h 2880776"/>
                <a:gd name="connsiteX5" fmla="*/ 2692844 w 7801085"/>
                <a:gd name="connsiteY5" fmla="*/ 2876535 h 2880776"/>
                <a:gd name="connsiteX6" fmla="*/ 0 w 7801085"/>
                <a:gd name="connsiteY6" fmla="*/ 1918490 h 2880776"/>
                <a:gd name="connsiteX0" fmla="*/ 92 w 7801177"/>
                <a:gd name="connsiteY0" fmla="*/ 1918490 h 2872202"/>
                <a:gd name="connsiteX1" fmla="*/ 2692936 w 7801177"/>
                <a:gd name="connsiteY1" fmla="*/ 11540 h 2872202"/>
                <a:gd name="connsiteX2" fmla="*/ 6288749 w 7801177"/>
                <a:gd name="connsiteY2" fmla="*/ 1141056 h 2872202"/>
                <a:gd name="connsiteX3" fmla="*/ 7801177 w 7801177"/>
                <a:gd name="connsiteY3" fmla="*/ 1538928 h 2872202"/>
                <a:gd name="connsiteX4" fmla="*/ 6564794 w 7801177"/>
                <a:gd name="connsiteY4" fmla="*/ 2055456 h 2872202"/>
                <a:gd name="connsiteX5" fmla="*/ 2615298 w 7801177"/>
                <a:gd name="connsiteY5" fmla="*/ 2867908 h 2872202"/>
                <a:gd name="connsiteX6" fmla="*/ 92 w 7801177"/>
                <a:gd name="connsiteY6" fmla="*/ 1918490 h 2872202"/>
                <a:gd name="connsiteX0" fmla="*/ 92 w 7801177"/>
                <a:gd name="connsiteY0" fmla="*/ 1918490 h 2872202"/>
                <a:gd name="connsiteX1" fmla="*/ 2692936 w 7801177"/>
                <a:gd name="connsiteY1" fmla="*/ 11540 h 2872202"/>
                <a:gd name="connsiteX2" fmla="*/ 6288749 w 7801177"/>
                <a:gd name="connsiteY2" fmla="*/ 1141056 h 2872202"/>
                <a:gd name="connsiteX3" fmla="*/ 7801177 w 7801177"/>
                <a:gd name="connsiteY3" fmla="*/ 1538928 h 2872202"/>
                <a:gd name="connsiteX4" fmla="*/ 6400892 w 7801177"/>
                <a:gd name="connsiteY4" fmla="*/ 2055456 h 2872202"/>
                <a:gd name="connsiteX5" fmla="*/ 2615298 w 7801177"/>
                <a:gd name="connsiteY5" fmla="*/ 2867908 h 2872202"/>
                <a:gd name="connsiteX6" fmla="*/ 92 w 7801177"/>
                <a:gd name="connsiteY6" fmla="*/ 1918490 h 2872202"/>
                <a:gd name="connsiteX0" fmla="*/ 92 w 7801177"/>
                <a:gd name="connsiteY0" fmla="*/ 1918490 h 2872202"/>
                <a:gd name="connsiteX1" fmla="*/ 2692936 w 7801177"/>
                <a:gd name="connsiteY1" fmla="*/ 11540 h 2872202"/>
                <a:gd name="connsiteX2" fmla="*/ 6288749 w 7801177"/>
                <a:gd name="connsiteY2" fmla="*/ 1141056 h 2872202"/>
                <a:gd name="connsiteX3" fmla="*/ 7801177 w 7801177"/>
                <a:gd name="connsiteY3" fmla="*/ 1538928 h 2872202"/>
                <a:gd name="connsiteX4" fmla="*/ 6400892 w 7801177"/>
                <a:gd name="connsiteY4" fmla="*/ 2055456 h 2872202"/>
                <a:gd name="connsiteX5" fmla="*/ 2615298 w 7801177"/>
                <a:gd name="connsiteY5" fmla="*/ 2867908 h 2872202"/>
                <a:gd name="connsiteX6" fmla="*/ 92 w 7801177"/>
                <a:gd name="connsiteY6" fmla="*/ 1918490 h 2872202"/>
                <a:gd name="connsiteX0" fmla="*/ 92 w 7801177"/>
                <a:gd name="connsiteY0" fmla="*/ 1918490 h 2872202"/>
                <a:gd name="connsiteX1" fmla="*/ 2692936 w 7801177"/>
                <a:gd name="connsiteY1" fmla="*/ 11540 h 2872202"/>
                <a:gd name="connsiteX2" fmla="*/ 6288749 w 7801177"/>
                <a:gd name="connsiteY2" fmla="*/ 1141056 h 2872202"/>
                <a:gd name="connsiteX3" fmla="*/ 7801177 w 7801177"/>
                <a:gd name="connsiteY3" fmla="*/ 1538928 h 2872202"/>
                <a:gd name="connsiteX4" fmla="*/ 6400892 w 7801177"/>
                <a:gd name="connsiteY4" fmla="*/ 2055456 h 2872202"/>
                <a:gd name="connsiteX5" fmla="*/ 2615298 w 7801177"/>
                <a:gd name="connsiteY5" fmla="*/ 2867908 h 2872202"/>
                <a:gd name="connsiteX6" fmla="*/ 92 w 7801177"/>
                <a:gd name="connsiteY6" fmla="*/ 1918490 h 2872202"/>
                <a:gd name="connsiteX0" fmla="*/ 92 w 7801177"/>
                <a:gd name="connsiteY0" fmla="*/ 1907016 h 2860728"/>
                <a:gd name="connsiteX1" fmla="*/ 2692936 w 7801177"/>
                <a:gd name="connsiteY1" fmla="*/ 66 h 2860728"/>
                <a:gd name="connsiteX2" fmla="*/ 6288749 w 7801177"/>
                <a:gd name="connsiteY2" fmla="*/ 1129582 h 2860728"/>
                <a:gd name="connsiteX3" fmla="*/ 7801177 w 7801177"/>
                <a:gd name="connsiteY3" fmla="*/ 1527454 h 2860728"/>
                <a:gd name="connsiteX4" fmla="*/ 6400892 w 7801177"/>
                <a:gd name="connsiteY4" fmla="*/ 2043982 h 2860728"/>
                <a:gd name="connsiteX5" fmla="*/ 2615298 w 7801177"/>
                <a:gd name="connsiteY5" fmla="*/ 2856434 h 2860728"/>
                <a:gd name="connsiteX6" fmla="*/ 92 w 7801177"/>
                <a:gd name="connsiteY6" fmla="*/ 1907016 h 2860728"/>
                <a:gd name="connsiteX0" fmla="*/ 92 w 7801177"/>
                <a:gd name="connsiteY0" fmla="*/ 1913517 h 2867229"/>
                <a:gd name="connsiteX1" fmla="*/ 2692936 w 7801177"/>
                <a:gd name="connsiteY1" fmla="*/ 6567 h 2867229"/>
                <a:gd name="connsiteX2" fmla="*/ 6288749 w 7801177"/>
                <a:gd name="connsiteY2" fmla="*/ 1136083 h 2867229"/>
                <a:gd name="connsiteX3" fmla="*/ 7801177 w 7801177"/>
                <a:gd name="connsiteY3" fmla="*/ 1533955 h 2867229"/>
                <a:gd name="connsiteX4" fmla="*/ 6400892 w 7801177"/>
                <a:gd name="connsiteY4" fmla="*/ 2050483 h 2867229"/>
                <a:gd name="connsiteX5" fmla="*/ 2615298 w 7801177"/>
                <a:gd name="connsiteY5" fmla="*/ 2862935 h 2867229"/>
                <a:gd name="connsiteX6" fmla="*/ 92 w 7801177"/>
                <a:gd name="connsiteY6" fmla="*/ 1913517 h 286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01177" h="2867229">
                  <a:moveTo>
                    <a:pt x="92" y="1913517"/>
                  </a:moveTo>
                  <a:cubicBezTo>
                    <a:pt x="13032" y="1437456"/>
                    <a:pt x="1222132" y="101633"/>
                    <a:pt x="2692936" y="6567"/>
                  </a:cubicBezTo>
                  <a:cubicBezTo>
                    <a:pt x="4163740" y="-88499"/>
                    <a:pt x="5457504" y="875767"/>
                    <a:pt x="6288749" y="1136083"/>
                  </a:cubicBezTo>
                  <a:cubicBezTo>
                    <a:pt x="7119994" y="1396399"/>
                    <a:pt x="7660278" y="981866"/>
                    <a:pt x="7801177" y="1533955"/>
                  </a:cubicBezTo>
                  <a:cubicBezTo>
                    <a:pt x="7683284" y="2111924"/>
                    <a:pt x="7249390" y="1854866"/>
                    <a:pt x="6400892" y="2050483"/>
                  </a:cubicBezTo>
                  <a:cubicBezTo>
                    <a:pt x="5604152" y="2686048"/>
                    <a:pt x="3709415" y="2892951"/>
                    <a:pt x="2615298" y="2862935"/>
                  </a:cubicBezTo>
                  <a:cubicBezTo>
                    <a:pt x="1335246" y="2920444"/>
                    <a:pt x="-12848" y="2389578"/>
                    <a:pt x="92" y="1913517"/>
                  </a:cubicBezTo>
                  <a:close/>
                </a:path>
              </a:pathLst>
            </a:custGeom>
            <a:pattFill prst="shingle">
              <a:fgClr>
                <a:srgbClr val="C00000"/>
              </a:fgClr>
              <a:bgClr>
                <a:srgbClr val="FF0000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7" name="楕円 9">
              <a:extLst>
                <a:ext uri="{FF2B5EF4-FFF2-40B4-BE49-F238E27FC236}">
                  <a16:creationId xmlns:a16="http://schemas.microsoft.com/office/drawing/2014/main" id="{2869DAC8-C84C-4EF7-B3E0-973DADA7C9C4}"/>
                </a:ext>
              </a:extLst>
            </p:cNvPr>
            <p:cNvSpPr/>
            <p:nvPr/>
          </p:nvSpPr>
          <p:spPr>
            <a:xfrm>
              <a:off x="5456658" y="4043696"/>
              <a:ext cx="3264922" cy="1517204"/>
            </a:xfrm>
            <a:custGeom>
              <a:avLst/>
              <a:gdLst>
                <a:gd name="connsiteX0" fmla="*/ 0 w 4229747"/>
                <a:gd name="connsiteY0" fmla="*/ 1467003 h 2934005"/>
                <a:gd name="connsiteX1" fmla="*/ 2114874 w 4229747"/>
                <a:gd name="connsiteY1" fmla="*/ 0 h 2934005"/>
                <a:gd name="connsiteX2" fmla="*/ 4229748 w 4229747"/>
                <a:gd name="connsiteY2" fmla="*/ 1467003 h 2934005"/>
                <a:gd name="connsiteX3" fmla="*/ 2114874 w 4229747"/>
                <a:gd name="connsiteY3" fmla="*/ 2934006 h 2934005"/>
                <a:gd name="connsiteX4" fmla="*/ 0 w 4229747"/>
                <a:gd name="connsiteY4" fmla="*/ 1467003 h 2934005"/>
                <a:gd name="connsiteX0" fmla="*/ 0 w 4807718"/>
                <a:gd name="connsiteY0" fmla="*/ 1912039 h 2950032"/>
                <a:gd name="connsiteX1" fmla="*/ 2692844 w 4807718"/>
                <a:gd name="connsiteY1" fmla="*/ 5089 h 2950032"/>
                <a:gd name="connsiteX2" fmla="*/ 4807718 w 4807718"/>
                <a:gd name="connsiteY2" fmla="*/ 1472092 h 2950032"/>
                <a:gd name="connsiteX3" fmla="*/ 2692844 w 4807718"/>
                <a:gd name="connsiteY3" fmla="*/ 2939095 h 2950032"/>
                <a:gd name="connsiteX4" fmla="*/ 0 w 4807718"/>
                <a:gd name="connsiteY4" fmla="*/ 1912039 h 2950032"/>
                <a:gd name="connsiteX0" fmla="*/ 0 w 7680315"/>
                <a:gd name="connsiteY0" fmla="*/ 1909845 h 2944247"/>
                <a:gd name="connsiteX1" fmla="*/ 2692844 w 7680315"/>
                <a:gd name="connsiteY1" fmla="*/ 2895 h 2944247"/>
                <a:gd name="connsiteX2" fmla="*/ 7680315 w 7680315"/>
                <a:gd name="connsiteY2" fmla="*/ 1564789 h 2944247"/>
                <a:gd name="connsiteX3" fmla="*/ 2692844 w 7680315"/>
                <a:gd name="connsiteY3" fmla="*/ 2936901 h 2944247"/>
                <a:gd name="connsiteX4" fmla="*/ 0 w 7680315"/>
                <a:gd name="connsiteY4" fmla="*/ 1909845 h 2944247"/>
                <a:gd name="connsiteX0" fmla="*/ 0 w 7680315"/>
                <a:gd name="connsiteY0" fmla="*/ 1909845 h 2940829"/>
                <a:gd name="connsiteX1" fmla="*/ 2692844 w 7680315"/>
                <a:gd name="connsiteY1" fmla="*/ 2895 h 2940829"/>
                <a:gd name="connsiteX2" fmla="*/ 7680315 w 7680315"/>
                <a:gd name="connsiteY2" fmla="*/ 1564789 h 2940829"/>
                <a:gd name="connsiteX3" fmla="*/ 2692844 w 7680315"/>
                <a:gd name="connsiteY3" fmla="*/ 2936901 h 2940829"/>
                <a:gd name="connsiteX4" fmla="*/ 0 w 7680315"/>
                <a:gd name="connsiteY4" fmla="*/ 1909845 h 2940829"/>
                <a:gd name="connsiteX0" fmla="*/ 0 w 7680315"/>
                <a:gd name="connsiteY0" fmla="*/ 1909845 h 2940829"/>
                <a:gd name="connsiteX1" fmla="*/ 2692844 w 7680315"/>
                <a:gd name="connsiteY1" fmla="*/ 2895 h 2940829"/>
                <a:gd name="connsiteX2" fmla="*/ 7680315 w 7680315"/>
                <a:gd name="connsiteY2" fmla="*/ 1564789 h 2940829"/>
                <a:gd name="connsiteX3" fmla="*/ 2692844 w 7680315"/>
                <a:gd name="connsiteY3" fmla="*/ 2936901 h 2940829"/>
                <a:gd name="connsiteX4" fmla="*/ 0 w 7680315"/>
                <a:gd name="connsiteY4" fmla="*/ 1909845 h 2940829"/>
                <a:gd name="connsiteX0" fmla="*/ 0 w 7680315"/>
                <a:gd name="connsiteY0" fmla="*/ 1909845 h 2897861"/>
                <a:gd name="connsiteX1" fmla="*/ 2692844 w 7680315"/>
                <a:gd name="connsiteY1" fmla="*/ 2895 h 2897861"/>
                <a:gd name="connsiteX2" fmla="*/ 7680315 w 7680315"/>
                <a:gd name="connsiteY2" fmla="*/ 1564789 h 2897861"/>
                <a:gd name="connsiteX3" fmla="*/ 2692844 w 7680315"/>
                <a:gd name="connsiteY3" fmla="*/ 2893769 h 2897861"/>
                <a:gd name="connsiteX4" fmla="*/ 0 w 7680315"/>
                <a:gd name="connsiteY4" fmla="*/ 1909845 h 2897861"/>
                <a:gd name="connsiteX0" fmla="*/ 0 w 7680315"/>
                <a:gd name="connsiteY0" fmla="*/ 1909845 h 2909273"/>
                <a:gd name="connsiteX1" fmla="*/ 2692844 w 7680315"/>
                <a:gd name="connsiteY1" fmla="*/ 2895 h 2909273"/>
                <a:gd name="connsiteX2" fmla="*/ 7680315 w 7680315"/>
                <a:gd name="connsiteY2" fmla="*/ 1564789 h 2909273"/>
                <a:gd name="connsiteX3" fmla="*/ 2692844 w 7680315"/>
                <a:gd name="connsiteY3" fmla="*/ 2893769 h 2909273"/>
                <a:gd name="connsiteX4" fmla="*/ 0 w 7680315"/>
                <a:gd name="connsiteY4" fmla="*/ 1909845 h 2909273"/>
                <a:gd name="connsiteX0" fmla="*/ 0 w 7845755"/>
                <a:gd name="connsiteY0" fmla="*/ 1921652 h 2921080"/>
                <a:gd name="connsiteX1" fmla="*/ 2692844 w 7845755"/>
                <a:gd name="connsiteY1" fmla="*/ 14702 h 2921080"/>
                <a:gd name="connsiteX2" fmla="*/ 6288657 w 7845755"/>
                <a:gd name="connsiteY2" fmla="*/ 1066580 h 2921080"/>
                <a:gd name="connsiteX3" fmla="*/ 7680315 w 7845755"/>
                <a:gd name="connsiteY3" fmla="*/ 1576596 h 2921080"/>
                <a:gd name="connsiteX4" fmla="*/ 2692844 w 7845755"/>
                <a:gd name="connsiteY4" fmla="*/ 2905576 h 2921080"/>
                <a:gd name="connsiteX5" fmla="*/ 0 w 7845755"/>
                <a:gd name="connsiteY5" fmla="*/ 1921652 h 2921080"/>
                <a:gd name="connsiteX0" fmla="*/ 0 w 7845755"/>
                <a:gd name="connsiteY0" fmla="*/ 1908898 h 2908326"/>
                <a:gd name="connsiteX1" fmla="*/ 2692844 w 7845755"/>
                <a:gd name="connsiteY1" fmla="*/ 1948 h 2908326"/>
                <a:gd name="connsiteX2" fmla="*/ 6288657 w 7845755"/>
                <a:gd name="connsiteY2" fmla="*/ 1053826 h 2908326"/>
                <a:gd name="connsiteX3" fmla="*/ 7680315 w 7845755"/>
                <a:gd name="connsiteY3" fmla="*/ 1563842 h 2908326"/>
                <a:gd name="connsiteX4" fmla="*/ 2692844 w 7845755"/>
                <a:gd name="connsiteY4" fmla="*/ 2892822 h 2908326"/>
                <a:gd name="connsiteX5" fmla="*/ 0 w 7845755"/>
                <a:gd name="connsiteY5" fmla="*/ 1908898 h 2908326"/>
                <a:gd name="connsiteX0" fmla="*/ 0 w 7845755"/>
                <a:gd name="connsiteY0" fmla="*/ 1906959 h 2906387"/>
                <a:gd name="connsiteX1" fmla="*/ 2692844 w 7845755"/>
                <a:gd name="connsiteY1" fmla="*/ 9 h 2906387"/>
                <a:gd name="connsiteX2" fmla="*/ 6288657 w 7845755"/>
                <a:gd name="connsiteY2" fmla="*/ 1051887 h 2906387"/>
                <a:gd name="connsiteX3" fmla="*/ 7680315 w 7845755"/>
                <a:gd name="connsiteY3" fmla="*/ 1561903 h 2906387"/>
                <a:gd name="connsiteX4" fmla="*/ 2692844 w 7845755"/>
                <a:gd name="connsiteY4" fmla="*/ 2890883 h 2906387"/>
                <a:gd name="connsiteX5" fmla="*/ 0 w 7845755"/>
                <a:gd name="connsiteY5" fmla="*/ 1906959 h 2906387"/>
                <a:gd name="connsiteX0" fmla="*/ 0 w 7684504"/>
                <a:gd name="connsiteY0" fmla="*/ 1906959 h 2894975"/>
                <a:gd name="connsiteX1" fmla="*/ 2692844 w 7684504"/>
                <a:gd name="connsiteY1" fmla="*/ 9 h 2894975"/>
                <a:gd name="connsiteX2" fmla="*/ 6288657 w 7684504"/>
                <a:gd name="connsiteY2" fmla="*/ 1051887 h 2894975"/>
                <a:gd name="connsiteX3" fmla="*/ 7680315 w 7684504"/>
                <a:gd name="connsiteY3" fmla="*/ 1561903 h 2894975"/>
                <a:gd name="connsiteX4" fmla="*/ 6564702 w 7684504"/>
                <a:gd name="connsiteY4" fmla="*/ 2087057 h 2894975"/>
                <a:gd name="connsiteX5" fmla="*/ 2692844 w 7684504"/>
                <a:gd name="connsiteY5" fmla="*/ 2890883 h 2894975"/>
                <a:gd name="connsiteX6" fmla="*/ 0 w 7684504"/>
                <a:gd name="connsiteY6" fmla="*/ 1906959 h 2894975"/>
                <a:gd name="connsiteX0" fmla="*/ 0 w 7684504"/>
                <a:gd name="connsiteY0" fmla="*/ 1906959 h 2894975"/>
                <a:gd name="connsiteX1" fmla="*/ 2692844 w 7684504"/>
                <a:gd name="connsiteY1" fmla="*/ 9 h 2894975"/>
                <a:gd name="connsiteX2" fmla="*/ 6288657 w 7684504"/>
                <a:gd name="connsiteY2" fmla="*/ 1051887 h 2894975"/>
                <a:gd name="connsiteX3" fmla="*/ 7680315 w 7684504"/>
                <a:gd name="connsiteY3" fmla="*/ 1561903 h 2894975"/>
                <a:gd name="connsiteX4" fmla="*/ 6564702 w 7684504"/>
                <a:gd name="connsiteY4" fmla="*/ 2043925 h 2894975"/>
                <a:gd name="connsiteX5" fmla="*/ 2692844 w 7684504"/>
                <a:gd name="connsiteY5" fmla="*/ 2890883 h 2894975"/>
                <a:gd name="connsiteX6" fmla="*/ 0 w 7684504"/>
                <a:gd name="connsiteY6" fmla="*/ 1906959 h 2894975"/>
                <a:gd name="connsiteX0" fmla="*/ 0 w 7684504"/>
                <a:gd name="connsiteY0" fmla="*/ 1918490 h 2906506"/>
                <a:gd name="connsiteX1" fmla="*/ 2692844 w 7684504"/>
                <a:gd name="connsiteY1" fmla="*/ 11540 h 2906506"/>
                <a:gd name="connsiteX2" fmla="*/ 6288657 w 7684504"/>
                <a:gd name="connsiteY2" fmla="*/ 1141056 h 2906506"/>
                <a:gd name="connsiteX3" fmla="*/ 7680315 w 7684504"/>
                <a:gd name="connsiteY3" fmla="*/ 1573434 h 2906506"/>
                <a:gd name="connsiteX4" fmla="*/ 6564702 w 7684504"/>
                <a:gd name="connsiteY4" fmla="*/ 2055456 h 2906506"/>
                <a:gd name="connsiteX5" fmla="*/ 2692844 w 7684504"/>
                <a:gd name="connsiteY5" fmla="*/ 2902414 h 2906506"/>
                <a:gd name="connsiteX6" fmla="*/ 0 w 7684504"/>
                <a:gd name="connsiteY6" fmla="*/ 1918490 h 2906506"/>
                <a:gd name="connsiteX0" fmla="*/ 0 w 7565511"/>
                <a:gd name="connsiteY0" fmla="*/ 1918490 h 2906506"/>
                <a:gd name="connsiteX1" fmla="*/ 2692844 w 7565511"/>
                <a:gd name="connsiteY1" fmla="*/ 11540 h 2906506"/>
                <a:gd name="connsiteX2" fmla="*/ 6288657 w 7565511"/>
                <a:gd name="connsiteY2" fmla="*/ 1141056 h 2906506"/>
                <a:gd name="connsiteX3" fmla="*/ 7559545 w 7565511"/>
                <a:gd name="connsiteY3" fmla="*/ 1582060 h 2906506"/>
                <a:gd name="connsiteX4" fmla="*/ 6564702 w 7565511"/>
                <a:gd name="connsiteY4" fmla="*/ 2055456 h 2906506"/>
                <a:gd name="connsiteX5" fmla="*/ 2692844 w 7565511"/>
                <a:gd name="connsiteY5" fmla="*/ 2902414 h 2906506"/>
                <a:gd name="connsiteX6" fmla="*/ 0 w 7565511"/>
                <a:gd name="connsiteY6" fmla="*/ 1918490 h 2906506"/>
                <a:gd name="connsiteX0" fmla="*/ 0 w 7565329"/>
                <a:gd name="connsiteY0" fmla="*/ 1918490 h 2906506"/>
                <a:gd name="connsiteX1" fmla="*/ 2692844 w 7565329"/>
                <a:gd name="connsiteY1" fmla="*/ 11540 h 2906506"/>
                <a:gd name="connsiteX2" fmla="*/ 6288657 w 7565329"/>
                <a:gd name="connsiteY2" fmla="*/ 1141056 h 2906506"/>
                <a:gd name="connsiteX3" fmla="*/ 7559545 w 7565329"/>
                <a:gd name="connsiteY3" fmla="*/ 1582060 h 2906506"/>
                <a:gd name="connsiteX4" fmla="*/ 6564702 w 7565329"/>
                <a:gd name="connsiteY4" fmla="*/ 2055456 h 2906506"/>
                <a:gd name="connsiteX5" fmla="*/ 2692844 w 7565329"/>
                <a:gd name="connsiteY5" fmla="*/ 2902414 h 2906506"/>
                <a:gd name="connsiteX6" fmla="*/ 0 w 7565329"/>
                <a:gd name="connsiteY6" fmla="*/ 1918490 h 2906506"/>
                <a:gd name="connsiteX0" fmla="*/ 0 w 7753685"/>
                <a:gd name="connsiteY0" fmla="*/ 1918490 h 2906506"/>
                <a:gd name="connsiteX1" fmla="*/ 2692844 w 7753685"/>
                <a:gd name="connsiteY1" fmla="*/ 11540 h 2906506"/>
                <a:gd name="connsiteX2" fmla="*/ 6288657 w 7753685"/>
                <a:gd name="connsiteY2" fmla="*/ 1141056 h 2906506"/>
                <a:gd name="connsiteX3" fmla="*/ 7749326 w 7753685"/>
                <a:gd name="connsiteY3" fmla="*/ 1582060 h 2906506"/>
                <a:gd name="connsiteX4" fmla="*/ 6564702 w 7753685"/>
                <a:gd name="connsiteY4" fmla="*/ 2055456 h 2906506"/>
                <a:gd name="connsiteX5" fmla="*/ 2692844 w 7753685"/>
                <a:gd name="connsiteY5" fmla="*/ 2902414 h 2906506"/>
                <a:gd name="connsiteX6" fmla="*/ 0 w 7753685"/>
                <a:gd name="connsiteY6" fmla="*/ 1918490 h 2906506"/>
                <a:gd name="connsiteX0" fmla="*/ 0 w 7750833"/>
                <a:gd name="connsiteY0" fmla="*/ 1918490 h 2906506"/>
                <a:gd name="connsiteX1" fmla="*/ 2692844 w 7750833"/>
                <a:gd name="connsiteY1" fmla="*/ 11540 h 2906506"/>
                <a:gd name="connsiteX2" fmla="*/ 6288657 w 7750833"/>
                <a:gd name="connsiteY2" fmla="*/ 1141056 h 2906506"/>
                <a:gd name="connsiteX3" fmla="*/ 7749326 w 7750833"/>
                <a:gd name="connsiteY3" fmla="*/ 1582060 h 2906506"/>
                <a:gd name="connsiteX4" fmla="*/ 6564702 w 7750833"/>
                <a:gd name="connsiteY4" fmla="*/ 2055456 h 2906506"/>
                <a:gd name="connsiteX5" fmla="*/ 2692844 w 7750833"/>
                <a:gd name="connsiteY5" fmla="*/ 2902414 h 2906506"/>
                <a:gd name="connsiteX6" fmla="*/ 0 w 7750833"/>
                <a:gd name="connsiteY6" fmla="*/ 1918490 h 2906506"/>
                <a:gd name="connsiteX0" fmla="*/ 0 w 7749326"/>
                <a:gd name="connsiteY0" fmla="*/ 1918490 h 2906506"/>
                <a:gd name="connsiteX1" fmla="*/ 2692844 w 7749326"/>
                <a:gd name="connsiteY1" fmla="*/ 11540 h 2906506"/>
                <a:gd name="connsiteX2" fmla="*/ 6288657 w 7749326"/>
                <a:gd name="connsiteY2" fmla="*/ 1141056 h 2906506"/>
                <a:gd name="connsiteX3" fmla="*/ 7749326 w 7749326"/>
                <a:gd name="connsiteY3" fmla="*/ 1582060 h 2906506"/>
                <a:gd name="connsiteX4" fmla="*/ 6564702 w 7749326"/>
                <a:gd name="connsiteY4" fmla="*/ 2055456 h 2906506"/>
                <a:gd name="connsiteX5" fmla="*/ 2692844 w 7749326"/>
                <a:gd name="connsiteY5" fmla="*/ 2902414 h 2906506"/>
                <a:gd name="connsiteX6" fmla="*/ 0 w 7749326"/>
                <a:gd name="connsiteY6" fmla="*/ 1918490 h 2906506"/>
                <a:gd name="connsiteX0" fmla="*/ 0 w 7749326"/>
                <a:gd name="connsiteY0" fmla="*/ 1918490 h 2906506"/>
                <a:gd name="connsiteX1" fmla="*/ 2692844 w 7749326"/>
                <a:gd name="connsiteY1" fmla="*/ 11540 h 2906506"/>
                <a:gd name="connsiteX2" fmla="*/ 6288657 w 7749326"/>
                <a:gd name="connsiteY2" fmla="*/ 1141056 h 2906506"/>
                <a:gd name="connsiteX3" fmla="*/ 7749326 w 7749326"/>
                <a:gd name="connsiteY3" fmla="*/ 1582060 h 2906506"/>
                <a:gd name="connsiteX4" fmla="*/ 6564702 w 7749326"/>
                <a:gd name="connsiteY4" fmla="*/ 2055456 h 2906506"/>
                <a:gd name="connsiteX5" fmla="*/ 2692844 w 7749326"/>
                <a:gd name="connsiteY5" fmla="*/ 2902414 h 2906506"/>
                <a:gd name="connsiteX6" fmla="*/ 0 w 7749326"/>
                <a:gd name="connsiteY6" fmla="*/ 1918490 h 2906506"/>
                <a:gd name="connsiteX0" fmla="*/ 0 w 7801085"/>
                <a:gd name="connsiteY0" fmla="*/ 1918490 h 2906506"/>
                <a:gd name="connsiteX1" fmla="*/ 2692844 w 7801085"/>
                <a:gd name="connsiteY1" fmla="*/ 11540 h 2906506"/>
                <a:gd name="connsiteX2" fmla="*/ 6288657 w 7801085"/>
                <a:gd name="connsiteY2" fmla="*/ 1141056 h 2906506"/>
                <a:gd name="connsiteX3" fmla="*/ 7801085 w 7801085"/>
                <a:gd name="connsiteY3" fmla="*/ 1538928 h 2906506"/>
                <a:gd name="connsiteX4" fmla="*/ 6564702 w 7801085"/>
                <a:gd name="connsiteY4" fmla="*/ 2055456 h 2906506"/>
                <a:gd name="connsiteX5" fmla="*/ 2692844 w 7801085"/>
                <a:gd name="connsiteY5" fmla="*/ 2902414 h 2906506"/>
                <a:gd name="connsiteX6" fmla="*/ 0 w 7801085"/>
                <a:gd name="connsiteY6" fmla="*/ 1918490 h 2906506"/>
                <a:gd name="connsiteX0" fmla="*/ 0 w 7801085"/>
                <a:gd name="connsiteY0" fmla="*/ 1918490 h 2880776"/>
                <a:gd name="connsiteX1" fmla="*/ 2692844 w 7801085"/>
                <a:gd name="connsiteY1" fmla="*/ 11540 h 2880776"/>
                <a:gd name="connsiteX2" fmla="*/ 6288657 w 7801085"/>
                <a:gd name="connsiteY2" fmla="*/ 1141056 h 2880776"/>
                <a:gd name="connsiteX3" fmla="*/ 7801085 w 7801085"/>
                <a:gd name="connsiteY3" fmla="*/ 1538928 h 2880776"/>
                <a:gd name="connsiteX4" fmla="*/ 6564702 w 7801085"/>
                <a:gd name="connsiteY4" fmla="*/ 2055456 h 2880776"/>
                <a:gd name="connsiteX5" fmla="*/ 2692844 w 7801085"/>
                <a:gd name="connsiteY5" fmla="*/ 2876535 h 2880776"/>
                <a:gd name="connsiteX6" fmla="*/ 0 w 7801085"/>
                <a:gd name="connsiteY6" fmla="*/ 1918490 h 2880776"/>
                <a:gd name="connsiteX0" fmla="*/ 0 w 7801085"/>
                <a:gd name="connsiteY0" fmla="*/ 1918490 h 2880776"/>
                <a:gd name="connsiteX1" fmla="*/ 2692844 w 7801085"/>
                <a:gd name="connsiteY1" fmla="*/ 11540 h 2880776"/>
                <a:gd name="connsiteX2" fmla="*/ 6288657 w 7801085"/>
                <a:gd name="connsiteY2" fmla="*/ 1141056 h 2880776"/>
                <a:gd name="connsiteX3" fmla="*/ 7801085 w 7801085"/>
                <a:gd name="connsiteY3" fmla="*/ 1538928 h 2880776"/>
                <a:gd name="connsiteX4" fmla="*/ 6564702 w 7801085"/>
                <a:gd name="connsiteY4" fmla="*/ 2055456 h 2880776"/>
                <a:gd name="connsiteX5" fmla="*/ 2692844 w 7801085"/>
                <a:gd name="connsiteY5" fmla="*/ 2876535 h 2880776"/>
                <a:gd name="connsiteX6" fmla="*/ 0 w 7801085"/>
                <a:gd name="connsiteY6" fmla="*/ 1918490 h 2880776"/>
                <a:gd name="connsiteX0" fmla="*/ 92 w 7801177"/>
                <a:gd name="connsiteY0" fmla="*/ 1918490 h 2872202"/>
                <a:gd name="connsiteX1" fmla="*/ 2692936 w 7801177"/>
                <a:gd name="connsiteY1" fmla="*/ 11540 h 2872202"/>
                <a:gd name="connsiteX2" fmla="*/ 6288749 w 7801177"/>
                <a:gd name="connsiteY2" fmla="*/ 1141056 h 2872202"/>
                <a:gd name="connsiteX3" fmla="*/ 7801177 w 7801177"/>
                <a:gd name="connsiteY3" fmla="*/ 1538928 h 2872202"/>
                <a:gd name="connsiteX4" fmla="*/ 6564794 w 7801177"/>
                <a:gd name="connsiteY4" fmla="*/ 2055456 h 2872202"/>
                <a:gd name="connsiteX5" fmla="*/ 2615298 w 7801177"/>
                <a:gd name="connsiteY5" fmla="*/ 2867908 h 2872202"/>
                <a:gd name="connsiteX6" fmla="*/ 92 w 7801177"/>
                <a:gd name="connsiteY6" fmla="*/ 1918490 h 2872202"/>
                <a:gd name="connsiteX0" fmla="*/ 92 w 7801177"/>
                <a:gd name="connsiteY0" fmla="*/ 1918490 h 2872202"/>
                <a:gd name="connsiteX1" fmla="*/ 2692936 w 7801177"/>
                <a:gd name="connsiteY1" fmla="*/ 11540 h 2872202"/>
                <a:gd name="connsiteX2" fmla="*/ 6288749 w 7801177"/>
                <a:gd name="connsiteY2" fmla="*/ 1141056 h 2872202"/>
                <a:gd name="connsiteX3" fmla="*/ 7801177 w 7801177"/>
                <a:gd name="connsiteY3" fmla="*/ 1538928 h 2872202"/>
                <a:gd name="connsiteX4" fmla="*/ 6400892 w 7801177"/>
                <a:gd name="connsiteY4" fmla="*/ 2055456 h 2872202"/>
                <a:gd name="connsiteX5" fmla="*/ 2615298 w 7801177"/>
                <a:gd name="connsiteY5" fmla="*/ 2867908 h 2872202"/>
                <a:gd name="connsiteX6" fmla="*/ 92 w 7801177"/>
                <a:gd name="connsiteY6" fmla="*/ 1918490 h 2872202"/>
                <a:gd name="connsiteX0" fmla="*/ 92 w 7801177"/>
                <a:gd name="connsiteY0" fmla="*/ 1918490 h 2872202"/>
                <a:gd name="connsiteX1" fmla="*/ 2692936 w 7801177"/>
                <a:gd name="connsiteY1" fmla="*/ 11540 h 2872202"/>
                <a:gd name="connsiteX2" fmla="*/ 6288749 w 7801177"/>
                <a:gd name="connsiteY2" fmla="*/ 1141056 h 2872202"/>
                <a:gd name="connsiteX3" fmla="*/ 7801177 w 7801177"/>
                <a:gd name="connsiteY3" fmla="*/ 1538928 h 2872202"/>
                <a:gd name="connsiteX4" fmla="*/ 6400892 w 7801177"/>
                <a:gd name="connsiteY4" fmla="*/ 2055456 h 2872202"/>
                <a:gd name="connsiteX5" fmla="*/ 2615298 w 7801177"/>
                <a:gd name="connsiteY5" fmla="*/ 2867908 h 2872202"/>
                <a:gd name="connsiteX6" fmla="*/ 92 w 7801177"/>
                <a:gd name="connsiteY6" fmla="*/ 1918490 h 2872202"/>
                <a:gd name="connsiteX0" fmla="*/ 92 w 7801177"/>
                <a:gd name="connsiteY0" fmla="*/ 1918490 h 2872202"/>
                <a:gd name="connsiteX1" fmla="*/ 2692936 w 7801177"/>
                <a:gd name="connsiteY1" fmla="*/ 11540 h 2872202"/>
                <a:gd name="connsiteX2" fmla="*/ 6288749 w 7801177"/>
                <a:gd name="connsiteY2" fmla="*/ 1141056 h 2872202"/>
                <a:gd name="connsiteX3" fmla="*/ 7801177 w 7801177"/>
                <a:gd name="connsiteY3" fmla="*/ 1538928 h 2872202"/>
                <a:gd name="connsiteX4" fmla="*/ 6400892 w 7801177"/>
                <a:gd name="connsiteY4" fmla="*/ 2055456 h 2872202"/>
                <a:gd name="connsiteX5" fmla="*/ 2615298 w 7801177"/>
                <a:gd name="connsiteY5" fmla="*/ 2867908 h 2872202"/>
                <a:gd name="connsiteX6" fmla="*/ 92 w 7801177"/>
                <a:gd name="connsiteY6" fmla="*/ 1918490 h 2872202"/>
                <a:gd name="connsiteX0" fmla="*/ 92 w 7801177"/>
                <a:gd name="connsiteY0" fmla="*/ 1907016 h 2860728"/>
                <a:gd name="connsiteX1" fmla="*/ 2692936 w 7801177"/>
                <a:gd name="connsiteY1" fmla="*/ 66 h 2860728"/>
                <a:gd name="connsiteX2" fmla="*/ 6288749 w 7801177"/>
                <a:gd name="connsiteY2" fmla="*/ 1129582 h 2860728"/>
                <a:gd name="connsiteX3" fmla="*/ 7801177 w 7801177"/>
                <a:gd name="connsiteY3" fmla="*/ 1527454 h 2860728"/>
                <a:gd name="connsiteX4" fmla="*/ 6400892 w 7801177"/>
                <a:gd name="connsiteY4" fmla="*/ 2043982 h 2860728"/>
                <a:gd name="connsiteX5" fmla="*/ 2615298 w 7801177"/>
                <a:gd name="connsiteY5" fmla="*/ 2856434 h 2860728"/>
                <a:gd name="connsiteX6" fmla="*/ 92 w 7801177"/>
                <a:gd name="connsiteY6" fmla="*/ 1907016 h 2860728"/>
                <a:gd name="connsiteX0" fmla="*/ 92 w 7801177"/>
                <a:gd name="connsiteY0" fmla="*/ 1913517 h 2867229"/>
                <a:gd name="connsiteX1" fmla="*/ 2692936 w 7801177"/>
                <a:gd name="connsiteY1" fmla="*/ 6567 h 2867229"/>
                <a:gd name="connsiteX2" fmla="*/ 6288749 w 7801177"/>
                <a:gd name="connsiteY2" fmla="*/ 1136083 h 2867229"/>
                <a:gd name="connsiteX3" fmla="*/ 7801177 w 7801177"/>
                <a:gd name="connsiteY3" fmla="*/ 1533955 h 2867229"/>
                <a:gd name="connsiteX4" fmla="*/ 6400892 w 7801177"/>
                <a:gd name="connsiteY4" fmla="*/ 2050483 h 2867229"/>
                <a:gd name="connsiteX5" fmla="*/ 2615298 w 7801177"/>
                <a:gd name="connsiteY5" fmla="*/ 2862935 h 2867229"/>
                <a:gd name="connsiteX6" fmla="*/ 92 w 7801177"/>
                <a:gd name="connsiteY6" fmla="*/ 1913517 h 286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01177" h="2867229">
                  <a:moveTo>
                    <a:pt x="92" y="1913517"/>
                  </a:moveTo>
                  <a:cubicBezTo>
                    <a:pt x="13032" y="1437456"/>
                    <a:pt x="1222132" y="101633"/>
                    <a:pt x="2692936" y="6567"/>
                  </a:cubicBezTo>
                  <a:cubicBezTo>
                    <a:pt x="4163740" y="-88499"/>
                    <a:pt x="5457504" y="875767"/>
                    <a:pt x="6288749" y="1136083"/>
                  </a:cubicBezTo>
                  <a:cubicBezTo>
                    <a:pt x="7119994" y="1396399"/>
                    <a:pt x="7660278" y="981866"/>
                    <a:pt x="7801177" y="1533955"/>
                  </a:cubicBezTo>
                  <a:cubicBezTo>
                    <a:pt x="7683284" y="2111924"/>
                    <a:pt x="7249390" y="1854866"/>
                    <a:pt x="6400892" y="2050483"/>
                  </a:cubicBezTo>
                  <a:cubicBezTo>
                    <a:pt x="5604152" y="2686048"/>
                    <a:pt x="3709415" y="2892951"/>
                    <a:pt x="2615298" y="2862935"/>
                  </a:cubicBezTo>
                  <a:cubicBezTo>
                    <a:pt x="1335246" y="2920444"/>
                    <a:pt x="-12848" y="2389578"/>
                    <a:pt x="92" y="1913517"/>
                  </a:cubicBezTo>
                  <a:close/>
                </a:path>
              </a:pathLst>
            </a:custGeom>
            <a:gradFill>
              <a:gsLst>
                <a:gs pos="80000">
                  <a:sysClr val="window" lastClr="FFFFFF">
                    <a:alpha val="80000"/>
                  </a:sysClr>
                </a:gs>
                <a:gs pos="46000">
                  <a:sysClr val="window" lastClr="FFFFFF">
                    <a:alpha val="0"/>
                  </a:sysClr>
                </a:gs>
              </a:gsLst>
              <a:lin ang="54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8" name="楕円 657">
              <a:extLst>
                <a:ext uri="{FF2B5EF4-FFF2-40B4-BE49-F238E27FC236}">
                  <a16:creationId xmlns:a16="http://schemas.microsoft.com/office/drawing/2014/main" id="{34597C86-CCCF-4DFA-B8AE-B002CCA996B8}"/>
                </a:ext>
              </a:extLst>
            </p:cNvPr>
            <p:cNvSpPr/>
            <p:nvPr/>
          </p:nvSpPr>
          <p:spPr>
            <a:xfrm>
              <a:off x="5699700" y="4613983"/>
              <a:ext cx="266721" cy="267548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9" name="楕円 658">
              <a:extLst>
                <a:ext uri="{FF2B5EF4-FFF2-40B4-BE49-F238E27FC236}">
                  <a16:creationId xmlns:a16="http://schemas.microsoft.com/office/drawing/2014/main" id="{3F35C761-88DC-4F3E-A7CE-BFD434A2F1FE}"/>
                </a:ext>
              </a:extLst>
            </p:cNvPr>
            <p:cNvSpPr/>
            <p:nvPr/>
          </p:nvSpPr>
          <p:spPr>
            <a:xfrm>
              <a:off x="5740025" y="4655550"/>
              <a:ext cx="185072" cy="185646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60" name="グループ化 659">
              <a:extLst>
                <a:ext uri="{FF2B5EF4-FFF2-40B4-BE49-F238E27FC236}">
                  <a16:creationId xmlns:a16="http://schemas.microsoft.com/office/drawing/2014/main" id="{1BD3383F-DF7E-4038-802E-365F1FD339C4}"/>
                </a:ext>
              </a:extLst>
            </p:cNvPr>
            <p:cNvGrpSpPr/>
            <p:nvPr/>
          </p:nvGrpSpPr>
          <p:grpSpPr>
            <a:xfrm>
              <a:off x="5430395" y="4973516"/>
              <a:ext cx="290081" cy="234772"/>
              <a:chOff x="247161" y="4143465"/>
              <a:chExt cx="997649" cy="492648"/>
            </a:xfrm>
            <a:solidFill>
              <a:srgbClr val="FFB9B9"/>
            </a:solidFill>
          </p:grpSpPr>
          <p:sp>
            <p:nvSpPr>
              <p:cNvPr id="663" name="楕円 14">
                <a:extLst>
                  <a:ext uri="{FF2B5EF4-FFF2-40B4-BE49-F238E27FC236}">
                    <a16:creationId xmlns:a16="http://schemas.microsoft.com/office/drawing/2014/main" id="{EFDB04DD-89FC-496B-9C37-325633F7F1F4}"/>
                  </a:ext>
                </a:extLst>
              </p:cNvPr>
              <p:cNvSpPr/>
              <p:nvPr/>
            </p:nvSpPr>
            <p:spPr>
              <a:xfrm>
                <a:off x="247161" y="4143465"/>
                <a:ext cx="997649" cy="240061"/>
              </a:xfrm>
              <a:custGeom>
                <a:avLst/>
                <a:gdLst>
                  <a:gd name="connsiteX0" fmla="*/ 0 w 535686"/>
                  <a:gd name="connsiteY0" fmla="*/ 148401 h 296802"/>
                  <a:gd name="connsiteX1" fmla="*/ 267843 w 535686"/>
                  <a:gd name="connsiteY1" fmla="*/ 0 h 296802"/>
                  <a:gd name="connsiteX2" fmla="*/ 535686 w 535686"/>
                  <a:gd name="connsiteY2" fmla="*/ 148401 h 296802"/>
                  <a:gd name="connsiteX3" fmla="*/ 267843 w 535686"/>
                  <a:gd name="connsiteY3" fmla="*/ 296802 h 296802"/>
                  <a:gd name="connsiteX4" fmla="*/ 0 w 535686"/>
                  <a:gd name="connsiteY4" fmla="*/ 148401 h 296802"/>
                  <a:gd name="connsiteX0" fmla="*/ 0 w 1030986"/>
                  <a:gd name="connsiteY0" fmla="*/ 149749 h 303771"/>
                  <a:gd name="connsiteX1" fmla="*/ 267843 w 1030986"/>
                  <a:gd name="connsiteY1" fmla="*/ 1348 h 303771"/>
                  <a:gd name="connsiteX2" fmla="*/ 1030986 w 1030986"/>
                  <a:gd name="connsiteY2" fmla="*/ 225949 h 303771"/>
                  <a:gd name="connsiteX3" fmla="*/ 267843 w 1030986"/>
                  <a:gd name="connsiteY3" fmla="*/ 298150 h 303771"/>
                  <a:gd name="connsiteX4" fmla="*/ 0 w 1030986"/>
                  <a:gd name="connsiteY4" fmla="*/ 149749 h 303771"/>
                  <a:gd name="connsiteX0" fmla="*/ 0 w 1030986"/>
                  <a:gd name="connsiteY0" fmla="*/ 149749 h 301250"/>
                  <a:gd name="connsiteX1" fmla="*/ 267843 w 1030986"/>
                  <a:gd name="connsiteY1" fmla="*/ 1348 h 301250"/>
                  <a:gd name="connsiteX2" fmla="*/ 1030986 w 1030986"/>
                  <a:gd name="connsiteY2" fmla="*/ 225949 h 301250"/>
                  <a:gd name="connsiteX3" fmla="*/ 267843 w 1030986"/>
                  <a:gd name="connsiteY3" fmla="*/ 298150 h 301250"/>
                  <a:gd name="connsiteX4" fmla="*/ 0 w 1030986"/>
                  <a:gd name="connsiteY4" fmla="*/ 149749 h 301250"/>
                  <a:gd name="connsiteX0" fmla="*/ 0 w 1030986"/>
                  <a:gd name="connsiteY0" fmla="*/ 149749 h 299604"/>
                  <a:gd name="connsiteX1" fmla="*/ 267843 w 1030986"/>
                  <a:gd name="connsiteY1" fmla="*/ 1348 h 299604"/>
                  <a:gd name="connsiteX2" fmla="*/ 1030986 w 1030986"/>
                  <a:gd name="connsiteY2" fmla="*/ 225949 h 299604"/>
                  <a:gd name="connsiteX3" fmla="*/ 267843 w 1030986"/>
                  <a:gd name="connsiteY3" fmla="*/ 298150 h 299604"/>
                  <a:gd name="connsiteX4" fmla="*/ 0 w 1030986"/>
                  <a:gd name="connsiteY4" fmla="*/ 149749 h 299604"/>
                  <a:gd name="connsiteX0" fmla="*/ 0 w 1040511"/>
                  <a:gd name="connsiteY0" fmla="*/ 152492 h 314284"/>
                  <a:gd name="connsiteX1" fmla="*/ 267843 w 1040511"/>
                  <a:gd name="connsiteY1" fmla="*/ 4091 h 314284"/>
                  <a:gd name="connsiteX2" fmla="*/ 1040511 w 1040511"/>
                  <a:gd name="connsiteY2" fmla="*/ 300130 h 314284"/>
                  <a:gd name="connsiteX3" fmla="*/ 267843 w 1040511"/>
                  <a:gd name="connsiteY3" fmla="*/ 300893 h 314284"/>
                  <a:gd name="connsiteX4" fmla="*/ 0 w 1040511"/>
                  <a:gd name="connsiteY4" fmla="*/ 152492 h 314284"/>
                  <a:gd name="connsiteX0" fmla="*/ 0 w 1040511"/>
                  <a:gd name="connsiteY0" fmla="*/ 152492 h 314284"/>
                  <a:gd name="connsiteX1" fmla="*/ 267843 w 1040511"/>
                  <a:gd name="connsiteY1" fmla="*/ 4091 h 314284"/>
                  <a:gd name="connsiteX2" fmla="*/ 1040511 w 1040511"/>
                  <a:gd name="connsiteY2" fmla="*/ 300130 h 314284"/>
                  <a:gd name="connsiteX3" fmla="*/ 267843 w 1040511"/>
                  <a:gd name="connsiteY3" fmla="*/ 300893 h 314284"/>
                  <a:gd name="connsiteX4" fmla="*/ 0 w 1040511"/>
                  <a:gd name="connsiteY4" fmla="*/ 152492 h 314284"/>
                  <a:gd name="connsiteX0" fmla="*/ 0 w 997649"/>
                  <a:gd name="connsiteY0" fmla="*/ 152492 h 314284"/>
                  <a:gd name="connsiteX1" fmla="*/ 224981 w 997649"/>
                  <a:gd name="connsiteY1" fmla="*/ 4091 h 314284"/>
                  <a:gd name="connsiteX2" fmla="*/ 997649 w 997649"/>
                  <a:gd name="connsiteY2" fmla="*/ 300130 h 314284"/>
                  <a:gd name="connsiteX3" fmla="*/ 224981 w 997649"/>
                  <a:gd name="connsiteY3" fmla="*/ 300893 h 314284"/>
                  <a:gd name="connsiteX4" fmla="*/ 0 w 997649"/>
                  <a:gd name="connsiteY4" fmla="*/ 152492 h 314284"/>
                  <a:gd name="connsiteX0" fmla="*/ 0 w 997649"/>
                  <a:gd name="connsiteY0" fmla="*/ 152075 h 310409"/>
                  <a:gd name="connsiteX1" fmla="*/ 224981 w 997649"/>
                  <a:gd name="connsiteY1" fmla="*/ 3674 h 310409"/>
                  <a:gd name="connsiteX2" fmla="*/ 997649 w 997649"/>
                  <a:gd name="connsiteY2" fmla="*/ 290188 h 310409"/>
                  <a:gd name="connsiteX3" fmla="*/ 224981 w 997649"/>
                  <a:gd name="connsiteY3" fmla="*/ 300476 h 310409"/>
                  <a:gd name="connsiteX4" fmla="*/ 0 w 997649"/>
                  <a:gd name="connsiteY4" fmla="*/ 152075 h 310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7649" h="310409">
                    <a:moveTo>
                      <a:pt x="0" y="152075"/>
                    </a:moveTo>
                    <a:cubicBezTo>
                      <a:pt x="0" y="70115"/>
                      <a:pt x="58706" y="-19345"/>
                      <a:pt x="224981" y="3674"/>
                    </a:cubicBezTo>
                    <a:cubicBezTo>
                      <a:pt x="391256" y="26693"/>
                      <a:pt x="997649" y="208228"/>
                      <a:pt x="997649" y="290188"/>
                    </a:cubicBezTo>
                    <a:cubicBezTo>
                      <a:pt x="854775" y="300711"/>
                      <a:pt x="391256" y="323495"/>
                      <a:pt x="224981" y="300476"/>
                    </a:cubicBezTo>
                    <a:cubicBezTo>
                      <a:pt x="58706" y="277457"/>
                      <a:pt x="0" y="234035"/>
                      <a:pt x="0" y="152075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4" name="楕円 14">
                <a:extLst>
                  <a:ext uri="{FF2B5EF4-FFF2-40B4-BE49-F238E27FC236}">
                    <a16:creationId xmlns:a16="http://schemas.microsoft.com/office/drawing/2014/main" id="{50BF1E66-3FA1-434F-A5C9-343F9CF23274}"/>
                  </a:ext>
                </a:extLst>
              </p:cNvPr>
              <p:cNvSpPr/>
              <p:nvPr/>
            </p:nvSpPr>
            <p:spPr>
              <a:xfrm flipV="1">
                <a:off x="247161" y="4383526"/>
                <a:ext cx="997649" cy="252587"/>
              </a:xfrm>
              <a:custGeom>
                <a:avLst/>
                <a:gdLst>
                  <a:gd name="connsiteX0" fmla="*/ 0 w 535686"/>
                  <a:gd name="connsiteY0" fmla="*/ 148401 h 296802"/>
                  <a:gd name="connsiteX1" fmla="*/ 267843 w 535686"/>
                  <a:gd name="connsiteY1" fmla="*/ 0 h 296802"/>
                  <a:gd name="connsiteX2" fmla="*/ 535686 w 535686"/>
                  <a:gd name="connsiteY2" fmla="*/ 148401 h 296802"/>
                  <a:gd name="connsiteX3" fmla="*/ 267843 w 535686"/>
                  <a:gd name="connsiteY3" fmla="*/ 296802 h 296802"/>
                  <a:gd name="connsiteX4" fmla="*/ 0 w 535686"/>
                  <a:gd name="connsiteY4" fmla="*/ 148401 h 296802"/>
                  <a:gd name="connsiteX0" fmla="*/ 0 w 1030986"/>
                  <a:gd name="connsiteY0" fmla="*/ 149749 h 303771"/>
                  <a:gd name="connsiteX1" fmla="*/ 267843 w 1030986"/>
                  <a:gd name="connsiteY1" fmla="*/ 1348 h 303771"/>
                  <a:gd name="connsiteX2" fmla="*/ 1030986 w 1030986"/>
                  <a:gd name="connsiteY2" fmla="*/ 225949 h 303771"/>
                  <a:gd name="connsiteX3" fmla="*/ 267843 w 1030986"/>
                  <a:gd name="connsiteY3" fmla="*/ 298150 h 303771"/>
                  <a:gd name="connsiteX4" fmla="*/ 0 w 1030986"/>
                  <a:gd name="connsiteY4" fmla="*/ 149749 h 303771"/>
                  <a:gd name="connsiteX0" fmla="*/ 0 w 1030986"/>
                  <a:gd name="connsiteY0" fmla="*/ 149749 h 301250"/>
                  <a:gd name="connsiteX1" fmla="*/ 267843 w 1030986"/>
                  <a:gd name="connsiteY1" fmla="*/ 1348 h 301250"/>
                  <a:gd name="connsiteX2" fmla="*/ 1030986 w 1030986"/>
                  <a:gd name="connsiteY2" fmla="*/ 225949 h 301250"/>
                  <a:gd name="connsiteX3" fmla="*/ 267843 w 1030986"/>
                  <a:gd name="connsiteY3" fmla="*/ 298150 h 301250"/>
                  <a:gd name="connsiteX4" fmla="*/ 0 w 1030986"/>
                  <a:gd name="connsiteY4" fmla="*/ 149749 h 301250"/>
                  <a:gd name="connsiteX0" fmla="*/ 0 w 1030986"/>
                  <a:gd name="connsiteY0" fmla="*/ 149749 h 299604"/>
                  <a:gd name="connsiteX1" fmla="*/ 267843 w 1030986"/>
                  <a:gd name="connsiteY1" fmla="*/ 1348 h 299604"/>
                  <a:gd name="connsiteX2" fmla="*/ 1030986 w 1030986"/>
                  <a:gd name="connsiteY2" fmla="*/ 225949 h 299604"/>
                  <a:gd name="connsiteX3" fmla="*/ 267843 w 1030986"/>
                  <a:gd name="connsiteY3" fmla="*/ 298150 h 299604"/>
                  <a:gd name="connsiteX4" fmla="*/ 0 w 1030986"/>
                  <a:gd name="connsiteY4" fmla="*/ 149749 h 299604"/>
                  <a:gd name="connsiteX0" fmla="*/ 0 w 1040511"/>
                  <a:gd name="connsiteY0" fmla="*/ 152492 h 314284"/>
                  <a:gd name="connsiteX1" fmla="*/ 267843 w 1040511"/>
                  <a:gd name="connsiteY1" fmla="*/ 4091 h 314284"/>
                  <a:gd name="connsiteX2" fmla="*/ 1040511 w 1040511"/>
                  <a:gd name="connsiteY2" fmla="*/ 300130 h 314284"/>
                  <a:gd name="connsiteX3" fmla="*/ 267843 w 1040511"/>
                  <a:gd name="connsiteY3" fmla="*/ 300893 h 314284"/>
                  <a:gd name="connsiteX4" fmla="*/ 0 w 1040511"/>
                  <a:gd name="connsiteY4" fmla="*/ 152492 h 314284"/>
                  <a:gd name="connsiteX0" fmla="*/ 0 w 1040511"/>
                  <a:gd name="connsiteY0" fmla="*/ 152492 h 314284"/>
                  <a:gd name="connsiteX1" fmla="*/ 267843 w 1040511"/>
                  <a:gd name="connsiteY1" fmla="*/ 4091 h 314284"/>
                  <a:gd name="connsiteX2" fmla="*/ 1040511 w 1040511"/>
                  <a:gd name="connsiteY2" fmla="*/ 300130 h 314284"/>
                  <a:gd name="connsiteX3" fmla="*/ 267843 w 1040511"/>
                  <a:gd name="connsiteY3" fmla="*/ 300893 h 314284"/>
                  <a:gd name="connsiteX4" fmla="*/ 0 w 1040511"/>
                  <a:gd name="connsiteY4" fmla="*/ 152492 h 314284"/>
                  <a:gd name="connsiteX0" fmla="*/ 0 w 997649"/>
                  <a:gd name="connsiteY0" fmla="*/ 152492 h 314284"/>
                  <a:gd name="connsiteX1" fmla="*/ 224981 w 997649"/>
                  <a:gd name="connsiteY1" fmla="*/ 4091 h 314284"/>
                  <a:gd name="connsiteX2" fmla="*/ 997649 w 997649"/>
                  <a:gd name="connsiteY2" fmla="*/ 300130 h 314284"/>
                  <a:gd name="connsiteX3" fmla="*/ 224981 w 997649"/>
                  <a:gd name="connsiteY3" fmla="*/ 300893 h 314284"/>
                  <a:gd name="connsiteX4" fmla="*/ 0 w 997649"/>
                  <a:gd name="connsiteY4" fmla="*/ 152492 h 314284"/>
                  <a:gd name="connsiteX0" fmla="*/ 0 w 997649"/>
                  <a:gd name="connsiteY0" fmla="*/ 152075 h 310409"/>
                  <a:gd name="connsiteX1" fmla="*/ 224981 w 997649"/>
                  <a:gd name="connsiteY1" fmla="*/ 3674 h 310409"/>
                  <a:gd name="connsiteX2" fmla="*/ 997649 w 997649"/>
                  <a:gd name="connsiteY2" fmla="*/ 290188 h 310409"/>
                  <a:gd name="connsiteX3" fmla="*/ 224981 w 997649"/>
                  <a:gd name="connsiteY3" fmla="*/ 300476 h 310409"/>
                  <a:gd name="connsiteX4" fmla="*/ 0 w 997649"/>
                  <a:gd name="connsiteY4" fmla="*/ 152075 h 310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7649" h="310409">
                    <a:moveTo>
                      <a:pt x="0" y="152075"/>
                    </a:moveTo>
                    <a:cubicBezTo>
                      <a:pt x="0" y="70115"/>
                      <a:pt x="58706" y="-19345"/>
                      <a:pt x="224981" y="3674"/>
                    </a:cubicBezTo>
                    <a:cubicBezTo>
                      <a:pt x="391256" y="26693"/>
                      <a:pt x="997649" y="208228"/>
                      <a:pt x="997649" y="290188"/>
                    </a:cubicBezTo>
                    <a:cubicBezTo>
                      <a:pt x="854775" y="300711"/>
                      <a:pt x="391256" y="323495"/>
                      <a:pt x="224981" y="300476"/>
                    </a:cubicBezTo>
                    <a:cubicBezTo>
                      <a:pt x="58706" y="277457"/>
                      <a:pt x="0" y="234035"/>
                      <a:pt x="0" y="152075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61" name="フリーフォーム: 図形 660">
              <a:extLst>
                <a:ext uri="{FF2B5EF4-FFF2-40B4-BE49-F238E27FC236}">
                  <a16:creationId xmlns:a16="http://schemas.microsoft.com/office/drawing/2014/main" id="{92A840BA-C14D-4360-95DE-8F397E5C29F5}"/>
                </a:ext>
              </a:extLst>
            </p:cNvPr>
            <p:cNvSpPr/>
            <p:nvPr/>
          </p:nvSpPr>
          <p:spPr>
            <a:xfrm>
              <a:off x="6088344" y="4806954"/>
              <a:ext cx="266722" cy="605229"/>
            </a:xfrm>
            <a:custGeom>
              <a:avLst/>
              <a:gdLst>
                <a:gd name="connsiteX0" fmla="*/ 616772 w 802268"/>
                <a:gd name="connsiteY0" fmla="*/ 0 h 1439834"/>
                <a:gd name="connsiteX1" fmla="*/ 641745 w 802268"/>
                <a:gd name="connsiteY1" fmla="*/ 29357 h 1439834"/>
                <a:gd name="connsiteX2" fmla="*/ 802268 w 802268"/>
                <a:gd name="connsiteY2" fmla="*/ 539059 h 1439834"/>
                <a:gd name="connsiteX3" fmla="*/ 51777 w 802268"/>
                <a:gd name="connsiteY3" fmla="*/ 1432170 h 1439834"/>
                <a:gd name="connsiteX4" fmla="*/ 0 w 802268"/>
                <a:gd name="connsiteY4" fmla="*/ 1439834 h 1439834"/>
                <a:gd name="connsiteX5" fmla="*/ 40584 w 802268"/>
                <a:gd name="connsiteY5" fmla="*/ 1411299 h 1439834"/>
                <a:gd name="connsiteX6" fmla="*/ 432167 w 802268"/>
                <a:gd name="connsiteY6" fmla="*/ 959943 h 1439834"/>
                <a:gd name="connsiteX7" fmla="*/ 628912 w 802268"/>
                <a:gd name="connsiteY7" fmla="*/ 68581 h 1439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2268" h="1439834">
                  <a:moveTo>
                    <a:pt x="616772" y="0"/>
                  </a:moveTo>
                  <a:lnTo>
                    <a:pt x="641745" y="29357"/>
                  </a:lnTo>
                  <a:cubicBezTo>
                    <a:pt x="743091" y="174855"/>
                    <a:pt x="802268" y="350254"/>
                    <a:pt x="802268" y="539059"/>
                  </a:cubicBezTo>
                  <a:cubicBezTo>
                    <a:pt x="802268" y="979604"/>
                    <a:pt x="480082" y="1347164"/>
                    <a:pt x="51777" y="1432170"/>
                  </a:cubicBezTo>
                  <a:lnTo>
                    <a:pt x="0" y="1439834"/>
                  </a:lnTo>
                  <a:lnTo>
                    <a:pt x="40584" y="1411299"/>
                  </a:lnTo>
                  <a:cubicBezTo>
                    <a:pt x="190438" y="1296440"/>
                    <a:pt x="325955" y="1143908"/>
                    <a:pt x="432167" y="959943"/>
                  </a:cubicBezTo>
                  <a:cubicBezTo>
                    <a:pt x="602107" y="665599"/>
                    <a:pt x="664849" y="346519"/>
                    <a:pt x="628912" y="6858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2" name="フリーフォーム: 図形 661">
              <a:extLst>
                <a:ext uri="{FF2B5EF4-FFF2-40B4-BE49-F238E27FC236}">
                  <a16:creationId xmlns:a16="http://schemas.microsoft.com/office/drawing/2014/main" id="{1C07A649-4611-4CC2-B715-18B366360595}"/>
                </a:ext>
              </a:extLst>
            </p:cNvPr>
            <p:cNvSpPr/>
            <p:nvPr/>
          </p:nvSpPr>
          <p:spPr>
            <a:xfrm rot="21317126">
              <a:off x="6408469" y="4766471"/>
              <a:ext cx="790986" cy="445912"/>
            </a:xfrm>
            <a:custGeom>
              <a:avLst/>
              <a:gdLst>
                <a:gd name="connsiteX0" fmla="*/ 1355942 w 1889976"/>
                <a:gd name="connsiteY0" fmla="*/ 10089 h 842690"/>
                <a:gd name="connsiteX1" fmla="*/ 1808539 w 1889976"/>
                <a:gd name="connsiteY1" fmla="*/ 84806 h 842690"/>
                <a:gd name="connsiteX2" fmla="*/ 1889976 w 1889976"/>
                <a:gd name="connsiteY2" fmla="*/ 111166 h 842690"/>
                <a:gd name="connsiteX3" fmla="*/ 1779998 w 1889976"/>
                <a:gd name="connsiteY3" fmla="*/ 132101 h 842690"/>
                <a:gd name="connsiteX4" fmla="*/ 1334219 w 1889976"/>
                <a:gd name="connsiteY4" fmla="*/ 256918 h 842690"/>
                <a:gd name="connsiteX5" fmla="*/ 355464 w 1889976"/>
                <a:gd name="connsiteY5" fmla="*/ 788346 h 842690"/>
                <a:gd name="connsiteX6" fmla="*/ 301018 w 1889976"/>
                <a:gd name="connsiteY6" fmla="*/ 842690 h 842690"/>
                <a:gd name="connsiteX7" fmla="*/ 323860 w 1889976"/>
                <a:gd name="connsiteY7" fmla="*/ 791345 h 842690"/>
                <a:gd name="connsiteX8" fmla="*/ 340861 w 1889976"/>
                <a:gd name="connsiteY8" fmla="*/ 705413 h 842690"/>
                <a:gd name="connsiteX9" fmla="*/ 77533 w 1889976"/>
                <a:gd name="connsiteY9" fmla="*/ 284408 h 842690"/>
                <a:gd name="connsiteX10" fmla="*/ 0 w 1889976"/>
                <a:gd name="connsiteY10" fmla="*/ 255996 h 842690"/>
                <a:gd name="connsiteX11" fmla="*/ 51279 w 1889976"/>
                <a:gd name="connsiteY11" fmla="*/ 218932 h 842690"/>
                <a:gd name="connsiteX12" fmla="*/ 1100851 w 1889976"/>
                <a:gd name="connsiteY12" fmla="*/ 0 h 842690"/>
                <a:gd name="connsiteX13" fmla="*/ 1355942 w 1889976"/>
                <a:gd name="connsiteY13" fmla="*/ 10089 h 842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889976" h="842690">
                  <a:moveTo>
                    <a:pt x="1355942" y="10089"/>
                  </a:moveTo>
                  <a:cubicBezTo>
                    <a:pt x="1520735" y="23318"/>
                    <a:pt x="1673863" y="49111"/>
                    <a:pt x="1808539" y="84806"/>
                  </a:cubicBezTo>
                  <a:lnTo>
                    <a:pt x="1889976" y="111166"/>
                  </a:lnTo>
                  <a:lnTo>
                    <a:pt x="1779998" y="132101"/>
                  </a:lnTo>
                  <a:cubicBezTo>
                    <a:pt x="1636125" y="162718"/>
                    <a:pt x="1486272" y="204265"/>
                    <a:pt x="1334219" y="256918"/>
                  </a:cubicBezTo>
                  <a:cubicBezTo>
                    <a:pt x="928747" y="397326"/>
                    <a:pt x="584407" y="590129"/>
                    <a:pt x="355464" y="788346"/>
                  </a:cubicBezTo>
                  <a:lnTo>
                    <a:pt x="301018" y="842690"/>
                  </a:lnTo>
                  <a:lnTo>
                    <a:pt x="323860" y="791345"/>
                  </a:lnTo>
                  <a:cubicBezTo>
                    <a:pt x="332627" y="763858"/>
                    <a:pt x="338411" y="735127"/>
                    <a:pt x="340861" y="705413"/>
                  </a:cubicBezTo>
                  <a:cubicBezTo>
                    <a:pt x="355564" y="527129"/>
                    <a:pt x="246112" y="364095"/>
                    <a:pt x="77533" y="284408"/>
                  </a:cubicBezTo>
                  <a:lnTo>
                    <a:pt x="0" y="255996"/>
                  </a:lnTo>
                  <a:lnTo>
                    <a:pt x="51279" y="218932"/>
                  </a:lnTo>
                  <a:cubicBezTo>
                    <a:pt x="278742" y="86844"/>
                    <a:pt x="663946" y="0"/>
                    <a:pt x="1100851" y="0"/>
                  </a:cubicBezTo>
                  <a:cubicBezTo>
                    <a:pt x="1188232" y="0"/>
                    <a:pt x="1273545" y="3474"/>
                    <a:pt x="1355942" y="10089"/>
                  </a:cubicBezTo>
                  <a:close/>
                </a:path>
              </a:pathLst>
            </a:custGeom>
            <a:pattFill prst="wdUpDiag">
              <a:fgClr>
                <a:srgbClr val="FF0000"/>
              </a:fgClr>
              <a:bgClr>
                <a:srgbClr val="FFC000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683" name="テキスト ボックス 682">
            <a:extLst>
              <a:ext uri="{FF2B5EF4-FFF2-40B4-BE49-F238E27FC236}">
                <a16:creationId xmlns:a16="http://schemas.microsoft.com/office/drawing/2014/main" id="{427C0477-EF32-4712-A1C7-07FEF00A503E}"/>
              </a:ext>
            </a:extLst>
          </p:cNvPr>
          <p:cNvSpPr txBox="1"/>
          <p:nvPr/>
        </p:nvSpPr>
        <p:spPr>
          <a:xfrm>
            <a:off x="8230935" y="6366172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マダイ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84" name="グループ化 683">
            <a:extLst>
              <a:ext uri="{FF2B5EF4-FFF2-40B4-BE49-F238E27FC236}">
                <a16:creationId xmlns:a16="http://schemas.microsoft.com/office/drawing/2014/main" id="{3AD9D468-840B-49FC-AF64-40BD7DE0B573}"/>
              </a:ext>
            </a:extLst>
          </p:cNvPr>
          <p:cNvGrpSpPr/>
          <p:nvPr/>
        </p:nvGrpSpPr>
        <p:grpSpPr>
          <a:xfrm>
            <a:off x="3579562" y="4002885"/>
            <a:ext cx="1784504" cy="865842"/>
            <a:chOff x="781247" y="2020776"/>
            <a:chExt cx="3536950" cy="1716131"/>
          </a:xfrm>
        </p:grpSpPr>
        <p:sp>
          <p:nvSpPr>
            <p:cNvPr id="685" name="フリーフォーム: 図形 684">
              <a:extLst>
                <a:ext uri="{FF2B5EF4-FFF2-40B4-BE49-F238E27FC236}">
                  <a16:creationId xmlns:a16="http://schemas.microsoft.com/office/drawing/2014/main" id="{E3C26B5D-7434-457B-AE0C-7B0F4E947FAF}"/>
                </a:ext>
              </a:extLst>
            </p:cNvPr>
            <p:cNvSpPr/>
            <p:nvPr/>
          </p:nvSpPr>
          <p:spPr>
            <a:xfrm>
              <a:off x="786272" y="2020776"/>
              <a:ext cx="3526903" cy="1212046"/>
            </a:xfrm>
            <a:custGeom>
              <a:avLst/>
              <a:gdLst>
                <a:gd name="connsiteX0" fmla="*/ 2062637 w 4125275"/>
                <a:gd name="connsiteY0" fmla="*/ 0 h 958850"/>
                <a:gd name="connsiteX1" fmla="*/ 4120470 w 4125275"/>
                <a:gd name="connsiteY1" fmla="*/ 912120 h 958850"/>
                <a:gd name="connsiteX2" fmla="*/ 4125275 w 4125275"/>
                <a:gd name="connsiteY2" fmla="*/ 958850 h 958850"/>
                <a:gd name="connsiteX3" fmla="*/ 0 w 4125275"/>
                <a:gd name="connsiteY3" fmla="*/ 958850 h 958850"/>
                <a:gd name="connsiteX4" fmla="*/ 4804 w 4125275"/>
                <a:gd name="connsiteY4" fmla="*/ 912120 h 958850"/>
                <a:gd name="connsiteX5" fmla="*/ 2062637 w 4125275"/>
                <a:gd name="connsiteY5" fmla="*/ 0 h 958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25275" h="958850">
                  <a:moveTo>
                    <a:pt x="2062637" y="0"/>
                  </a:moveTo>
                  <a:cubicBezTo>
                    <a:pt x="3133645" y="0"/>
                    <a:pt x="4014542" y="399796"/>
                    <a:pt x="4120470" y="912120"/>
                  </a:cubicBezTo>
                  <a:lnTo>
                    <a:pt x="4125275" y="958850"/>
                  </a:lnTo>
                  <a:lnTo>
                    <a:pt x="0" y="958850"/>
                  </a:lnTo>
                  <a:lnTo>
                    <a:pt x="4804" y="912120"/>
                  </a:lnTo>
                  <a:cubicBezTo>
                    <a:pt x="110732" y="399796"/>
                    <a:pt x="991630" y="0"/>
                    <a:pt x="206263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F0"/>
                </a:gs>
                <a:gs pos="100000">
                  <a:srgbClr val="5B9BD5">
                    <a:lumMod val="20000"/>
                    <a:lumOff val="80000"/>
                  </a:srgbClr>
                </a:gs>
              </a:gsLst>
              <a:lin ang="54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6" name="フリーフォーム: 図形 685">
              <a:extLst>
                <a:ext uri="{FF2B5EF4-FFF2-40B4-BE49-F238E27FC236}">
                  <a16:creationId xmlns:a16="http://schemas.microsoft.com/office/drawing/2014/main" id="{4EB35E7E-DB1E-420E-B82B-0DEE67D93303}"/>
                </a:ext>
              </a:extLst>
            </p:cNvPr>
            <p:cNvSpPr/>
            <p:nvPr/>
          </p:nvSpPr>
          <p:spPr>
            <a:xfrm>
              <a:off x="781247" y="3232822"/>
              <a:ext cx="3536950" cy="504085"/>
            </a:xfrm>
            <a:custGeom>
              <a:avLst/>
              <a:gdLst>
                <a:gd name="connsiteX0" fmla="*/ 5876 w 4137026"/>
                <a:gd name="connsiteY0" fmla="*/ 0 h 1073150"/>
                <a:gd name="connsiteX1" fmla="*/ 4131151 w 4137026"/>
                <a:gd name="connsiteY1" fmla="*/ 0 h 1073150"/>
                <a:gd name="connsiteX2" fmla="*/ 4137026 w 4137026"/>
                <a:gd name="connsiteY2" fmla="*/ 57150 h 1073150"/>
                <a:gd name="connsiteX3" fmla="*/ 2068513 w 4137026"/>
                <a:gd name="connsiteY3" fmla="*/ 1073150 h 1073150"/>
                <a:gd name="connsiteX4" fmla="*/ 0 w 4137026"/>
                <a:gd name="connsiteY4" fmla="*/ 57150 h 1073150"/>
                <a:gd name="connsiteX5" fmla="*/ 5876 w 4137026"/>
                <a:gd name="connsiteY5" fmla="*/ 0 h 1073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37026" h="1073150">
                  <a:moveTo>
                    <a:pt x="5876" y="0"/>
                  </a:moveTo>
                  <a:lnTo>
                    <a:pt x="4131151" y="0"/>
                  </a:lnTo>
                  <a:lnTo>
                    <a:pt x="4137026" y="57150"/>
                  </a:lnTo>
                  <a:cubicBezTo>
                    <a:pt x="4137026" y="618271"/>
                    <a:pt x="3210921" y="1073150"/>
                    <a:pt x="2068513" y="1073150"/>
                  </a:cubicBezTo>
                  <a:cubicBezTo>
                    <a:pt x="926105" y="1073150"/>
                    <a:pt x="0" y="618271"/>
                    <a:pt x="0" y="57150"/>
                  </a:cubicBezTo>
                  <a:lnTo>
                    <a:pt x="5876" y="0"/>
                  </a:lnTo>
                  <a:close/>
                </a:path>
              </a:pathLst>
            </a:custGeom>
            <a:gradFill>
              <a:gsLst>
                <a:gs pos="0">
                  <a:srgbClr val="00B0F0"/>
                </a:gs>
                <a:gs pos="100000">
                  <a:srgbClr val="002060"/>
                </a:gs>
              </a:gsLst>
              <a:path path="circle">
                <a:fillToRect l="50000" t="50000" r="50000" b="50000"/>
              </a:path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87" name="グループ化 686">
              <a:extLst>
                <a:ext uri="{FF2B5EF4-FFF2-40B4-BE49-F238E27FC236}">
                  <a16:creationId xmlns:a16="http://schemas.microsoft.com/office/drawing/2014/main" id="{38353F5B-CFB1-4F4F-A468-1AACA860FD23}"/>
                </a:ext>
              </a:extLst>
            </p:cNvPr>
            <p:cNvGrpSpPr/>
            <p:nvPr/>
          </p:nvGrpSpPr>
          <p:grpSpPr>
            <a:xfrm>
              <a:off x="1062810" y="2541023"/>
              <a:ext cx="2937689" cy="779814"/>
              <a:chOff x="1062810" y="2475232"/>
              <a:chExt cx="2937689" cy="779814"/>
            </a:xfrm>
          </p:grpSpPr>
          <p:sp>
            <p:nvSpPr>
              <p:cNvPr id="688" name="フリーフォーム: 図形 687">
                <a:extLst>
                  <a:ext uri="{FF2B5EF4-FFF2-40B4-BE49-F238E27FC236}">
                    <a16:creationId xmlns:a16="http://schemas.microsoft.com/office/drawing/2014/main" id="{CEB12F8B-5918-4759-82BA-77E5458D9751}"/>
                  </a:ext>
                </a:extLst>
              </p:cNvPr>
              <p:cNvSpPr/>
              <p:nvPr/>
            </p:nvSpPr>
            <p:spPr>
              <a:xfrm>
                <a:off x="1383797" y="2654300"/>
                <a:ext cx="628650" cy="498475"/>
              </a:xfrm>
              <a:custGeom>
                <a:avLst/>
                <a:gdLst>
                  <a:gd name="connsiteX0" fmla="*/ 0 w 628650"/>
                  <a:gd name="connsiteY0" fmla="*/ 495300 h 498475"/>
                  <a:gd name="connsiteX1" fmla="*/ 69850 w 628650"/>
                  <a:gd name="connsiteY1" fmla="*/ 279400 h 498475"/>
                  <a:gd name="connsiteX2" fmla="*/ 155575 w 628650"/>
                  <a:gd name="connsiteY2" fmla="*/ 238125 h 498475"/>
                  <a:gd name="connsiteX3" fmla="*/ 200025 w 628650"/>
                  <a:gd name="connsiteY3" fmla="*/ 107950 h 498475"/>
                  <a:gd name="connsiteX4" fmla="*/ 241300 w 628650"/>
                  <a:gd name="connsiteY4" fmla="*/ 101600 h 498475"/>
                  <a:gd name="connsiteX5" fmla="*/ 355600 w 628650"/>
                  <a:gd name="connsiteY5" fmla="*/ 0 h 498475"/>
                  <a:gd name="connsiteX6" fmla="*/ 504825 w 628650"/>
                  <a:gd name="connsiteY6" fmla="*/ 127000 h 498475"/>
                  <a:gd name="connsiteX7" fmla="*/ 628650 w 628650"/>
                  <a:gd name="connsiteY7" fmla="*/ 498475 h 498475"/>
                  <a:gd name="connsiteX8" fmla="*/ 0 w 628650"/>
                  <a:gd name="connsiteY8" fmla="*/ 495300 h 498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8650" h="498475">
                    <a:moveTo>
                      <a:pt x="0" y="495300"/>
                    </a:moveTo>
                    <a:lnTo>
                      <a:pt x="69850" y="279400"/>
                    </a:lnTo>
                    <a:lnTo>
                      <a:pt x="155575" y="238125"/>
                    </a:lnTo>
                    <a:lnTo>
                      <a:pt x="200025" y="107950"/>
                    </a:lnTo>
                    <a:lnTo>
                      <a:pt x="241300" y="101600"/>
                    </a:lnTo>
                    <a:lnTo>
                      <a:pt x="355600" y="0"/>
                    </a:lnTo>
                    <a:lnTo>
                      <a:pt x="504825" y="127000"/>
                    </a:lnTo>
                    <a:lnTo>
                      <a:pt x="628650" y="498475"/>
                    </a:lnTo>
                    <a:lnTo>
                      <a:pt x="0" y="495300"/>
                    </a:lnTo>
                    <a:close/>
                  </a:path>
                </a:pathLst>
              </a:custGeom>
              <a:pattFill prst="lgConfetti">
                <a:fgClr>
                  <a:srgbClr val="70AD47">
                    <a:lumMod val="50000"/>
                  </a:srgbClr>
                </a:fgClr>
                <a:bgClr>
                  <a:srgbClr val="6699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9" name="フリーフォーム: 図形 688">
                <a:extLst>
                  <a:ext uri="{FF2B5EF4-FFF2-40B4-BE49-F238E27FC236}">
                    <a16:creationId xmlns:a16="http://schemas.microsoft.com/office/drawing/2014/main" id="{CAB23AEC-DEEE-4FB2-BC5E-96135BFFE09D}"/>
                  </a:ext>
                </a:extLst>
              </p:cNvPr>
              <p:cNvSpPr/>
              <p:nvPr/>
            </p:nvSpPr>
            <p:spPr>
              <a:xfrm>
                <a:off x="1450472" y="2747048"/>
                <a:ext cx="626283" cy="405727"/>
              </a:xfrm>
              <a:custGeom>
                <a:avLst/>
                <a:gdLst>
                  <a:gd name="connsiteX0" fmla="*/ 0 w 628650"/>
                  <a:gd name="connsiteY0" fmla="*/ 495300 h 498475"/>
                  <a:gd name="connsiteX1" fmla="*/ 69850 w 628650"/>
                  <a:gd name="connsiteY1" fmla="*/ 279400 h 498475"/>
                  <a:gd name="connsiteX2" fmla="*/ 155575 w 628650"/>
                  <a:gd name="connsiteY2" fmla="*/ 238125 h 498475"/>
                  <a:gd name="connsiteX3" fmla="*/ 200025 w 628650"/>
                  <a:gd name="connsiteY3" fmla="*/ 107950 h 498475"/>
                  <a:gd name="connsiteX4" fmla="*/ 241300 w 628650"/>
                  <a:gd name="connsiteY4" fmla="*/ 101600 h 498475"/>
                  <a:gd name="connsiteX5" fmla="*/ 355600 w 628650"/>
                  <a:gd name="connsiteY5" fmla="*/ 0 h 498475"/>
                  <a:gd name="connsiteX6" fmla="*/ 504825 w 628650"/>
                  <a:gd name="connsiteY6" fmla="*/ 127000 h 498475"/>
                  <a:gd name="connsiteX7" fmla="*/ 628650 w 628650"/>
                  <a:gd name="connsiteY7" fmla="*/ 498475 h 498475"/>
                  <a:gd name="connsiteX8" fmla="*/ 0 w 628650"/>
                  <a:gd name="connsiteY8" fmla="*/ 495300 h 498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8650" h="498475">
                    <a:moveTo>
                      <a:pt x="0" y="495300"/>
                    </a:moveTo>
                    <a:lnTo>
                      <a:pt x="69850" y="279400"/>
                    </a:lnTo>
                    <a:lnTo>
                      <a:pt x="155575" y="238125"/>
                    </a:lnTo>
                    <a:lnTo>
                      <a:pt x="200025" y="107950"/>
                    </a:lnTo>
                    <a:lnTo>
                      <a:pt x="241300" y="101600"/>
                    </a:lnTo>
                    <a:lnTo>
                      <a:pt x="355600" y="0"/>
                    </a:lnTo>
                    <a:lnTo>
                      <a:pt x="504825" y="127000"/>
                    </a:lnTo>
                    <a:lnTo>
                      <a:pt x="628650" y="498475"/>
                    </a:lnTo>
                    <a:lnTo>
                      <a:pt x="0" y="495300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75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0" name="正方形/長方形 689">
                <a:extLst>
                  <a:ext uri="{FF2B5EF4-FFF2-40B4-BE49-F238E27FC236}">
                    <a16:creationId xmlns:a16="http://schemas.microsoft.com/office/drawing/2014/main" id="{29A219E9-F157-405F-8666-EA4B866AD786}"/>
                  </a:ext>
                </a:extLst>
              </p:cNvPr>
              <p:cNvSpPr/>
              <p:nvPr/>
            </p:nvSpPr>
            <p:spPr>
              <a:xfrm flipH="1">
                <a:off x="3149010" y="2475232"/>
                <a:ext cx="69850" cy="45719"/>
              </a:xfrm>
              <a:prstGeom prst="rect">
                <a:avLst/>
              </a:prstGeom>
              <a:gradFill flip="none" rotWithShape="1">
                <a:gsLst>
                  <a:gs pos="0">
                    <a:srgbClr val="E7E6E6">
                      <a:lumMod val="25000"/>
                    </a:srgb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1" name="正方形/長方形 690">
                <a:extLst>
                  <a:ext uri="{FF2B5EF4-FFF2-40B4-BE49-F238E27FC236}">
                    <a16:creationId xmlns:a16="http://schemas.microsoft.com/office/drawing/2014/main" id="{D26CB294-E19F-40CF-9EE0-7D1BCB5A8EC2}"/>
                  </a:ext>
                </a:extLst>
              </p:cNvPr>
              <p:cNvSpPr/>
              <p:nvPr/>
            </p:nvSpPr>
            <p:spPr>
              <a:xfrm flipH="1">
                <a:off x="3302000" y="2475232"/>
                <a:ext cx="69850" cy="45719"/>
              </a:xfrm>
              <a:prstGeom prst="rect">
                <a:avLst/>
              </a:prstGeom>
              <a:gradFill flip="none" rotWithShape="1">
                <a:gsLst>
                  <a:gs pos="0">
                    <a:srgbClr val="E7E6E6">
                      <a:lumMod val="25000"/>
                    </a:srgb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2" name="正方形/長方形 691">
                <a:extLst>
                  <a:ext uri="{FF2B5EF4-FFF2-40B4-BE49-F238E27FC236}">
                    <a16:creationId xmlns:a16="http://schemas.microsoft.com/office/drawing/2014/main" id="{E76881F3-BD10-497D-BCCC-B53BFB2E2FFA}"/>
                  </a:ext>
                </a:extLst>
              </p:cNvPr>
              <p:cNvSpPr/>
              <p:nvPr/>
            </p:nvSpPr>
            <p:spPr>
              <a:xfrm flipH="1">
                <a:off x="2986772" y="2475232"/>
                <a:ext cx="69850" cy="45719"/>
              </a:xfrm>
              <a:prstGeom prst="rect">
                <a:avLst/>
              </a:prstGeom>
              <a:gradFill flip="none" rotWithShape="1">
                <a:gsLst>
                  <a:gs pos="0">
                    <a:srgbClr val="E7E6E6">
                      <a:lumMod val="25000"/>
                    </a:srgb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3" name="正方形/長方形 692">
                <a:extLst>
                  <a:ext uri="{FF2B5EF4-FFF2-40B4-BE49-F238E27FC236}">
                    <a16:creationId xmlns:a16="http://schemas.microsoft.com/office/drawing/2014/main" id="{A6E1A0D1-7B4D-455E-8BD1-A25AB751B82C}"/>
                  </a:ext>
                </a:extLst>
              </p:cNvPr>
              <p:cNvSpPr/>
              <p:nvPr/>
            </p:nvSpPr>
            <p:spPr>
              <a:xfrm>
                <a:off x="2568575" y="2508250"/>
                <a:ext cx="977900" cy="644525"/>
              </a:xfrm>
              <a:prstGeom prst="rect">
                <a:avLst/>
              </a:prstGeom>
              <a:gradFill flip="none" rotWithShape="1">
                <a:gsLst>
                  <a:gs pos="0">
                    <a:srgbClr val="E7E6E6">
                      <a:lumMod val="25000"/>
                    </a:srgb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4" name="正方形/長方形 693">
                <a:extLst>
                  <a:ext uri="{FF2B5EF4-FFF2-40B4-BE49-F238E27FC236}">
                    <a16:creationId xmlns:a16="http://schemas.microsoft.com/office/drawing/2014/main" id="{EC6EDB6A-809B-4E03-B710-C9E82BE1B0BD}"/>
                  </a:ext>
                </a:extLst>
              </p:cNvPr>
              <p:cNvSpPr/>
              <p:nvPr/>
            </p:nvSpPr>
            <p:spPr>
              <a:xfrm>
                <a:off x="1758752" y="2673349"/>
                <a:ext cx="812800" cy="479425"/>
              </a:xfrm>
              <a:prstGeom prst="rect">
                <a:avLst/>
              </a:prstGeom>
              <a:gradFill flip="none" rotWithShape="1">
                <a:gsLst>
                  <a:gs pos="0">
                    <a:srgbClr val="E7E6E6">
                      <a:lumMod val="25000"/>
                    </a:srgb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5" name="正方形/長方形 694">
                <a:extLst>
                  <a:ext uri="{FF2B5EF4-FFF2-40B4-BE49-F238E27FC236}">
                    <a16:creationId xmlns:a16="http://schemas.microsoft.com/office/drawing/2014/main" id="{7D74305B-762D-4A93-AFA5-2A12DF93D3D1}"/>
                  </a:ext>
                </a:extLst>
              </p:cNvPr>
              <p:cNvSpPr/>
              <p:nvPr/>
            </p:nvSpPr>
            <p:spPr>
              <a:xfrm>
                <a:off x="1901824" y="2593976"/>
                <a:ext cx="669727" cy="79374"/>
              </a:xfrm>
              <a:prstGeom prst="rect">
                <a:avLst/>
              </a:prstGeom>
              <a:gradFill flip="none" rotWithShape="1">
                <a:gsLst>
                  <a:gs pos="0">
                    <a:srgbClr val="E7E6E6">
                      <a:lumMod val="25000"/>
                    </a:srgb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6" name="正方形/長方形 695">
                <a:extLst>
                  <a:ext uri="{FF2B5EF4-FFF2-40B4-BE49-F238E27FC236}">
                    <a16:creationId xmlns:a16="http://schemas.microsoft.com/office/drawing/2014/main" id="{842B7CE1-06BD-421C-8944-021496EC4439}"/>
                  </a:ext>
                </a:extLst>
              </p:cNvPr>
              <p:cNvSpPr/>
              <p:nvPr/>
            </p:nvSpPr>
            <p:spPr>
              <a:xfrm>
                <a:off x="1449873" y="2997200"/>
                <a:ext cx="287157" cy="155574"/>
              </a:xfrm>
              <a:prstGeom prst="rect">
                <a:avLst/>
              </a:prstGeom>
              <a:gradFill flip="none" rotWithShape="1">
                <a:gsLst>
                  <a:gs pos="0">
                    <a:srgbClr val="E7E6E6">
                      <a:lumMod val="25000"/>
                    </a:srgb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7" name="正方形/長方形 696">
                <a:extLst>
                  <a:ext uri="{FF2B5EF4-FFF2-40B4-BE49-F238E27FC236}">
                    <a16:creationId xmlns:a16="http://schemas.microsoft.com/office/drawing/2014/main" id="{718F3857-8DAD-465D-84D8-F05D43CFA565}"/>
                  </a:ext>
                </a:extLst>
              </p:cNvPr>
              <p:cNvSpPr/>
              <p:nvPr/>
            </p:nvSpPr>
            <p:spPr>
              <a:xfrm>
                <a:off x="1202223" y="3067050"/>
                <a:ext cx="67777" cy="85724"/>
              </a:xfrm>
              <a:prstGeom prst="rect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8" name="正方形/長方形 697">
                <a:extLst>
                  <a:ext uri="{FF2B5EF4-FFF2-40B4-BE49-F238E27FC236}">
                    <a16:creationId xmlns:a16="http://schemas.microsoft.com/office/drawing/2014/main" id="{2C49E8AA-294E-4792-91FF-583BC5F5CB6A}"/>
                  </a:ext>
                </a:extLst>
              </p:cNvPr>
              <p:cNvSpPr/>
              <p:nvPr/>
            </p:nvSpPr>
            <p:spPr>
              <a:xfrm>
                <a:off x="1268898" y="3096095"/>
                <a:ext cx="47323" cy="59854"/>
              </a:xfrm>
              <a:prstGeom prst="rect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9" name="正方形/長方形 698">
                <a:extLst>
                  <a:ext uri="{FF2B5EF4-FFF2-40B4-BE49-F238E27FC236}">
                    <a16:creationId xmlns:a16="http://schemas.microsoft.com/office/drawing/2014/main" id="{2724D2E8-4427-4C99-9623-E99C988A9F7D}"/>
                  </a:ext>
                </a:extLst>
              </p:cNvPr>
              <p:cNvSpPr/>
              <p:nvPr/>
            </p:nvSpPr>
            <p:spPr>
              <a:xfrm>
                <a:off x="1110148" y="3105150"/>
                <a:ext cx="251927" cy="53974"/>
              </a:xfrm>
              <a:prstGeom prst="rect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0" name="フリーフォーム: 図形 699">
                <a:extLst>
                  <a:ext uri="{FF2B5EF4-FFF2-40B4-BE49-F238E27FC236}">
                    <a16:creationId xmlns:a16="http://schemas.microsoft.com/office/drawing/2014/main" id="{1501B7BA-C7ED-4DD4-B2AE-8E0E9957E9C6}"/>
                  </a:ext>
                </a:extLst>
              </p:cNvPr>
              <p:cNvSpPr/>
              <p:nvPr/>
            </p:nvSpPr>
            <p:spPr>
              <a:xfrm>
                <a:off x="2571750" y="2530235"/>
                <a:ext cx="904875" cy="575144"/>
              </a:xfrm>
              <a:custGeom>
                <a:avLst/>
                <a:gdLst>
                  <a:gd name="connsiteX0" fmla="*/ 0 w 164338"/>
                  <a:gd name="connsiteY0" fmla="*/ 790575 h 841139"/>
                  <a:gd name="connsiteX1" fmla="*/ 164338 w 164338"/>
                  <a:gd name="connsiteY1" fmla="*/ 790575 h 841139"/>
                  <a:gd name="connsiteX2" fmla="*/ 164338 w 164338"/>
                  <a:gd name="connsiteY2" fmla="*/ 841139 h 841139"/>
                  <a:gd name="connsiteX3" fmla="*/ 0 w 164338"/>
                  <a:gd name="connsiteY3" fmla="*/ 841139 h 841139"/>
                  <a:gd name="connsiteX4" fmla="*/ 0 w 164338"/>
                  <a:gd name="connsiteY4" fmla="*/ 702736 h 841139"/>
                  <a:gd name="connsiteX5" fmla="*/ 164338 w 164338"/>
                  <a:gd name="connsiteY5" fmla="*/ 702736 h 841139"/>
                  <a:gd name="connsiteX6" fmla="*/ 164338 w 164338"/>
                  <a:gd name="connsiteY6" fmla="*/ 753300 h 841139"/>
                  <a:gd name="connsiteX7" fmla="*/ 0 w 164338"/>
                  <a:gd name="connsiteY7" fmla="*/ 753300 h 841139"/>
                  <a:gd name="connsiteX8" fmla="*/ 0 w 164338"/>
                  <a:gd name="connsiteY8" fmla="*/ 614894 h 841139"/>
                  <a:gd name="connsiteX9" fmla="*/ 164338 w 164338"/>
                  <a:gd name="connsiteY9" fmla="*/ 614894 h 841139"/>
                  <a:gd name="connsiteX10" fmla="*/ 164338 w 164338"/>
                  <a:gd name="connsiteY10" fmla="*/ 665458 h 841139"/>
                  <a:gd name="connsiteX11" fmla="*/ 0 w 164338"/>
                  <a:gd name="connsiteY11" fmla="*/ 665458 h 841139"/>
                  <a:gd name="connsiteX12" fmla="*/ 0 w 164338"/>
                  <a:gd name="connsiteY12" fmla="*/ 527052 h 841139"/>
                  <a:gd name="connsiteX13" fmla="*/ 164338 w 164338"/>
                  <a:gd name="connsiteY13" fmla="*/ 527052 h 841139"/>
                  <a:gd name="connsiteX14" fmla="*/ 164338 w 164338"/>
                  <a:gd name="connsiteY14" fmla="*/ 577616 h 841139"/>
                  <a:gd name="connsiteX15" fmla="*/ 0 w 164338"/>
                  <a:gd name="connsiteY15" fmla="*/ 577616 h 841139"/>
                  <a:gd name="connsiteX16" fmla="*/ 0 w 164338"/>
                  <a:gd name="connsiteY16" fmla="*/ 439210 h 841139"/>
                  <a:gd name="connsiteX17" fmla="*/ 164338 w 164338"/>
                  <a:gd name="connsiteY17" fmla="*/ 439210 h 841139"/>
                  <a:gd name="connsiteX18" fmla="*/ 164338 w 164338"/>
                  <a:gd name="connsiteY18" fmla="*/ 489774 h 841139"/>
                  <a:gd name="connsiteX19" fmla="*/ 0 w 164338"/>
                  <a:gd name="connsiteY19" fmla="*/ 489774 h 841139"/>
                  <a:gd name="connsiteX20" fmla="*/ 0 w 164338"/>
                  <a:gd name="connsiteY20" fmla="*/ 351368 h 841139"/>
                  <a:gd name="connsiteX21" fmla="*/ 164338 w 164338"/>
                  <a:gd name="connsiteY21" fmla="*/ 351368 h 841139"/>
                  <a:gd name="connsiteX22" fmla="*/ 164338 w 164338"/>
                  <a:gd name="connsiteY22" fmla="*/ 401932 h 841139"/>
                  <a:gd name="connsiteX23" fmla="*/ 0 w 164338"/>
                  <a:gd name="connsiteY23" fmla="*/ 401932 h 841139"/>
                  <a:gd name="connsiteX24" fmla="*/ 0 w 164338"/>
                  <a:gd name="connsiteY24" fmla="*/ 263526 h 841139"/>
                  <a:gd name="connsiteX25" fmla="*/ 164338 w 164338"/>
                  <a:gd name="connsiteY25" fmla="*/ 263526 h 841139"/>
                  <a:gd name="connsiteX26" fmla="*/ 164338 w 164338"/>
                  <a:gd name="connsiteY26" fmla="*/ 314090 h 841139"/>
                  <a:gd name="connsiteX27" fmla="*/ 0 w 164338"/>
                  <a:gd name="connsiteY27" fmla="*/ 314090 h 841139"/>
                  <a:gd name="connsiteX28" fmla="*/ 0 w 164338"/>
                  <a:gd name="connsiteY28" fmla="*/ 175684 h 841139"/>
                  <a:gd name="connsiteX29" fmla="*/ 164338 w 164338"/>
                  <a:gd name="connsiteY29" fmla="*/ 175684 h 841139"/>
                  <a:gd name="connsiteX30" fmla="*/ 164338 w 164338"/>
                  <a:gd name="connsiteY30" fmla="*/ 226248 h 841139"/>
                  <a:gd name="connsiteX31" fmla="*/ 0 w 164338"/>
                  <a:gd name="connsiteY31" fmla="*/ 226248 h 841139"/>
                  <a:gd name="connsiteX32" fmla="*/ 0 w 164338"/>
                  <a:gd name="connsiteY32" fmla="*/ 87842 h 841139"/>
                  <a:gd name="connsiteX33" fmla="*/ 164338 w 164338"/>
                  <a:gd name="connsiteY33" fmla="*/ 87842 h 841139"/>
                  <a:gd name="connsiteX34" fmla="*/ 164338 w 164338"/>
                  <a:gd name="connsiteY34" fmla="*/ 138406 h 841139"/>
                  <a:gd name="connsiteX35" fmla="*/ 0 w 164338"/>
                  <a:gd name="connsiteY35" fmla="*/ 138406 h 841139"/>
                  <a:gd name="connsiteX36" fmla="*/ 0 w 164338"/>
                  <a:gd name="connsiteY36" fmla="*/ 0 h 841139"/>
                  <a:gd name="connsiteX37" fmla="*/ 164338 w 164338"/>
                  <a:gd name="connsiteY37" fmla="*/ 0 h 841139"/>
                  <a:gd name="connsiteX38" fmla="*/ 164338 w 164338"/>
                  <a:gd name="connsiteY38" fmla="*/ 50564 h 841139"/>
                  <a:gd name="connsiteX39" fmla="*/ 0 w 164338"/>
                  <a:gd name="connsiteY39" fmla="*/ 50564 h 8411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64338" h="841139">
                    <a:moveTo>
                      <a:pt x="0" y="790575"/>
                    </a:moveTo>
                    <a:lnTo>
                      <a:pt x="164338" y="790575"/>
                    </a:lnTo>
                    <a:lnTo>
                      <a:pt x="164338" y="841139"/>
                    </a:lnTo>
                    <a:lnTo>
                      <a:pt x="0" y="841139"/>
                    </a:lnTo>
                    <a:close/>
                    <a:moveTo>
                      <a:pt x="0" y="702736"/>
                    </a:moveTo>
                    <a:lnTo>
                      <a:pt x="164338" y="702736"/>
                    </a:lnTo>
                    <a:lnTo>
                      <a:pt x="164338" y="753300"/>
                    </a:lnTo>
                    <a:lnTo>
                      <a:pt x="0" y="753300"/>
                    </a:lnTo>
                    <a:close/>
                    <a:moveTo>
                      <a:pt x="0" y="614894"/>
                    </a:moveTo>
                    <a:lnTo>
                      <a:pt x="164338" y="614894"/>
                    </a:lnTo>
                    <a:lnTo>
                      <a:pt x="164338" y="665458"/>
                    </a:lnTo>
                    <a:lnTo>
                      <a:pt x="0" y="665458"/>
                    </a:lnTo>
                    <a:close/>
                    <a:moveTo>
                      <a:pt x="0" y="527052"/>
                    </a:moveTo>
                    <a:lnTo>
                      <a:pt x="164338" y="527052"/>
                    </a:lnTo>
                    <a:lnTo>
                      <a:pt x="164338" y="577616"/>
                    </a:lnTo>
                    <a:lnTo>
                      <a:pt x="0" y="577616"/>
                    </a:lnTo>
                    <a:close/>
                    <a:moveTo>
                      <a:pt x="0" y="439210"/>
                    </a:moveTo>
                    <a:lnTo>
                      <a:pt x="164338" y="439210"/>
                    </a:lnTo>
                    <a:lnTo>
                      <a:pt x="164338" y="489774"/>
                    </a:lnTo>
                    <a:lnTo>
                      <a:pt x="0" y="489774"/>
                    </a:lnTo>
                    <a:close/>
                    <a:moveTo>
                      <a:pt x="0" y="351368"/>
                    </a:moveTo>
                    <a:lnTo>
                      <a:pt x="164338" y="351368"/>
                    </a:lnTo>
                    <a:lnTo>
                      <a:pt x="164338" y="401932"/>
                    </a:lnTo>
                    <a:lnTo>
                      <a:pt x="0" y="401932"/>
                    </a:lnTo>
                    <a:close/>
                    <a:moveTo>
                      <a:pt x="0" y="263526"/>
                    </a:moveTo>
                    <a:lnTo>
                      <a:pt x="164338" y="263526"/>
                    </a:lnTo>
                    <a:lnTo>
                      <a:pt x="164338" y="314090"/>
                    </a:lnTo>
                    <a:lnTo>
                      <a:pt x="0" y="314090"/>
                    </a:lnTo>
                    <a:close/>
                    <a:moveTo>
                      <a:pt x="0" y="175684"/>
                    </a:moveTo>
                    <a:lnTo>
                      <a:pt x="164338" y="175684"/>
                    </a:lnTo>
                    <a:lnTo>
                      <a:pt x="164338" y="226248"/>
                    </a:lnTo>
                    <a:lnTo>
                      <a:pt x="0" y="226248"/>
                    </a:lnTo>
                    <a:close/>
                    <a:moveTo>
                      <a:pt x="0" y="87842"/>
                    </a:moveTo>
                    <a:lnTo>
                      <a:pt x="164338" y="87842"/>
                    </a:lnTo>
                    <a:lnTo>
                      <a:pt x="164338" y="138406"/>
                    </a:lnTo>
                    <a:lnTo>
                      <a:pt x="0" y="138406"/>
                    </a:lnTo>
                    <a:close/>
                    <a:moveTo>
                      <a:pt x="0" y="0"/>
                    </a:moveTo>
                    <a:lnTo>
                      <a:pt x="164338" y="0"/>
                    </a:lnTo>
                    <a:lnTo>
                      <a:pt x="164338" y="50564"/>
                    </a:lnTo>
                    <a:lnTo>
                      <a:pt x="0" y="50564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1" name="正方形/長方形 700">
                <a:extLst>
                  <a:ext uri="{FF2B5EF4-FFF2-40B4-BE49-F238E27FC236}">
                    <a16:creationId xmlns:a16="http://schemas.microsoft.com/office/drawing/2014/main" id="{2322FBA5-924A-4CA2-9274-275194AF4955}"/>
                  </a:ext>
                </a:extLst>
              </p:cNvPr>
              <p:cNvSpPr/>
              <p:nvPr/>
            </p:nvSpPr>
            <p:spPr>
              <a:xfrm>
                <a:off x="2695131" y="2483644"/>
                <a:ext cx="164338" cy="669131"/>
              </a:xfrm>
              <a:prstGeom prst="rect">
                <a:avLst/>
              </a:prstGeom>
              <a:gradFill flip="none" rotWithShape="1">
                <a:gsLst>
                  <a:gs pos="0">
                    <a:srgbClr val="E7E6E6">
                      <a:lumMod val="25000"/>
                    </a:srgb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2" name="正方形/長方形 701">
                <a:extLst>
                  <a:ext uri="{FF2B5EF4-FFF2-40B4-BE49-F238E27FC236}">
                    <a16:creationId xmlns:a16="http://schemas.microsoft.com/office/drawing/2014/main" id="{9CD780EA-EEB7-420E-BF2F-6C991315005C}"/>
                  </a:ext>
                </a:extLst>
              </p:cNvPr>
              <p:cNvSpPr/>
              <p:nvPr/>
            </p:nvSpPr>
            <p:spPr>
              <a:xfrm>
                <a:off x="3477845" y="2483644"/>
                <a:ext cx="164338" cy="669131"/>
              </a:xfrm>
              <a:prstGeom prst="rect">
                <a:avLst/>
              </a:prstGeom>
              <a:gradFill flip="none" rotWithShape="1">
                <a:gsLst>
                  <a:gs pos="0">
                    <a:srgbClr val="E7E6E6">
                      <a:lumMod val="25000"/>
                    </a:srgb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3" name="フリーフォーム: 図形 702">
                <a:extLst>
                  <a:ext uri="{FF2B5EF4-FFF2-40B4-BE49-F238E27FC236}">
                    <a16:creationId xmlns:a16="http://schemas.microsoft.com/office/drawing/2014/main" id="{98A45A91-6C4E-4EE6-B530-AEDABCCC9635}"/>
                  </a:ext>
                </a:extLst>
              </p:cNvPr>
              <p:cNvSpPr/>
              <p:nvPr/>
            </p:nvSpPr>
            <p:spPr>
              <a:xfrm>
                <a:off x="2695130" y="2520951"/>
                <a:ext cx="164337" cy="575144"/>
              </a:xfrm>
              <a:custGeom>
                <a:avLst/>
                <a:gdLst>
                  <a:gd name="connsiteX0" fmla="*/ 0 w 164338"/>
                  <a:gd name="connsiteY0" fmla="*/ 790575 h 841139"/>
                  <a:gd name="connsiteX1" fmla="*/ 164338 w 164338"/>
                  <a:gd name="connsiteY1" fmla="*/ 790575 h 841139"/>
                  <a:gd name="connsiteX2" fmla="*/ 164338 w 164338"/>
                  <a:gd name="connsiteY2" fmla="*/ 841139 h 841139"/>
                  <a:gd name="connsiteX3" fmla="*/ 0 w 164338"/>
                  <a:gd name="connsiteY3" fmla="*/ 841139 h 841139"/>
                  <a:gd name="connsiteX4" fmla="*/ 0 w 164338"/>
                  <a:gd name="connsiteY4" fmla="*/ 702736 h 841139"/>
                  <a:gd name="connsiteX5" fmla="*/ 164338 w 164338"/>
                  <a:gd name="connsiteY5" fmla="*/ 702736 h 841139"/>
                  <a:gd name="connsiteX6" fmla="*/ 164338 w 164338"/>
                  <a:gd name="connsiteY6" fmla="*/ 753300 h 841139"/>
                  <a:gd name="connsiteX7" fmla="*/ 0 w 164338"/>
                  <a:gd name="connsiteY7" fmla="*/ 753300 h 841139"/>
                  <a:gd name="connsiteX8" fmla="*/ 0 w 164338"/>
                  <a:gd name="connsiteY8" fmla="*/ 614894 h 841139"/>
                  <a:gd name="connsiteX9" fmla="*/ 164338 w 164338"/>
                  <a:gd name="connsiteY9" fmla="*/ 614894 h 841139"/>
                  <a:gd name="connsiteX10" fmla="*/ 164338 w 164338"/>
                  <a:gd name="connsiteY10" fmla="*/ 665458 h 841139"/>
                  <a:gd name="connsiteX11" fmla="*/ 0 w 164338"/>
                  <a:gd name="connsiteY11" fmla="*/ 665458 h 841139"/>
                  <a:gd name="connsiteX12" fmla="*/ 0 w 164338"/>
                  <a:gd name="connsiteY12" fmla="*/ 527052 h 841139"/>
                  <a:gd name="connsiteX13" fmla="*/ 164338 w 164338"/>
                  <a:gd name="connsiteY13" fmla="*/ 527052 h 841139"/>
                  <a:gd name="connsiteX14" fmla="*/ 164338 w 164338"/>
                  <a:gd name="connsiteY14" fmla="*/ 577616 h 841139"/>
                  <a:gd name="connsiteX15" fmla="*/ 0 w 164338"/>
                  <a:gd name="connsiteY15" fmla="*/ 577616 h 841139"/>
                  <a:gd name="connsiteX16" fmla="*/ 0 w 164338"/>
                  <a:gd name="connsiteY16" fmla="*/ 439210 h 841139"/>
                  <a:gd name="connsiteX17" fmla="*/ 164338 w 164338"/>
                  <a:gd name="connsiteY17" fmla="*/ 439210 h 841139"/>
                  <a:gd name="connsiteX18" fmla="*/ 164338 w 164338"/>
                  <a:gd name="connsiteY18" fmla="*/ 489774 h 841139"/>
                  <a:gd name="connsiteX19" fmla="*/ 0 w 164338"/>
                  <a:gd name="connsiteY19" fmla="*/ 489774 h 841139"/>
                  <a:gd name="connsiteX20" fmla="*/ 0 w 164338"/>
                  <a:gd name="connsiteY20" fmla="*/ 351368 h 841139"/>
                  <a:gd name="connsiteX21" fmla="*/ 164338 w 164338"/>
                  <a:gd name="connsiteY21" fmla="*/ 351368 h 841139"/>
                  <a:gd name="connsiteX22" fmla="*/ 164338 w 164338"/>
                  <a:gd name="connsiteY22" fmla="*/ 401932 h 841139"/>
                  <a:gd name="connsiteX23" fmla="*/ 0 w 164338"/>
                  <a:gd name="connsiteY23" fmla="*/ 401932 h 841139"/>
                  <a:gd name="connsiteX24" fmla="*/ 0 w 164338"/>
                  <a:gd name="connsiteY24" fmla="*/ 263526 h 841139"/>
                  <a:gd name="connsiteX25" fmla="*/ 164338 w 164338"/>
                  <a:gd name="connsiteY25" fmla="*/ 263526 h 841139"/>
                  <a:gd name="connsiteX26" fmla="*/ 164338 w 164338"/>
                  <a:gd name="connsiteY26" fmla="*/ 314090 h 841139"/>
                  <a:gd name="connsiteX27" fmla="*/ 0 w 164338"/>
                  <a:gd name="connsiteY27" fmla="*/ 314090 h 841139"/>
                  <a:gd name="connsiteX28" fmla="*/ 0 w 164338"/>
                  <a:gd name="connsiteY28" fmla="*/ 175684 h 841139"/>
                  <a:gd name="connsiteX29" fmla="*/ 164338 w 164338"/>
                  <a:gd name="connsiteY29" fmla="*/ 175684 h 841139"/>
                  <a:gd name="connsiteX30" fmla="*/ 164338 w 164338"/>
                  <a:gd name="connsiteY30" fmla="*/ 226248 h 841139"/>
                  <a:gd name="connsiteX31" fmla="*/ 0 w 164338"/>
                  <a:gd name="connsiteY31" fmla="*/ 226248 h 841139"/>
                  <a:gd name="connsiteX32" fmla="*/ 0 w 164338"/>
                  <a:gd name="connsiteY32" fmla="*/ 87842 h 841139"/>
                  <a:gd name="connsiteX33" fmla="*/ 164338 w 164338"/>
                  <a:gd name="connsiteY33" fmla="*/ 87842 h 841139"/>
                  <a:gd name="connsiteX34" fmla="*/ 164338 w 164338"/>
                  <a:gd name="connsiteY34" fmla="*/ 138406 h 841139"/>
                  <a:gd name="connsiteX35" fmla="*/ 0 w 164338"/>
                  <a:gd name="connsiteY35" fmla="*/ 138406 h 841139"/>
                  <a:gd name="connsiteX36" fmla="*/ 0 w 164338"/>
                  <a:gd name="connsiteY36" fmla="*/ 0 h 841139"/>
                  <a:gd name="connsiteX37" fmla="*/ 164338 w 164338"/>
                  <a:gd name="connsiteY37" fmla="*/ 0 h 841139"/>
                  <a:gd name="connsiteX38" fmla="*/ 164338 w 164338"/>
                  <a:gd name="connsiteY38" fmla="*/ 50564 h 841139"/>
                  <a:gd name="connsiteX39" fmla="*/ 0 w 164338"/>
                  <a:gd name="connsiteY39" fmla="*/ 50564 h 8411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64338" h="841139">
                    <a:moveTo>
                      <a:pt x="0" y="790575"/>
                    </a:moveTo>
                    <a:lnTo>
                      <a:pt x="164338" y="790575"/>
                    </a:lnTo>
                    <a:lnTo>
                      <a:pt x="164338" y="841139"/>
                    </a:lnTo>
                    <a:lnTo>
                      <a:pt x="0" y="841139"/>
                    </a:lnTo>
                    <a:close/>
                    <a:moveTo>
                      <a:pt x="0" y="702736"/>
                    </a:moveTo>
                    <a:lnTo>
                      <a:pt x="164338" y="702736"/>
                    </a:lnTo>
                    <a:lnTo>
                      <a:pt x="164338" y="753300"/>
                    </a:lnTo>
                    <a:lnTo>
                      <a:pt x="0" y="753300"/>
                    </a:lnTo>
                    <a:close/>
                    <a:moveTo>
                      <a:pt x="0" y="614894"/>
                    </a:moveTo>
                    <a:lnTo>
                      <a:pt x="164338" y="614894"/>
                    </a:lnTo>
                    <a:lnTo>
                      <a:pt x="164338" y="665458"/>
                    </a:lnTo>
                    <a:lnTo>
                      <a:pt x="0" y="665458"/>
                    </a:lnTo>
                    <a:close/>
                    <a:moveTo>
                      <a:pt x="0" y="527052"/>
                    </a:moveTo>
                    <a:lnTo>
                      <a:pt x="164338" y="527052"/>
                    </a:lnTo>
                    <a:lnTo>
                      <a:pt x="164338" y="577616"/>
                    </a:lnTo>
                    <a:lnTo>
                      <a:pt x="0" y="577616"/>
                    </a:lnTo>
                    <a:close/>
                    <a:moveTo>
                      <a:pt x="0" y="439210"/>
                    </a:moveTo>
                    <a:lnTo>
                      <a:pt x="164338" y="439210"/>
                    </a:lnTo>
                    <a:lnTo>
                      <a:pt x="164338" y="489774"/>
                    </a:lnTo>
                    <a:lnTo>
                      <a:pt x="0" y="489774"/>
                    </a:lnTo>
                    <a:close/>
                    <a:moveTo>
                      <a:pt x="0" y="351368"/>
                    </a:moveTo>
                    <a:lnTo>
                      <a:pt x="164338" y="351368"/>
                    </a:lnTo>
                    <a:lnTo>
                      <a:pt x="164338" y="401932"/>
                    </a:lnTo>
                    <a:lnTo>
                      <a:pt x="0" y="401932"/>
                    </a:lnTo>
                    <a:close/>
                    <a:moveTo>
                      <a:pt x="0" y="263526"/>
                    </a:moveTo>
                    <a:lnTo>
                      <a:pt x="164338" y="263526"/>
                    </a:lnTo>
                    <a:lnTo>
                      <a:pt x="164338" y="314090"/>
                    </a:lnTo>
                    <a:lnTo>
                      <a:pt x="0" y="314090"/>
                    </a:lnTo>
                    <a:close/>
                    <a:moveTo>
                      <a:pt x="0" y="175684"/>
                    </a:moveTo>
                    <a:lnTo>
                      <a:pt x="164338" y="175684"/>
                    </a:lnTo>
                    <a:lnTo>
                      <a:pt x="164338" y="226248"/>
                    </a:lnTo>
                    <a:lnTo>
                      <a:pt x="0" y="226248"/>
                    </a:lnTo>
                    <a:close/>
                    <a:moveTo>
                      <a:pt x="0" y="87842"/>
                    </a:moveTo>
                    <a:lnTo>
                      <a:pt x="164338" y="87842"/>
                    </a:lnTo>
                    <a:lnTo>
                      <a:pt x="164338" y="138406"/>
                    </a:lnTo>
                    <a:lnTo>
                      <a:pt x="0" y="138406"/>
                    </a:lnTo>
                    <a:close/>
                    <a:moveTo>
                      <a:pt x="0" y="0"/>
                    </a:moveTo>
                    <a:lnTo>
                      <a:pt x="164338" y="0"/>
                    </a:lnTo>
                    <a:lnTo>
                      <a:pt x="164338" y="50564"/>
                    </a:lnTo>
                    <a:lnTo>
                      <a:pt x="0" y="50564"/>
                    </a:lnTo>
                    <a:close/>
                  </a:path>
                </a:pathLst>
              </a:cu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4" name="フリーフォーム: 図形 703">
                <a:extLst>
                  <a:ext uri="{FF2B5EF4-FFF2-40B4-BE49-F238E27FC236}">
                    <a16:creationId xmlns:a16="http://schemas.microsoft.com/office/drawing/2014/main" id="{409B3452-1D0F-430F-ADDA-B0709EBCA632}"/>
                  </a:ext>
                </a:extLst>
              </p:cNvPr>
              <p:cNvSpPr/>
              <p:nvPr/>
            </p:nvSpPr>
            <p:spPr>
              <a:xfrm>
                <a:off x="3476626" y="2520951"/>
                <a:ext cx="166688" cy="575144"/>
              </a:xfrm>
              <a:custGeom>
                <a:avLst/>
                <a:gdLst>
                  <a:gd name="connsiteX0" fmla="*/ 0 w 164338"/>
                  <a:gd name="connsiteY0" fmla="*/ 790575 h 841139"/>
                  <a:gd name="connsiteX1" fmla="*/ 164338 w 164338"/>
                  <a:gd name="connsiteY1" fmla="*/ 790575 h 841139"/>
                  <a:gd name="connsiteX2" fmla="*/ 164338 w 164338"/>
                  <a:gd name="connsiteY2" fmla="*/ 841139 h 841139"/>
                  <a:gd name="connsiteX3" fmla="*/ 0 w 164338"/>
                  <a:gd name="connsiteY3" fmla="*/ 841139 h 841139"/>
                  <a:gd name="connsiteX4" fmla="*/ 0 w 164338"/>
                  <a:gd name="connsiteY4" fmla="*/ 702736 h 841139"/>
                  <a:gd name="connsiteX5" fmla="*/ 164338 w 164338"/>
                  <a:gd name="connsiteY5" fmla="*/ 702736 h 841139"/>
                  <a:gd name="connsiteX6" fmla="*/ 164338 w 164338"/>
                  <a:gd name="connsiteY6" fmla="*/ 753300 h 841139"/>
                  <a:gd name="connsiteX7" fmla="*/ 0 w 164338"/>
                  <a:gd name="connsiteY7" fmla="*/ 753300 h 841139"/>
                  <a:gd name="connsiteX8" fmla="*/ 0 w 164338"/>
                  <a:gd name="connsiteY8" fmla="*/ 614894 h 841139"/>
                  <a:gd name="connsiteX9" fmla="*/ 164338 w 164338"/>
                  <a:gd name="connsiteY9" fmla="*/ 614894 h 841139"/>
                  <a:gd name="connsiteX10" fmla="*/ 164338 w 164338"/>
                  <a:gd name="connsiteY10" fmla="*/ 665458 h 841139"/>
                  <a:gd name="connsiteX11" fmla="*/ 0 w 164338"/>
                  <a:gd name="connsiteY11" fmla="*/ 665458 h 841139"/>
                  <a:gd name="connsiteX12" fmla="*/ 0 w 164338"/>
                  <a:gd name="connsiteY12" fmla="*/ 527052 h 841139"/>
                  <a:gd name="connsiteX13" fmla="*/ 164338 w 164338"/>
                  <a:gd name="connsiteY13" fmla="*/ 527052 h 841139"/>
                  <a:gd name="connsiteX14" fmla="*/ 164338 w 164338"/>
                  <a:gd name="connsiteY14" fmla="*/ 577616 h 841139"/>
                  <a:gd name="connsiteX15" fmla="*/ 0 w 164338"/>
                  <a:gd name="connsiteY15" fmla="*/ 577616 h 841139"/>
                  <a:gd name="connsiteX16" fmla="*/ 0 w 164338"/>
                  <a:gd name="connsiteY16" fmla="*/ 439210 h 841139"/>
                  <a:gd name="connsiteX17" fmla="*/ 164338 w 164338"/>
                  <a:gd name="connsiteY17" fmla="*/ 439210 h 841139"/>
                  <a:gd name="connsiteX18" fmla="*/ 164338 w 164338"/>
                  <a:gd name="connsiteY18" fmla="*/ 489774 h 841139"/>
                  <a:gd name="connsiteX19" fmla="*/ 0 w 164338"/>
                  <a:gd name="connsiteY19" fmla="*/ 489774 h 841139"/>
                  <a:gd name="connsiteX20" fmla="*/ 0 w 164338"/>
                  <a:gd name="connsiteY20" fmla="*/ 351368 h 841139"/>
                  <a:gd name="connsiteX21" fmla="*/ 164338 w 164338"/>
                  <a:gd name="connsiteY21" fmla="*/ 351368 h 841139"/>
                  <a:gd name="connsiteX22" fmla="*/ 164338 w 164338"/>
                  <a:gd name="connsiteY22" fmla="*/ 401932 h 841139"/>
                  <a:gd name="connsiteX23" fmla="*/ 0 w 164338"/>
                  <a:gd name="connsiteY23" fmla="*/ 401932 h 841139"/>
                  <a:gd name="connsiteX24" fmla="*/ 0 w 164338"/>
                  <a:gd name="connsiteY24" fmla="*/ 263526 h 841139"/>
                  <a:gd name="connsiteX25" fmla="*/ 164338 w 164338"/>
                  <a:gd name="connsiteY25" fmla="*/ 263526 h 841139"/>
                  <a:gd name="connsiteX26" fmla="*/ 164338 w 164338"/>
                  <a:gd name="connsiteY26" fmla="*/ 314090 h 841139"/>
                  <a:gd name="connsiteX27" fmla="*/ 0 w 164338"/>
                  <a:gd name="connsiteY27" fmla="*/ 314090 h 841139"/>
                  <a:gd name="connsiteX28" fmla="*/ 0 w 164338"/>
                  <a:gd name="connsiteY28" fmla="*/ 175684 h 841139"/>
                  <a:gd name="connsiteX29" fmla="*/ 164338 w 164338"/>
                  <a:gd name="connsiteY29" fmla="*/ 175684 h 841139"/>
                  <a:gd name="connsiteX30" fmla="*/ 164338 w 164338"/>
                  <a:gd name="connsiteY30" fmla="*/ 226248 h 841139"/>
                  <a:gd name="connsiteX31" fmla="*/ 0 w 164338"/>
                  <a:gd name="connsiteY31" fmla="*/ 226248 h 841139"/>
                  <a:gd name="connsiteX32" fmla="*/ 0 w 164338"/>
                  <a:gd name="connsiteY32" fmla="*/ 87842 h 841139"/>
                  <a:gd name="connsiteX33" fmla="*/ 164338 w 164338"/>
                  <a:gd name="connsiteY33" fmla="*/ 87842 h 841139"/>
                  <a:gd name="connsiteX34" fmla="*/ 164338 w 164338"/>
                  <a:gd name="connsiteY34" fmla="*/ 138406 h 841139"/>
                  <a:gd name="connsiteX35" fmla="*/ 0 w 164338"/>
                  <a:gd name="connsiteY35" fmla="*/ 138406 h 841139"/>
                  <a:gd name="connsiteX36" fmla="*/ 0 w 164338"/>
                  <a:gd name="connsiteY36" fmla="*/ 0 h 841139"/>
                  <a:gd name="connsiteX37" fmla="*/ 164338 w 164338"/>
                  <a:gd name="connsiteY37" fmla="*/ 0 h 841139"/>
                  <a:gd name="connsiteX38" fmla="*/ 164338 w 164338"/>
                  <a:gd name="connsiteY38" fmla="*/ 50564 h 841139"/>
                  <a:gd name="connsiteX39" fmla="*/ 0 w 164338"/>
                  <a:gd name="connsiteY39" fmla="*/ 50564 h 8411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64338" h="841139">
                    <a:moveTo>
                      <a:pt x="0" y="790575"/>
                    </a:moveTo>
                    <a:lnTo>
                      <a:pt x="164338" y="790575"/>
                    </a:lnTo>
                    <a:lnTo>
                      <a:pt x="164338" y="841139"/>
                    </a:lnTo>
                    <a:lnTo>
                      <a:pt x="0" y="841139"/>
                    </a:lnTo>
                    <a:close/>
                    <a:moveTo>
                      <a:pt x="0" y="702736"/>
                    </a:moveTo>
                    <a:lnTo>
                      <a:pt x="164338" y="702736"/>
                    </a:lnTo>
                    <a:lnTo>
                      <a:pt x="164338" y="753300"/>
                    </a:lnTo>
                    <a:lnTo>
                      <a:pt x="0" y="753300"/>
                    </a:lnTo>
                    <a:close/>
                    <a:moveTo>
                      <a:pt x="0" y="614894"/>
                    </a:moveTo>
                    <a:lnTo>
                      <a:pt x="164338" y="614894"/>
                    </a:lnTo>
                    <a:lnTo>
                      <a:pt x="164338" y="665458"/>
                    </a:lnTo>
                    <a:lnTo>
                      <a:pt x="0" y="665458"/>
                    </a:lnTo>
                    <a:close/>
                    <a:moveTo>
                      <a:pt x="0" y="527052"/>
                    </a:moveTo>
                    <a:lnTo>
                      <a:pt x="164338" y="527052"/>
                    </a:lnTo>
                    <a:lnTo>
                      <a:pt x="164338" y="577616"/>
                    </a:lnTo>
                    <a:lnTo>
                      <a:pt x="0" y="577616"/>
                    </a:lnTo>
                    <a:close/>
                    <a:moveTo>
                      <a:pt x="0" y="439210"/>
                    </a:moveTo>
                    <a:lnTo>
                      <a:pt x="164338" y="439210"/>
                    </a:lnTo>
                    <a:lnTo>
                      <a:pt x="164338" y="489774"/>
                    </a:lnTo>
                    <a:lnTo>
                      <a:pt x="0" y="489774"/>
                    </a:lnTo>
                    <a:close/>
                    <a:moveTo>
                      <a:pt x="0" y="351368"/>
                    </a:moveTo>
                    <a:lnTo>
                      <a:pt x="164338" y="351368"/>
                    </a:lnTo>
                    <a:lnTo>
                      <a:pt x="164338" y="401932"/>
                    </a:lnTo>
                    <a:lnTo>
                      <a:pt x="0" y="401932"/>
                    </a:lnTo>
                    <a:close/>
                    <a:moveTo>
                      <a:pt x="0" y="263526"/>
                    </a:moveTo>
                    <a:lnTo>
                      <a:pt x="164338" y="263526"/>
                    </a:lnTo>
                    <a:lnTo>
                      <a:pt x="164338" y="314090"/>
                    </a:lnTo>
                    <a:lnTo>
                      <a:pt x="0" y="314090"/>
                    </a:lnTo>
                    <a:close/>
                    <a:moveTo>
                      <a:pt x="0" y="175684"/>
                    </a:moveTo>
                    <a:lnTo>
                      <a:pt x="164338" y="175684"/>
                    </a:lnTo>
                    <a:lnTo>
                      <a:pt x="164338" y="226248"/>
                    </a:lnTo>
                    <a:lnTo>
                      <a:pt x="0" y="226248"/>
                    </a:lnTo>
                    <a:close/>
                    <a:moveTo>
                      <a:pt x="0" y="87842"/>
                    </a:moveTo>
                    <a:lnTo>
                      <a:pt x="164338" y="87842"/>
                    </a:lnTo>
                    <a:lnTo>
                      <a:pt x="164338" y="138406"/>
                    </a:lnTo>
                    <a:lnTo>
                      <a:pt x="0" y="138406"/>
                    </a:lnTo>
                    <a:close/>
                    <a:moveTo>
                      <a:pt x="0" y="0"/>
                    </a:moveTo>
                    <a:lnTo>
                      <a:pt x="164338" y="0"/>
                    </a:lnTo>
                    <a:lnTo>
                      <a:pt x="164338" y="50564"/>
                    </a:lnTo>
                    <a:lnTo>
                      <a:pt x="0" y="50564"/>
                    </a:lnTo>
                    <a:close/>
                  </a:path>
                </a:pathLst>
              </a:cu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5" name="正方形/長方形 704">
                <a:extLst>
                  <a:ext uri="{FF2B5EF4-FFF2-40B4-BE49-F238E27FC236}">
                    <a16:creationId xmlns:a16="http://schemas.microsoft.com/office/drawing/2014/main" id="{E4FD0450-6217-4EBB-9AC6-E6F2D84DA88B}"/>
                  </a:ext>
                </a:extLst>
              </p:cNvPr>
              <p:cNvSpPr/>
              <p:nvPr/>
            </p:nvSpPr>
            <p:spPr>
              <a:xfrm>
                <a:off x="3314700" y="2952749"/>
                <a:ext cx="388113" cy="200026"/>
              </a:xfrm>
              <a:prstGeom prst="rect">
                <a:avLst/>
              </a:prstGeom>
              <a:gradFill flip="none" rotWithShape="1">
                <a:gsLst>
                  <a:gs pos="0">
                    <a:srgbClr val="E7E6E6">
                      <a:lumMod val="25000"/>
                    </a:srgb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6" name="正方形/長方形 705">
                <a:extLst>
                  <a:ext uri="{FF2B5EF4-FFF2-40B4-BE49-F238E27FC236}">
                    <a16:creationId xmlns:a16="http://schemas.microsoft.com/office/drawing/2014/main" id="{EE4BDD34-6760-4864-A57E-37447AD9E509}"/>
                  </a:ext>
                </a:extLst>
              </p:cNvPr>
              <p:cNvSpPr/>
              <p:nvPr/>
            </p:nvSpPr>
            <p:spPr>
              <a:xfrm>
                <a:off x="3440802" y="2826983"/>
                <a:ext cx="164338" cy="90841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07" name="グループ化 706">
                <a:extLst>
                  <a:ext uri="{FF2B5EF4-FFF2-40B4-BE49-F238E27FC236}">
                    <a16:creationId xmlns:a16="http://schemas.microsoft.com/office/drawing/2014/main" id="{7696FA6A-7C2D-468C-B49B-B5986E7CDF03}"/>
                  </a:ext>
                </a:extLst>
              </p:cNvPr>
              <p:cNvGrpSpPr/>
              <p:nvPr/>
            </p:nvGrpSpPr>
            <p:grpSpPr>
              <a:xfrm>
                <a:off x="1062810" y="3124200"/>
                <a:ext cx="2937689" cy="130846"/>
                <a:chOff x="1062810" y="3124200"/>
                <a:chExt cx="2937689" cy="130846"/>
              </a:xfrm>
            </p:grpSpPr>
            <p:sp>
              <p:nvSpPr>
                <p:cNvPr id="714" name="四角形: 上の 2 つの角を丸める 713">
                  <a:extLst>
                    <a:ext uri="{FF2B5EF4-FFF2-40B4-BE49-F238E27FC236}">
                      <a16:creationId xmlns:a16="http://schemas.microsoft.com/office/drawing/2014/main" id="{CA993479-76E2-4EAB-AC97-13942A76467D}"/>
                    </a:ext>
                  </a:extLst>
                </p:cNvPr>
                <p:cNvSpPr/>
                <p:nvPr/>
              </p:nvSpPr>
              <p:spPr>
                <a:xfrm>
                  <a:off x="1062810" y="3124200"/>
                  <a:ext cx="2937689" cy="108622"/>
                </a:xfrm>
                <a:prstGeom prst="round2SameRect">
                  <a:avLst/>
                </a:prstGeom>
                <a:gradFill flip="none" rotWithShape="1">
                  <a:gsLst>
                    <a:gs pos="0">
                      <a:sysClr val="window" lastClr="FFFFFF">
                        <a:lumMod val="65000"/>
                      </a:sysClr>
                    </a:gs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</a:gsLst>
                  <a:lin ang="27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5" name="フリーフォーム: 図形 714">
                  <a:extLst>
                    <a:ext uri="{FF2B5EF4-FFF2-40B4-BE49-F238E27FC236}">
                      <a16:creationId xmlns:a16="http://schemas.microsoft.com/office/drawing/2014/main" id="{DA584C21-7639-44F9-9B67-4DF9345BA77C}"/>
                    </a:ext>
                  </a:extLst>
                </p:cNvPr>
                <p:cNvSpPr/>
                <p:nvPr/>
              </p:nvSpPr>
              <p:spPr>
                <a:xfrm>
                  <a:off x="2777300" y="3178175"/>
                  <a:ext cx="506339" cy="76871"/>
                </a:xfrm>
                <a:custGeom>
                  <a:avLst/>
                  <a:gdLst>
                    <a:gd name="connsiteX0" fmla="*/ 2062637 w 4125275"/>
                    <a:gd name="connsiteY0" fmla="*/ 0 h 958850"/>
                    <a:gd name="connsiteX1" fmla="*/ 4120470 w 4125275"/>
                    <a:gd name="connsiteY1" fmla="*/ 912120 h 958850"/>
                    <a:gd name="connsiteX2" fmla="*/ 4125275 w 4125275"/>
                    <a:gd name="connsiteY2" fmla="*/ 958850 h 958850"/>
                    <a:gd name="connsiteX3" fmla="*/ 0 w 4125275"/>
                    <a:gd name="connsiteY3" fmla="*/ 958850 h 958850"/>
                    <a:gd name="connsiteX4" fmla="*/ 4804 w 4125275"/>
                    <a:gd name="connsiteY4" fmla="*/ 912120 h 958850"/>
                    <a:gd name="connsiteX5" fmla="*/ 2062637 w 4125275"/>
                    <a:gd name="connsiteY5" fmla="*/ 0 h 958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25275" h="958850">
                      <a:moveTo>
                        <a:pt x="2062637" y="0"/>
                      </a:moveTo>
                      <a:cubicBezTo>
                        <a:pt x="3133645" y="0"/>
                        <a:pt x="4014542" y="399796"/>
                        <a:pt x="4120470" y="912120"/>
                      </a:cubicBezTo>
                      <a:lnTo>
                        <a:pt x="4125275" y="958850"/>
                      </a:lnTo>
                      <a:lnTo>
                        <a:pt x="0" y="958850"/>
                      </a:lnTo>
                      <a:lnTo>
                        <a:pt x="4804" y="912120"/>
                      </a:lnTo>
                      <a:cubicBezTo>
                        <a:pt x="110732" y="399796"/>
                        <a:pt x="991630" y="0"/>
                        <a:pt x="2062637" y="0"/>
                      </a:cubicBezTo>
                      <a:close/>
                    </a:path>
                  </a:pathLst>
                </a:custGeom>
                <a:pattFill prst="weave">
                  <a:fgClr>
                    <a:sysClr val="windowText" lastClr="000000"/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6" name="フリーフォーム: 図形 715">
                  <a:extLst>
                    <a:ext uri="{FF2B5EF4-FFF2-40B4-BE49-F238E27FC236}">
                      <a16:creationId xmlns:a16="http://schemas.microsoft.com/office/drawing/2014/main" id="{26ED421B-15C1-450D-911A-B1892738BB40}"/>
                    </a:ext>
                  </a:extLst>
                </p:cNvPr>
                <p:cNvSpPr/>
                <p:nvPr/>
              </p:nvSpPr>
              <p:spPr>
                <a:xfrm>
                  <a:off x="1088200" y="3207421"/>
                  <a:ext cx="251927" cy="47625"/>
                </a:xfrm>
                <a:custGeom>
                  <a:avLst/>
                  <a:gdLst>
                    <a:gd name="connsiteX0" fmla="*/ 2062637 w 4125275"/>
                    <a:gd name="connsiteY0" fmla="*/ 0 h 958850"/>
                    <a:gd name="connsiteX1" fmla="*/ 4120470 w 4125275"/>
                    <a:gd name="connsiteY1" fmla="*/ 912120 h 958850"/>
                    <a:gd name="connsiteX2" fmla="*/ 4125275 w 4125275"/>
                    <a:gd name="connsiteY2" fmla="*/ 958850 h 958850"/>
                    <a:gd name="connsiteX3" fmla="*/ 0 w 4125275"/>
                    <a:gd name="connsiteY3" fmla="*/ 958850 h 958850"/>
                    <a:gd name="connsiteX4" fmla="*/ 4804 w 4125275"/>
                    <a:gd name="connsiteY4" fmla="*/ 912120 h 958850"/>
                    <a:gd name="connsiteX5" fmla="*/ 2062637 w 4125275"/>
                    <a:gd name="connsiteY5" fmla="*/ 0 h 958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25275" h="958850">
                      <a:moveTo>
                        <a:pt x="2062637" y="0"/>
                      </a:moveTo>
                      <a:cubicBezTo>
                        <a:pt x="3133645" y="0"/>
                        <a:pt x="4014542" y="399796"/>
                        <a:pt x="4120470" y="912120"/>
                      </a:cubicBezTo>
                      <a:lnTo>
                        <a:pt x="4125275" y="958850"/>
                      </a:lnTo>
                      <a:lnTo>
                        <a:pt x="0" y="958850"/>
                      </a:lnTo>
                      <a:lnTo>
                        <a:pt x="4804" y="912120"/>
                      </a:lnTo>
                      <a:cubicBezTo>
                        <a:pt x="110732" y="399796"/>
                        <a:pt x="991630" y="0"/>
                        <a:pt x="2062637" y="0"/>
                      </a:cubicBezTo>
                      <a:close/>
                    </a:path>
                  </a:pathLst>
                </a:custGeom>
                <a:pattFill prst="weave">
                  <a:fgClr>
                    <a:sysClr val="windowText" lastClr="000000"/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08" name="正方形/長方形 707">
                <a:extLst>
                  <a:ext uri="{FF2B5EF4-FFF2-40B4-BE49-F238E27FC236}">
                    <a16:creationId xmlns:a16="http://schemas.microsoft.com/office/drawing/2014/main" id="{F48EF2B8-6F1E-4E1F-83F7-CBF04E0145EF}"/>
                  </a:ext>
                </a:extLst>
              </p:cNvPr>
              <p:cNvSpPr/>
              <p:nvPr/>
            </p:nvSpPr>
            <p:spPr>
              <a:xfrm>
                <a:off x="3314700" y="2907030"/>
                <a:ext cx="388113" cy="45719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9" name="フリーフォーム: 図形 708">
                <a:extLst>
                  <a:ext uri="{FF2B5EF4-FFF2-40B4-BE49-F238E27FC236}">
                    <a16:creationId xmlns:a16="http://schemas.microsoft.com/office/drawing/2014/main" id="{62D98089-F54A-4624-9ABC-5839AEB9D6A4}"/>
                  </a:ext>
                </a:extLst>
              </p:cNvPr>
              <p:cNvSpPr/>
              <p:nvPr/>
            </p:nvSpPr>
            <p:spPr>
              <a:xfrm>
                <a:off x="1806726" y="2716089"/>
                <a:ext cx="741211" cy="386679"/>
              </a:xfrm>
              <a:custGeom>
                <a:avLst/>
                <a:gdLst>
                  <a:gd name="connsiteX0" fmla="*/ 647767 w 694826"/>
                  <a:gd name="connsiteY0" fmla="*/ 346759 h 386679"/>
                  <a:gd name="connsiteX1" fmla="*/ 694826 w 694826"/>
                  <a:gd name="connsiteY1" fmla="*/ 346759 h 386679"/>
                  <a:gd name="connsiteX2" fmla="*/ 694826 w 694826"/>
                  <a:gd name="connsiteY2" fmla="*/ 386679 h 386679"/>
                  <a:gd name="connsiteX3" fmla="*/ 647767 w 694826"/>
                  <a:gd name="connsiteY3" fmla="*/ 386679 h 386679"/>
                  <a:gd name="connsiteX4" fmla="*/ 576262 w 694826"/>
                  <a:gd name="connsiteY4" fmla="*/ 346759 h 386679"/>
                  <a:gd name="connsiteX5" fmla="*/ 623321 w 694826"/>
                  <a:gd name="connsiteY5" fmla="*/ 346759 h 386679"/>
                  <a:gd name="connsiteX6" fmla="*/ 623321 w 694826"/>
                  <a:gd name="connsiteY6" fmla="*/ 386679 h 386679"/>
                  <a:gd name="connsiteX7" fmla="*/ 576262 w 694826"/>
                  <a:gd name="connsiteY7" fmla="*/ 386679 h 386679"/>
                  <a:gd name="connsiteX8" fmla="*/ 502511 w 694826"/>
                  <a:gd name="connsiteY8" fmla="*/ 346759 h 386679"/>
                  <a:gd name="connsiteX9" fmla="*/ 549570 w 694826"/>
                  <a:gd name="connsiteY9" fmla="*/ 346759 h 386679"/>
                  <a:gd name="connsiteX10" fmla="*/ 549570 w 694826"/>
                  <a:gd name="connsiteY10" fmla="*/ 386679 h 386679"/>
                  <a:gd name="connsiteX11" fmla="*/ 502511 w 694826"/>
                  <a:gd name="connsiteY11" fmla="*/ 386679 h 386679"/>
                  <a:gd name="connsiteX12" fmla="*/ 431006 w 694826"/>
                  <a:gd name="connsiteY12" fmla="*/ 346759 h 386679"/>
                  <a:gd name="connsiteX13" fmla="*/ 478065 w 694826"/>
                  <a:gd name="connsiteY13" fmla="*/ 346759 h 386679"/>
                  <a:gd name="connsiteX14" fmla="*/ 478065 w 694826"/>
                  <a:gd name="connsiteY14" fmla="*/ 386679 h 386679"/>
                  <a:gd name="connsiteX15" fmla="*/ 431006 w 694826"/>
                  <a:gd name="connsiteY15" fmla="*/ 386679 h 386679"/>
                  <a:gd name="connsiteX16" fmla="*/ 359636 w 694826"/>
                  <a:gd name="connsiteY16" fmla="*/ 346759 h 386679"/>
                  <a:gd name="connsiteX17" fmla="*/ 406695 w 694826"/>
                  <a:gd name="connsiteY17" fmla="*/ 346759 h 386679"/>
                  <a:gd name="connsiteX18" fmla="*/ 406695 w 694826"/>
                  <a:gd name="connsiteY18" fmla="*/ 386679 h 386679"/>
                  <a:gd name="connsiteX19" fmla="*/ 359636 w 694826"/>
                  <a:gd name="connsiteY19" fmla="*/ 386679 h 386679"/>
                  <a:gd name="connsiteX20" fmla="*/ 288131 w 694826"/>
                  <a:gd name="connsiteY20" fmla="*/ 346759 h 386679"/>
                  <a:gd name="connsiteX21" fmla="*/ 335190 w 694826"/>
                  <a:gd name="connsiteY21" fmla="*/ 346759 h 386679"/>
                  <a:gd name="connsiteX22" fmla="*/ 335190 w 694826"/>
                  <a:gd name="connsiteY22" fmla="*/ 386679 h 386679"/>
                  <a:gd name="connsiteX23" fmla="*/ 288131 w 694826"/>
                  <a:gd name="connsiteY23" fmla="*/ 386679 h 386679"/>
                  <a:gd name="connsiteX24" fmla="*/ 214380 w 694826"/>
                  <a:gd name="connsiteY24" fmla="*/ 346759 h 386679"/>
                  <a:gd name="connsiteX25" fmla="*/ 261439 w 694826"/>
                  <a:gd name="connsiteY25" fmla="*/ 346759 h 386679"/>
                  <a:gd name="connsiteX26" fmla="*/ 261439 w 694826"/>
                  <a:gd name="connsiteY26" fmla="*/ 386679 h 386679"/>
                  <a:gd name="connsiteX27" fmla="*/ 214380 w 694826"/>
                  <a:gd name="connsiteY27" fmla="*/ 386679 h 386679"/>
                  <a:gd name="connsiteX28" fmla="*/ 142875 w 694826"/>
                  <a:gd name="connsiteY28" fmla="*/ 346759 h 386679"/>
                  <a:gd name="connsiteX29" fmla="*/ 189934 w 694826"/>
                  <a:gd name="connsiteY29" fmla="*/ 346759 h 386679"/>
                  <a:gd name="connsiteX30" fmla="*/ 189934 w 694826"/>
                  <a:gd name="connsiteY30" fmla="*/ 386679 h 386679"/>
                  <a:gd name="connsiteX31" fmla="*/ 142875 w 694826"/>
                  <a:gd name="connsiteY31" fmla="*/ 386679 h 386679"/>
                  <a:gd name="connsiteX32" fmla="*/ 71505 w 694826"/>
                  <a:gd name="connsiteY32" fmla="*/ 346759 h 386679"/>
                  <a:gd name="connsiteX33" fmla="*/ 118564 w 694826"/>
                  <a:gd name="connsiteY33" fmla="*/ 346759 h 386679"/>
                  <a:gd name="connsiteX34" fmla="*/ 118564 w 694826"/>
                  <a:gd name="connsiteY34" fmla="*/ 386679 h 386679"/>
                  <a:gd name="connsiteX35" fmla="*/ 71505 w 694826"/>
                  <a:gd name="connsiteY35" fmla="*/ 386679 h 386679"/>
                  <a:gd name="connsiteX36" fmla="*/ 0 w 694826"/>
                  <a:gd name="connsiteY36" fmla="*/ 346759 h 386679"/>
                  <a:gd name="connsiteX37" fmla="*/ 47059 w 694826"/>
                  <a:gd name="connsiteY37" fmla="*/ 346759 h 386679"/>
                  <a:gd name="connsiteX38" fmla="*/ 47059 w 694826"/>
                  <a:gd name="connsiteY38" fmla="*/ 386679 h 386679"/>
                  <a:gd name="connsiteX39" fmla="*/ 0 w 694826"/>
                  <a:gd name="connsiteY39" fmla="*/ 386679 h 386679"/>
                  <a:gd name="connsiteX40" fmla="*/ 647767 w 694826"/>
                  <a:gd name="connsiteY40" fmla="*/ 277407 h 386679"/>
                  <a:gd name="connsiteX41" fmla="*/ 694826 w 694826"/>
                  <a:gd name="connsiteY41" fmla="*/ 277407 h 386679"/>
                  <a:gd name="connsiteX42" fmla="*/ 694826 w 694826"/>
                  <a:gd name="connsiteY42" fmla="*/ 317327 h 386679"/>
                  <a:gd name="connsiteX43" fmla="*/ 647767 w 694826"/>
                  <a:gd name="connsiteY43" fmla="*/ 317327 h 386679"/>
                  <a:gd name="connsiteX44" fmla="*/ 576262 w 694826"/>
                  <a:gd name="connsiteY44" fmla="*/ 277407 h 386679"/>
                  <a:gd name="connsiteX45" fmla="*/ 623321 w 694826"/>
                  <a:gd name="connsiteY45" fmla="*/ 277407 h 386679"/>
                  <a:gd name="connsiteX46" fmla="*/ 623321 w 694826"/>
                  <a:gd name="connsiteY46" fmla="*/ 317327 h 386679"/>
                  <a:gd name="connsiteX47" fmla="*/ 576262 w 694826"/>
                  <a:gd name="connsiteY47" fmla="*/ 317327 h 386679"/>
                  <a:gd name="connsiteX48" fmla="*/ 502511 w 694826"/>
                  <a:gd name="connsiteY48" fmla="*/ 277407 h 386679"/>
                  <a:gd name="connsiteX49" fmla="*/ 549570 w 694826"/>
                  <a:gd name="connsiteY49" fmla="*/ 277407 h 386679"/>
                  <a:gd name="connsiteX50" fmla="*/ 549570 w 694826"/>
                  <a:gd name="connsiteY50" fmla="*/ 317327 h 386679"/>
                  <a:gd name="connsiteX51" fmla="*/ 502511 w 694826"/>
                  <a:gd name="connsiteY51" fmla="*/ 317327 h 386679"/>
                  <a:gd name="connsiteX52" fmla="*/ 431006 w 694826"/>
                  <a:gd name="connsiteY52" fmla="*/ 277407 h 386679"/>
                  <a:gd name="connsiteX53" fmla="*/ 478065 w 694826"/>
                  <a:gd name="connsiteY53" fmla="*/ 277407 h 386679"/>
                  <a:gd name="connsiteX54" fmla="*/ 478065 w 694826"/>
                  <a:gd name="connsiteY54" fmla="*/ 317327 h 386679"/>
                  <a:gd name="connsiteX55" fmla="*/ 431006 w 694826"/>
                  <a:gd name="connsiteY55" fmla="*/ 317327 h 386679"/>
                  <a:gd name="connsiteX56" fmla="*/ 359636 w 694826"/>
                  <a:gd name="connsiteY56" fmla="*/ 277407 h 386679"/>
                  <a:gd name="connsiteX57" fmla="*/ 406695 w 694826"/>
                  <a:gd name="connsiteY57" fmla="*/ 277407 h 386679"/>
                  <a:gd name="connsiteX58" fmla="*/ 406695 w 694826"/>
                  <a:gd name="connsiteY58" fmla="*/ 317327 h 386679"/>
                  <a:gd name="connsiteX59" fmla="*/ 359636 w 694826"/>
                  <a:gd name="connsiteY59" fmla="*/ 317327 h 386679"/>
                  <a:gd name="connsiteX60" fmla="*/ 288131 w 694826"/>
                  <a:gd name="connsiteY60" fmla="*/ 277407 h 386679"/>
                  <a:gd name="connsiteX61" fmla="*/ 335190 w 694826"/>
                  <a:gd name="connsiteY61" fmla="*/ 277407 h 386679"/>
                  <a:gd name="connsiteX62" fmla="*/ 335190 w 694826"/>
                  <a:gd name="connsiteY62" fmla="*/ 317327 h 386679"/>
                  <a:gd name="connsiteX63" fmla="*/ 288131 w 694826"/>
                  <a:gd name="connsiteY63" fmla="*/ 317327 h 386679"/>
                  <a:gd name="connsiteX64" fmla="*/ 214380 w 694826"/>
                  <a:gd name="connsiteY64" fmla="*/ 277407 h 386679"/>
                  <a:gd name="connsiteX65" fmla="*/ 261439 w 694826"/>
                  <a:gd name="connsiteY65" fmla="*/ 277407 h 386679"/>
                  <a:gd name="connsiteX66" fmla="*/ 261439 w 694826"/>
                  <a:gd name="connsiteY66" fmla="*/ 317327 h 386679"/>
                  <a:gd name="connsiteX67" fmla="*/ 214380 w 694826"/>
                  <a:gd name="connsiteY67" fmla="*/ 317327 h 386679"/>
                  <a:gd name="connsiteX68" fmla="*/ 142875 w 694826"/>
                  <a:gd name="connsiteY68" fmla="*/ 277407 h 386679"/>
                  <a:gd name="connsiteX69" fmla="*/ 189934 w 694826"/>
                  <a:gd name="connsiteY69" fmla="*/ 277407 h 386679"/>
                  <a:gd name="connsiteX70" fmla="*/ 189934 w 694826"/>
                  <a:gd name="connsiteY70" fmla="*/ 317327 h 386679"/>
                  <a:gd name="connsiteX71" fmla="*/ 142875 w 694826"/>
                  <a:gd name="connsiteY71" fmla="*/ 317327 h 386679"/>
                  <a:gd name="connsiteX72" fmla="*/ 71505 w 694826"/>
                  <a:gd name="connsiteY72" fmla="*/ 277407 h 386679"/>
                  <a:gd name="connsiteX73" fmla="*/ 118564 w 694826"/>
                  <a:gd name="connsiteY73" fmla="*/ 277407 h 386679"/>
                  <a:gd name="connsiteX74" fmla="*/ 118564 w 694826"/>
                  <a:gd name="connsiteY74" fmla="*/ 317327 h 386679"/>
                  <a:gd name="connsiteX75" fmla="*/ 71505 w 694826"/>
                  <a:gd name="connsiteY75" fmla="*/ 317327 h 386679"/>
                  <a:gd name="connsiteX76" fmla="*/ 0 w 694826"/>
                  <a:gd name="connsiteY76" fmla="*/ 277407 h 386679"/>
                  <a:gd name="connsiteX77" fmla="*/ 47059 w 694826"/>
                  <a:gd name="connsiteY77" fmla="*/ 277407 h 386679"/>
                  <a:gd name="connsiteX78" fmla="*/ 47059 w 694826"/>
                  <a:gd name="connsiteY78" fmla="*/ 317327 h 386679"/>
                  <a:gd name="connsiteX79" fmla="*/ 0 w 694826"/>
                  <a:gd name="connsiteY79" fmla="*/ 317327 h 386679"/>
                  <a:gd name="connsiteX80" fmla="*/ 647767 w 694826"/>
                  <a:gd name="connsiteY80" fmla="*/ 208055 h 386679"/>
                  <a:gd name="connsiteX81" fmla="*/ 694826 w 694826"/>
                  <a:gd name="connsiteY81" fmla="*/ 208055 h 386679"/>
                  <a:gd name="connsiteX82" fmla="*/ 694826 w 694826"/>
                  <a:gd name="connsiteY82" fmla="*/ 247976 h 386679"/>
                  <a:gd name="connsiteX83" fmla="*/ 647767 w 694826"/>
                  <a:gd name="connsiteY83" fmla="*/ 247976 h 386679"/>
                  <a:gd name="connsiteX84" fmla="*/ 576262 w 694826"/>
                  <a:gd name="connsiteY84" fmla="*/ 208055 h 386679"/>
                  <a:gd name="connsiteX85" fmla="*/ 623321 w 694826"/>
                  <a:gd name="connsiteY85" fmla="*/ 208055 h 386679"/>
                  <a:gd name="connsiteX86" fmla="*/ 623321 w 694826"/>
                  <a:gd name="connsiteY86" fmla="*/ 247976 h 386679"/>
                  <a:gd name="connsiteX87" fmla="*/ 576262 w 694826"/>
                  <a:gd name="connsiteY87" fmla="*/ 247976 h 386679"/>
                  <a:gd name="connsiteX88" fmla="*/ 502511 w 694826"/>
                  <a:gd name="connsiteY88" fmla="*/ 208055 h 386679"/>
                  <a:gd name="connsiteX89" fmla="*/ 549570 w 694826"/>
                  <a:gd name="connsiteY89" fmla="*/ 208055 h 386679"/>
                  <a:gd name="connsiteX90" fmla="*/ 549570 w 694826"/>
                  <a:gd name="connsiteY90" fmla="*/ 247976 h 386679"/>
                  <a:gd name="connsiteX91" fmla="*/ 502511 w 694826"/>
                  <a:gd name="connsiteY91" fmla="*/ 247976 h 386679"/>
                  <a:gd name="connsiteX92" fmla="*/ 431006 w 694826"/>
                  <a:gd name="connsiteY92" fmla="*/ 208055 h 386679"/>
                  <a:gd name="connsiteX93" fmla="*/ 478065 w 694826"/>
                  <a:gd name="connsiteY93" fmla="*/ 208055 h 386679"/>
                  <a:gd name="connsiteX94" fmla="*/ 478065 w 694826"/>
                  <a:gd name="connsiteY94" fmla="*/ 247976 h 386679"/>
                  <a:gd name="connsiteX95" fmla="*/ 431006 w 694826"/>
                  <a:gd name="connsiteY95" fmla="*/ 247976 h 386679"/>
                  <a:gd name="connsiteX96" fmla="*/ 359636 w 694826"/>
                  <a:gd name="connsiteY96" fmla="*/ 208055 h 386679"/>
                  <a:gd name="connsiteX97" fmla="*/ 406695 w 694826"/>
                  <a:gd name="connsiteY97" fmla="*/ 208055 h 386679"/>
                  <a:gd name="connsiteX98" fmla="*/ 406695 w 694826"/>
                  <a:gd name="connsiteY98" fmla="*/ 247976 h 386679"/>
                  <a:gd name="connsiteX99" fmla="*/ 359636 w 694826"/>
                  <a:gd name="connsiteY99" fmla="*/ 247976 h 386679"/>
                  <a:gd name="connsiteX100" fmla="*/ 288131 w 694826"/>
                  <a:gd name="connsiteY100" fmla="*/ 208055 h 386679"/>
                  <a:gd name="connsiteX101" fmla="*/ 335190 w 694826"/>
                  <a:gd name="connsiteY101" fmla="*/ 208055 h 386679"/>
                  <a:gd name="connsiteX102" fmla="*/ 335190 w 694826"/>
                  <a:gd name="connsiteY102" fmla="*/ 247976 h 386679"/>
                  <a:gd name="connsiteX103" fmla="*/ 288131 w 694826"/>
                  <a:gd name="connsiteY103" fmla="*/ 247976 h 386679"/>
                  <a:gd name="connsiteX104" fmla="*/ 214380 w 694826"/>
                  <a:gd name="connsiteY104" fmla="*/ 208055 h 386679"/>
                  <a:gd name="connsiteX105" fmla="*/ 261439 w 694826"/>
                  <a:gd name="connsiteY105" fmla="*/ 208055 h 386679"/>
                  <a:gd name="connsiteX106" fmla="*/ 261439 w 694826"/>
                  <a:gd name="connsiteY106" fmla="*/ 247976 h 386679"/>
                  <a:gd name="connsiteX107" fmla="*/ 214380 w 694826"/>
                  <a:gd name="connsiteY107" fmla="*/ 247976 h 386679"/>
                  <a:gd name="connsiteX108" fmla="*/ 142875 w 694826"/>
                  <a:gd name="connsiteY108" fmla="*/ 208055 h 386679"/>
                  <a:gd name="connsiteX109" fmla="*/ 189934 w 694826"/>
                  <a:gd name="connsiteY109" fmla="*/ 208055 h 386679"/>
                  <a:gd name="connsiteX110" fmla="*/ 189934 w 694826"/>
                  <a:gd name="connsiteY110" fmla="*/ 247976 h 386679"/>
                  <a:gd name="connsiteX111" fmla="*/ 142875 w 694826"/>
                  <a:gd name="connsiteY111" fmla="*/ 247976 h 386679"/>
                  <a:gd name="connsiteX112" fmla="*/ 71505 w 694826"/>
                  <a:gd name="connsiteY112" fmla="*/ 208055 h 386679"/>
                  <a:gd name="connsiteX113" fmla="*/ 118564 w 694826"/>
                  <a:gd name="connsiteY113" fmla="*/ 208055 h 386679"/>
                  <a:gd name="connsiteX114" fmla="*/ 118564 w 694826"/>
                  <a:gd name="connsiteY114" fmla="*/ 247976 h 386679"/>
                  <a:gd name="connsiteX115" fmla="*/ 71505 w 694826"/>
                  <a:gd name="connsiteY115" fmla="*/ 247976 h 386679"/>
                  <a:gd name="connsiteX116" fmla="*/ 0 w 694826"/>
                  <a:gd name="connsiteY116" fmla="*/ 208055 h 386679"/>
                  <a:gd name="connsiteX117" fmla="*/ 47059 w 694826"/>
                  <a:gd name="connsiteY117" fmla="*/ 208055 h 386679"/>
                  <a:gd name="connsiteX118" fmla="*/ 47059 w 694826"/>
                  <a:gd name="connsiteY118" fmla="*/ 247976 h 386679"/>
                  <a:gd name="connsiteX119" fmla="*/ 0 w 694826"/>
                  <a:gd name="connsiteY119" fmla="*/ 247976 h 386679"/>
                  <a:gd name="connsiteX120" fmla="*/ 647767 w 694826"/>
                  <a:gd name="connsiteY120" fmla="*/ 138704 h 386679"/>
                  <a:gd name="connsiteX121" fmla="*/ 694826 w 694826"/>
                  <a:gd name="connsiteY121" fmla="*/ 138704 h 386679"/>
                  <a:gd name="connsiteX122" fmla="*/ 694826 w 694826"/>
                  <a:gd name="connsiteY122" fmla="*/ 178624 h 386679"/>
                  <a:gd name="connsiteX123" fmla="*/ 647767 w 694826"/>
                  <a:gd name="connsiteY123" fmla="*/ 178624 h 386679"/>
                  <a:gd name="connsiteX124" fmla="*/ 576262 w 694826"/>
                  <a:gd name="connsiteY124" fmla="*/ 138704 h 386679"/>
                  <a:gd name="connsiteX125" fmla="*/ 623321 w 694826"/>
                  <a:gd name="connsiteY125" fmla="*/ 138704 h 386679"/>
                  <a:gd name="connsiteX126" fmla="*/ 623321 w 694826"/>
                  <a:gd name="connsiteY126" fmla="*/ 178624 h 386679"/>
                  <a:gd name="connsiteX127" fmla="*/ 576262 w 694826"/>
                  <a:gd name="connsiteY127" fmla="*/ 178624 h 386679"/>
                  <a:gd name="connsiteX128" fmla="*/ 502511 w 694826"/>
                  <a:gd name="connsiteY128" fmla="*/ 138704 h 386679"/>
                  <a:gd name="connsiteX129" fmla="*/ 549570 w 694826"/>
                  <a:gd name="connsiteY129" fmla="*/ 138704 h 386679"/>
                  <a:gd name="connsiteX130" fmla="*/ 549570 w 694826"/>
                  <a:gd name="connsiteY130" fmla="*/ 178624 h 386679"/>
                  <a:gd name="connsiteX131" fmla="*/ 502511 w 694826"/>
                  <a:gd name="connsiteY131" fmla="*/ 178624 h 386679"/>
                  <a:gd name="connsiteX132" fmla="*/ 431006 w 694826"/>
                  <a:gd name="connsiteY132" fmla="*/ 138704 h 386679"/>
                  <a:gd name="connsiteX133" fmla="*/ 478065 w 694826"/>
                  <a:gd name="connsiteY133" fmla="*/ 138704 h 386679"/>
                  <a:gd name="connsiteX134" fmla="*/ 478065 w 694826"/>
                  <a:gd name="connsiteY134" fmla="*/ 178624 h 386679"/>
                  <a:gd name="connsiteX135" fmla="*/ 431006 w 694826"/>
                  <a:gd name="connsiteY135" fmla="*/ 178624 h 386679"/>
                  <a:gd name="connsiteX136" fmla="*/ 359636 w 694826"/>
                  <a:gd name="connsiteY136" fmla="*/ 138704 h 386679"/>
                  <a:gd name="connsiteX137" fmla="*/ 406695 w 694826"/>
                  <a:gd name="connsiteY137" fmla="*/ 138704 h 386679"/>
                  <a:gd name="connsiteX138" fmla="*/ 406695 w 694826"/>
                  <a:gd name="connsiteY138" fmla="*/ 178624 h 386679"/>
                  <a:gd name="connsiteX139" fmla="*/ 359636 w 694826"/>
                  <a:gd name="connsiteY139" fmla="*/ 178624 h 386679"/>
                  <a:gd name="connsiteX140" fmla="*/ 288131 w 694826"/>
                  <a:gd name="connsiteY140" fmla="*/ 138704 h 386679"/>
                  <a:gd name="connsiteX141" fmla="*/ 335190 w 694826"/>
                  <a:gd name="connsiteY141" fmla="*/ 138704 h 386679"/>
                  <a:gd name="connsiteX142" fmla="*/ 335190 w 694826"/>
                  <a:gd name="connsiteY142" fmla="*/ 178624 h 386679"/>
                  <a:gd name="connsiteX143" fmla="*/ 288131 w 694826"/>
                  <a:gd name="connsiteY143" fmla="*/ 178624 h 386679"/>
                  <a:gd name="connsiteX144" fmla="*/ 214380 w 694826"/>
                  <a:gd name="connsiteY144" fmla="*/ 138704 h 386679"/>
                  <a:gd name="connsiteX145" fmla="*/ 261439 w 694826"/>
                  <a:gd name="connsiteY145" fmla="*/ 138704 h 386679"/>
                  <a:gd name="connsiteX146" fmla="*/ 261439 w 694826"/>
                  <a:gd name="connsiteY146" fmla="*/ 178624 h 386679"/>
                  <a:gd name="connsiteX147" fmla="*/ 214380 w 694826"/>
                  <a:gd name="connsiteY147" fmla="*/ 178624 h 386679"/>
                  <a:gd name="connsiteX148" fmla="*/ 142875 w 694826"/>
                  <a:gd name="connsiteY148" fmla="*/ 138704 h 386679"/>
                  <a:gd name="connsiteX149" fmla="*/ 189934 w 694826"/>
                  <a:gd name="connsiteY149" fmla="*/ 138704 h 386679"/>
                  <a:gd name="connsiteX150" fmla="*/ 189934 w 694826"/>
                  <a:gd name="connsiteY150" fmla="*/ 178624 h 386679"/>
                  <a:gd name="connsiteX151" fmla="*/ 142875 w 694826"/>
                  <a:gd name="connsiteY151" fmla="*/ 178624 h 386679"/>
                  <a:gd name="connsiteX152" fmla="*/ 71505 w 694826"/>
                  <a:gd name="connsiteY152" fmla="*/ 138704 h 386679"/>
                  <a:gd name="connsiteX153" fmla="*/ 118564 w 694826"/>
                  <a:gd name="connsiteY153" fmla="*/ 138704 h 386679"/>
                  <a:gd name="connsiteX154" fmla="*/ 118564 w 694826"/>
                  <a:gd name="connsiteY154" fmla="*/ 178624 h 386679"/>
                  <a:gd name="connsiteX155" fmla="*/ 71505 w 694826"/>
                  <a:gd name="connsiteY155" fmla="*/ 178624 h 386679"/>
                  <a:gd name="connsiteX156" fmla="*/ 0 w 694826"/>
                  <a:gd name="connsiteY156" fmla="*/ 138704 h 386679"/>
                  <a:gd name="connsiteX157" fmla="*/ 47059 w 694826"/>
                  <a:gd name="connsiteY157" fmla="*/ 138704 h 386679"/>
                  <a:gd name="connsiteX158" fmla="*/ 47059 w 694826"/>
                  <a:gd name="connsiteY158" fmla="*/ 178624 h 386679"/>
                  <a:gd name="connsiteX159" fmla="*/ 0 w 694826"/>
                  <a:gd name="connsiteY159" fmla="*/ 178624 h 386679"/>
                  <a:gd name="connsiteX160" fmla="*/ 647767 w 694826"/>
                  <a:gd name="connsiteY160" fmla="*/ 69352 h 386679"/>
                  <a:gd name="connsiteX161" fmla="*/ 694826 w 694826"/>
                  <a:gd name="connsiteY161" fmla="*/ 69352 h 386679"/>
                  <a:gd name="connsiteX162" fmla="*/ 694826 w 694826"/>
                  <a:gd name="connsiteY162" fmla="*/ 109272 h 386679"/>
                  <a:gd name="connsiteX163" fmla="*/ 647767 w 694826"/>
                  <a:gd name="connsiteY163" fmla="*/ 109272 h 386679"/>
                  <a:gd name="connsiteX164" fmla="*/ 576262 w 694826"/>
                  <a:gd name="connsiteY164" fmla="*/ 69352 h 386679"/>
                  <a:gd name="connsiteX165" fmla="*/ 623321 w 694826"/>
                  <a:gd name="connsiteY165" fmla="*/ 69352 h 386679"/>
                  <a:gd name="connsiteX166" fmla="*/ 623321 w 694826"/>
                  <a:gd name="connsiteY166" fmla="*/ 109272 h 386679"/>
                  <a:gd name="connsiteX167" fmla="*/ 576262 w 694826"/>
                  <a:gd name="connsiteY167" fmla="*/ 109272 h 386679"/>
                  <a:gd name="connsiteX168" fmla="*/ 502511 w 694826"/>
                  <a:gd name="connsiteY168" fmla="*/ 69352 h 386679"/>
                  <a:gd name="connsiteX169" fmla="*/ 549570 w 694826"/>
                  <a:gd name="connsiteY169" fmla="*/ 69352 h 386679"/>
                  <a:gd name="connsiteX170" fmla="*/ 549570 w 694826"/>
                  <a:gd name="connsiteY170" fmla="*/ 109272 h 386679"/>
                  <a:gd name="connsiteX171" fmla="*/ 502511 w 694826"/>
                  <a:gd name="connsiteY171" fmla="*/ 109272 h 386679"/>
                  <a:gd name="connsiteX172" fmla="*/ 431006 w 694826"/>
                  <a:gd name="connsiteY172" fmla="*/ 69352 h 386679"/>
                  <a:gd name="connsiteX173" fmla="*/ 478065 w 694826"/>
                  <a:gd name="connsiteY173" fmla="*/ 69352 h 386679"/>
                  <a:gd name="connsiteX174" fmla="*/ 478065 w 694826"/>
                  <a:gd name="connsiteY174" fmla="*/ 109272 h 386679"/>
                  <a:gd name="connsiteX175" fmla="*/ 431006 w 694826"/>
                  <a:gd name="connsiteY175" fmla="*/ 109272 h 386679"/>
                  <a:gd name="connsiteX176" fmla="*/ 359636 w 694826"/>
                  <a:gd name="connsiteY176" fmla="*/ 69352 h 386679"/>
                  <a:gd name="connsiteX177" fmla="*/ 406695 w 694826"/>
                  <a:gd name="connsiteY177" fmla="*/ 69352 h 386679"/>
                  <a:gd name="connsiteX178" fmla="*/ 406695 w 694826"/>
                  <a:gd name="connsiteY178" fmla="*/ 109272 h 386679"/>
                  <a:gd name="connsiteX179" fmla="*/ 359636 w 694826"/>
                  <a:gd name="connsiteY179" fmla="*/ 109272 h 386679"/>
                  <a:gd name="connsiteX180" fmla="*/ 288131 w 694826"/>
                  <a:gd name="connsiteY180" fmla="*/ 69352 h 386679"/>
                  <a:gd name="connsiteX181" fmla="*/ 335190 w 694826"/>
                  <a:gd name="connsiteY181" fmla="*/ 69352 h 386679"/>
                  <a:gd name="connsiteX182" fmla="*/ 335190 w 694826"/>
                  <a:gd name="connsiteY182" fmla="*/ 109272 h 386679"/>
                  <a:gd name="connsiteX183" fmla="*/ 288131 w 694826"/>
                  <a:gd name="connsiteY183" fmla="*/ 109272 h 386679"/>
                  <a:gd name="connsiteX184" fmla="*/ 214380 w 694826"/>
                  <a:gd name="connsiteY184" fmla="*/ 69352 h 386679"/>
                  <a:gd name="connsiteX185" fmla="*/ 261439 w 694826"/>
                  <a:gd name="connsiteY185" fmla="*/ 69352 h 386679"/>
                  <a:gd name="connsiteX186" fmla="*/ 261439 w 694826"/>
                  <a:gd name="connsiteY186" fmla="*/ 109272 h 386679"/>
                  <a:gd name="connsiteX187" fmla="*/ 214380 w 694826"/>
                  <a:gd name="connsiteY187" fmla="*/ 109272 h 386679"/>
                  <a:gd name="connsiteX188" fmla="*/ 142875 w 694826"/>
                  <a:gd name="connsiteY188" fmla="*/ 69352 h 386679"/>
                  <a:gd name="connsiteX189" fmla="*/ 189934 w 694826"/>
                  <a:gd name="connsiteY189" fmla="*/ 69352 h 386679"/>
                  <a:gd name="connsiteX190" fmla="*/ 189934 w 694826"/>
                  <a:gd name="connsiteY190" fmla="*/ 109272 h 386679"/>
                  <a:gd name="connsiteX191" fmla="*/ 142875 w 694826"/>
                  <a:gd name="connsiteY191" fmla="*/ 109272 h 386679"/>
                  <a:gd name="connsiteX192" fmla="*/ 71505 w 694826"/>
                  <a:gd name="connsiteY192" fmla="*/ 69352 h 386679"/>
                  <a:gd name="connsiteX193" fmla="*/ 118564 w 694826"/>
                  <a:gd name="connsiteY193" fmla="*/ 69352 h 386679"/>
                  <a:gd name="connsiteX194" fmla="*/ 118564 w 694826"/>
                  <a:gd name="connsiteY194" fmla="*/ 109272 h 386679"/>
                  <a:gd name="connsiteX195" fmla="*/ 71505 w 694826"/>
                  <a:gd name="connsiteY195" fmla="*/ 109272 h 386679"/>
                  <a:gd name="connsiteX196" fmla="*/ 0 w 694826"/>
                  <a:gd name="connsiteY196" fmla="*/ 69352 h 386679"/>
                  <a:gd name="connsiteX197" fmla="*/ 47059 w 694826"/>
                  <a:gd name="connsiteY197" fmla="*/ 69352 h 386679"/>
                  <a:gd name="connsiteX198" fmla="*/ 47059 w 694826"/>
                  <a:gd name="connsiteY198" fmla="*/ 109272 h 386679"/>
                  <a:gd name="connsiteX199" fmla="*/ 0 w 694826"/>
                  <a:gd name="connsiteY199" fmla="*/ 109272 h 386679"/>
                  <a:gd name="connsiteX200" fmla="*/ 647767 w 694826"/>
                  <a:gd name="connsiteY200" fmla="*/ 0 h 386679"/>
                  <a:gd name="connsiteX201" fmla="*/ 694826 w 694826"/>
                  <a:gd name="connsiteY201" fmla="*/ 0 h 386679"/>
                  <a:gd name="connsiteX202" fmla="*/ 694826 w 694826"/>
                  <a:gd name="connsiteY202" fmla="*/ 39921 h 386679"/>
                  <a:gd name="connsiteX203" fmla="*/ 647767 w 694826"/>
                  <a:gd name="connsiteY203" fmla="*/ 39921 h 386679"/>
                  <a:gd name="connsiteX204" fmla="*/ 576262 w 694826"/>
                  <a:gd name="connsiteY204" fmla="*/ 0 h 386679"/>
                  <a:gd name="connsiteX205" fmla="*/ 623321 w 694826"/>
                  <a:gd name="connsiteY205" fmla="*/ 0 h 386679"/>
                  <a:gd name="connsiteX206" fmla="*/ 623321 w 694826"/>
                  <a:gd name="connsiteY206" fmla="*/ 39921 h 386679"/>
                  <a:gd name="connsiteX207" fmla="*/ 576262 w 694826"/>
                  <a:gd name="connsiteY207" fmla="*/ 39921 h 386679"/>
                  <a:gd name="connsiteX208" fmla="*/ 502511 w 694826"/>
                  <a:gd name="connsiteY208" fmla="*/ 0 h 386679"/>
                  <a:gd name="connsiteX209" fmla="*/ 549570 w 694826"/>
                  <a:gd name="connsiteY209" fmla="*/ 0 h 386679"/>
                  <a:gd name="connsiteX210" fmla="*/ 549570 w 694826"/>
                  <a:gd name="connsiteY210" fmla="*/ 39921 h 386679"/>
                  <a:gd name="connsiteX211" fmla="*/ 502511 w 694826"/>
                  <a:gd name="connsiteY211" fmla="*/ 39921 h 386679"/>
                  <a:gd name="connsiteX212" fmla="*/ 431006 w 694826"/>
                  <a:gd name="connsiteY212" fmla="*/ 0 h 386679"/>
                  <a:gd name="connsiteX213" fmla="*/ 478065 w 694826"/>
                  <a:gd name="connsiteY213" fmla="*/ 0 h 386679"/>
                  <a:gd name="connsiteX214" fmla="*/ 478065 w 694826"/>
                  <a:gd name="connsiteY214" fmla="*/ 39921 h 386679"/>
                  <a:gd name="connsiteX215" fmla="*/ 431006 w 694826"/>
                  <a:gd name="connsiteY215" fmla="*/ 39921 h 386679"/>
                  <a:gd name="connsiteX216" fmla="*/ 359636 w 694826"/>
                  <a:gd name="connsiteY216" fmla="*/ 0 h 386679"/>
                  <a:gd name="connsiteX217" fmla="*/ 406695 w 694826"/>
                  <a:gd name="connsiteY217" fmla="*/ 0 h 386679"/>
                  <a:gd name="connsiteX218" fmla="*/ 406695 w 694826"/>
                  <a:gd name="connsiteY218" fmla="*/ 39921 h 386679"/>
                  <a:gd name="connsiteX219" fmla="*/ 359636 w 694826"/>
                  <a:gd name="connsiteY219" fmla="*/ 39921 h 386679"/>
                  <a:gd name="connsiteX220" fmla="*/ 288131 w 694826"/>
                  <a:gd name="connsiteY220" fmla="*/ 0 h 386679"/>
                  <a:gd name="connsiteX221" fmla="*/ 335190 w 694826"/>
                  <a:gd name="connsiteY221" fmla="*/ 0 h 386679"/>
                  <a:gd name="connsiteX222" fmla="*/ 335190 w 694826"/>
                  <a:gd name="connsiteY222" fmla="*/ 39921 h 386679"/>
                  <a:gd name="connsiteX223" fmla="*/ 288131 w 694826"/>
                  <a:gd name="connsiteY223" fmla="*/ 39921 h 386679"/>
                  <a:gd name="connsiteX224" fmla="*/ 214380 w 694826"/>
                  <a:gd name="connsiteY224" fmla="*/ 0 h 386679"/>
                  <a:gd name="connsiteX225" fmla="*/ 261439 w 694826"/>
                  <a:gd name="connsiteY225" fmla="*/ 0 h 386679"/>
                  <a:gd name="connsiteX226" fmla="*/ 261439 w 694826"/>
                  <a:gd name="connsiteY226" fmla="*/ 39921 h 386679"/>
                  <a:gd name="connsiteX227" fmla="*/ 214380 w 694826"/>
                  <a:gd name="connsiteY227" fmla="*/ 39921 h 386679"/>
                  <a:gd name="connsiteX228" fmla="*/ 142875 w 694826"/>
                  <a:gd name="connsiteY228" fmla="*/ 0 h 386679"/>
                  <a:gd name="connsiteX229" fmla="*/ 189934 w 694826"/>
                  <a:gd name="connsiteY229" fmla="*/ 0 h 386679"/>
                  <a:gd name="connsiteX230" fmla="*/ 189934 w 694826"/>
                  <a:gd name="connsiteY230" fmla="*/ 39921 h 386679"/>
                  <a:gd name="connsiteX231" fmla="*/ 142875 w 694826"/>
                  <a:gd name="connsiteY231" fmla="*/ 39921 h 386679"/>
                  <a:gd name="connsiteX232" fmla="*/ 71505 w 694826"/>
                  <a:gd name="connsiteY232" fmla="*/ 0 h 386679"/>
                  <a:gd name="connsiteX233" fmla="*/ 118564 w 694826"/>
                  <a:gd name="connsiteY233" fmla="*/ 0 h 386679"/>
                  <a:gd name="connsiteX234" fmla="*/ 118564 w 694826"/>
                  <a:gd name="connsiteY234" fmla="*/ 39921 h 386679"/>
                  <a:gd name="connsiteX235" fmla="*/ 71505 w 694826"/>
                  <a:gd name="connsiteY235" fmla="*/ 39921 h 386679"/>
                  <a:gd name="connsiteX236" fmla="*/ 0 w 694826"/>
                  <a:gd name="connsiteY236" fmla="*/ 0 h 386679"/>
                  <a:gd name="connsiteX237" fmla="*/ 47059 w 694826"/>
                  <a:gd name="connsiteY237" fmla="*/ 0 h 386679"/>
                  <a:gd name="connsiteX238" fmla="*/ 47059 w 694826"/>
                  <a:gd name="connsiteY238" fmla="*/ 39921 h 386679"/>
                  <a:gd name="connsiteX239" fmla="*/ 0 w 694826"/>
                  <a:gd name="connsiteY239" fmla="*/ 39921 h 386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</a:cxnLst>
                <a:rect l="l" t="t" r="r" b="b"/>
                <a:pathLst>
                  <a:path w="694826" h="386679">
                    <a:moveTo>
                      <a:pt x="647767" y="346759"/>
                    </a:moveTo>
                    <a:lnTo>
                      <a:pt x="694826" y="346759"/>
                    </a:lnTo>
                    <a:lnTo>
                      <a:pt x="694826" y="386679"/>
                    </a:lnTo>
                    <a:lnTo>
                      <a:pt x="647767" y="386679"/>
                    </a:lnTo>
                    <a:close/>
                    <a:moveTo>
                      <a:pt x="576262" y="346759"/>
                    </a:moveTo>
                    <a:lnTo>
                      <a:pt x="623321" y="346759"/>
                    </a:lnTo>
                    <a:lnTo>
                      <a:pt x="623321" y="386679"/>
                    </a:lnTo>
                    <a:lnTo>
                      <a:pt x="576262" y="386679"/>
                    </a:lnTo>
                    <a:close/>
                    <a:moveTo>
                      <a:pt x="502511" y="346759"/>
                    </a:moveTo>
                    <a:lnTo>
                      <a:pt x="549570" y="346759"/>
                    </a:lnTo>
                    <a:lnTo>
                      <a:pt x="549570" y="386679"/>
                    </a:lnTo>
                    <a:lnTo>
                      <a:pt x="502511" y="386679"/>
                    </a:lnTo>
                    <a:close/>
                    <a:moveTo>
                      <a:pt x="431006" y="346759"/>
                    </a:moveTo>
                    <a:lnTo>
                      <a:pt x="478065" y="346759"/>
                    </a:lnTo>
                    <a:lnTo>
                      <a:pt x="478065" y="386679"/>
                    </a:lnTo>
                    <a:lnTo>
                      <a:pt x="431006" y="386679"/>
                    </a:lnTo>
                    <a:close/>
                    <a:moveTo>
                      <a:pt x="359636" y="346759"/>
                    </a:moveTo>
                    <a:lnTo>
                      <a:pt x="406695" y="346759"/>
                    </a:lnTo>
                    <a:lnTo>
                      <a:pt x="406695" y="386679"/>
                    </a:lnTo>
                    <a:lnTo>
                      <a:pt x="359636" y="386679"/>
                    </a:lnTo>
                    <a:close/>
                    <a:moveTo>
                      <a:pt x="288131" y="346759"/>
                    </a:moveTo>
                    <a:lnTo>
                      <a:pt x="335190" y="346759"/>
                    </a:lnTo>
                    <a:lnTo>
                      <a:pt x="335190" y="386679"/>
                    </a:lnTo>
                    <a:lnTo>
                      <a:pt x="288131" y="386679"/>
                    </a:lnTo>
                    <a:close/>
                    <a:moveTo>
                      <a:pt x="214380" y="346759"/>
                    </a:moveTo>
                    <a:lnTo>
                      <a:pt x="261439" y="346759"/>
                    </a:lnTo>
                    <a:lnTo>
                      <a:pt x="261439" y="386679"/>
                    </a:lnTo>
                    <a:lnTo>
                      <a:pt x="214380" y="386679"/>
                    </a:lnTo>
                    <a:close/>
                    <a:moveTo>
                      <a:pt x="142875" y="346759"/>
                    </a:moveTo>
                    <a:lnTo>
                      <a:pt x="189934" y="346759"/>
                    </a:lnTo>
                    <a:lnTo>
                      <a:pt x="189934" y="386679"/>
                    </a:lnTo>
                    <a:lnTo>
                      <a:pt x="142875" y="386679"/>
                    </a:lnTo>
                    <a:close/>
                    <a:moveTo>
                      <a:pt x="71505" y="346759"/>
                    </a:moveTo>
                    <a:lnTo>
                      <a:pt x="118564" y="346759"/>
                    </a:lnTo>
                    <a:lnTo>
                      <a:pt x="118564" y="386679"/>
                    </a:lnTo>
                    <a:lnTo>
                      <a:pt x="71505" y="386679"/>
                    </a:lnTo>
                    <a:close/>
                    <a:moveTo>
                      <a:pt x="0" y="346759"/>
                    </a:moveTo>
                    <a:lnTo>
                      <a:pt x="47059" y="346759"/>
                    </a:lnTo>
                    <a:lnTo>
                      <a:pt x="47059" y="386679"/>
                    </a:lnTo>
                    <a:lnTo>
                      <a:pt x="0" y="386679"/>
                    </a:lnTo>
                    <a:close/>
                    <a:moveTo>
                      <a:pt x="647767" y="277407"/>
                    </a:moveTo>
                    <a:lnTo>
                      <a:pt x="694826" y="277407"/>
                    </a:lnTo>
                    <a:lnTo>
                      <a:pt x="694826" y="317327"/>
                    </a:lnTo>
                    <a:lnTo>
                      <a:pt x="647767" y="317327"/>
                    </a:lnTo>
                    <a:close/>
                    <a:moveTo>
                      <a:pt x="576262" y="277407"/>
                    </a:moveTo>
                    <a:lnTo>
                      <a:pt x="623321" y="277407"/>
                    </a:lnTo>
                    <a:lnTo>
                      <a:pt x="623321" y="317327"/>
                    </a:lnTo>
                    <a:lnTo>
                      <a:pt x="576262" y="317327"/>
                    </a:lnTo>
                    <a:close/>
                    <a:moveTo>
                      <a:pt x="502511" y="277407"/>
                    </a:moveTo>
                    <a:lnTo>
                      <a:pt x="549570" y="277407"/>
                    </a:lnTo>
                    <a:lnTo>
                      <a:pt x="549570" y="317327"/>
                    </a:lnTo>
                    <a:lnTo>
                      <a:pt x="502511" y="317327"/>
                    </a:lnTo>
                    <a:close/>
                    <a:moveTo>
                      <a:pt x="431006" y="277407"/>
                    </a:moveTo>
                    <a:lnTo>
                      <a:pt x="478065" y="277407"/>
                    </a:lnTo>
                    <a:lnTo>
                      <a:pt x="478065" y="317327"/>
                    </a:lnTo>
                    <a:lnTo>
                      <a:pt x="431006" y="317327"/>
                    </a:lnTo>
                    <a:close/>
                    <a:moveTo>
                      <a:pt x="359636" y="277407"/>
                    </a:moveTo>
                    <a:lnTo>
                      <a:pt x="406695" y="277407"/>
                    </a:lnTo>
                    <a:lnTo>
                      <a:pt x="406695" y="317327"/>
                    </a:lnTo>
                    <a:lnTo>
                      <a:pt x="359636" y="317327"/>
                    </a:lnTo>
                    <a:close/>
                    <a:moveTo>
                      <a:pt x="288131" y="277407"/>
                    </a:moveTo>
                    <a:lnTo>
                      <a:pt x="335190" y="277407"/>
                    </a:lnTo>
                    <a:lnTo>
                      <a:pt x="335190" y="317327"/>
                    </a:lnTo>
                    <a:lnTo>
                      <a:pt x="288131" y="317327"/>
                    </a:lnTo>
                    <a:close/>
                    <a:moveTo>
                      <a:pt x="214380" y="277407"/>
                    </a:moveTo>
                    <a:lnTo>
                      <a:pt x="261439" y="277407"/>
                    </a:lnTo>
                    <a:lnTo>
                      <a:pt x="261439" y="317327"/>
                    </a:lnTo>
                    <a:lnTo>
                      <a:pt x="214380" y="317327"/>
                    </a:lnTo>
                    <a:close/>
                    <a:moveTo>
                      <a:pt x="142875" y="277407"/>
                    </a:moveTo>
                    <a:lnTo>
                      <a:pt x="189934" y="277407"/>
                    </a:lnTo>
                    <a:lnTo>
                      <a:pt x="189934" y="317327"/>
                    </a:lnTo>
                    <a:lnTo>
                      <a:pt x="142875" y="317327"/>
                    </a:lnTo>
                    <a:close/>
                    <a:moveTo>
                      <a:pt x="71505" y="277407"/>
                    </a:moveTo>
                    <a:lnTo>
                      <a:pt x="118564" y="277407"/>
                    </a:lnTo>
                    <a:lnTo>
                      <a:pt x="118564" y="317327"/>
                    </a:lnTo>
                    <a:lnTo>
                      <a:pt x="71505" y="317327"/>
                    </a:lnTo>
                    <a:close/>
                    <a:moveTo>
                      <a:pt x="0" y="277407"/>
                    </a:moveTo>
                    <a:lnTo>
                      <a:pt x="47059" y="277407"/>
                    </a:lnTo>
                    <a:lnTo>
                      <a:pt x="47059" y="317327"/>
                    </a:lnTo>
                    <a:lnTo>
                      <a:pt x="0" y="317327"/>
                    </a:lnTo>
                    <a:close/>
                    <a:moveTo>
                      <a:pt x="647767" y="208055"/>
                    </a:moveTo>
                    <a:lnTo>
                      <a:pt x="694826" y="208055"/>
                    </a:lnTo>
                    <a:lnTo>
                      <a:pt x="694826" y="247976"/>
                    </a:lnTo>
                    <a:lnTo>
                      <a:pt x="647767" y="247976"/>
                    </a:lnTo>
                    <a:close/>
                    <a:moveTo>
                      <a:pt x="576262" y="208055"/>
                    </a:moveTo>
                    <a:lnTo>
                      <a:pt x="623321" y="208055"/>
                    </a:lnTo>
                    <a:lnTo>
                      <a:pt x="623321" y="247976"/>
                    </a:lnTo>
                    <a:lnTo>
                      <a:pt x="576262" y="247976"/>
                    </a:lnTo>
                    <a:close/>
                    <a:moveTo>
                      <a:pt x="502511" y="208055"/>
                    </a:moveTo>
                    <a:lnTo>
                      <a:pt x="549570" y="208055"/>
                    </a:lnTo>
                    <a:lnTo>
                      <a:pt x="549570" y="247976"/>
                    </a:lnTo>
                    <a:lnTo>
                      <a:pt x="502511" y="247976"/>
                    </a:lnTo>
                    <a:close/>
                    <a:moveTo>
                      <a:pt x="431006" y="208055"/>
                    </a:moveTo>
                    <a:lnTo>
                      <a:pt x="478065" y="208055"/>
                    </a:lnTo>
                    <a:lnTo>
                      <a:pt x="478065" y="247976"/>
                    </a:lnTo>
                    <a:lnTo>
                      <a:pt x="431006" y="247976"/>
                    </a:lnTo>
                    <a:close/>
                    <a:moveTo>
                      <a:pt x="359636" y="208055"/>
                    </a:moveTo>
                    <a:lnTo>
                      <a:pt x="406695" y="208055"/>
                    </a:lnTo>
                    <a:lnTo>
                      <a:pt x="406695" y="247976"/>
                    </a:lnTo>
                    <a:lnTo>
                      <a:pt x="359636" y="247976"/>
                    </a:lnTo>
                    <a:close/>
                    <a:moveTo>
                      <a:pt x="288131" y="208055"/>
                    </a:moveTo>
                    <a:lnTo>
                      <a:pt x="335190" y="208055"/>
                    </a:lnTo>
                    <a:lnTo>
                      <a:pt x="335190" y="247976"/>
                    </a:lnTo>
                    <a:lnTo>
                      <a:pt x="288131" y="247976"/>
                    </a:lnTo>
                    <a:close/>
                    <a:moveTo>
                      <a:pt x="214380" y="208055"/>
                    </a:moveTo>
                    <a:lnTo>
                      <a:pt x="261439" y="208055"/>
                    </a:lnTo>
                    <a:lnTo>
                      <a:pt x="261439" y="247976"/>
                    </a:lnTo>
                    <a:lnTo>
                      <a:pt x="214380" y="247976"/>
                    </a:lnTo>
                    <a:close/>
                    <a:moveTo>
                      <a:pt x="142875" y="208055"/>
                    </a:moveTo>
                    <a:lnTo>
                      <a:pt x="189934" y="208055"/>
                    </a:lnTo>
                    <a:lnTo>
                      <a:pt x="189934" y="247976"/>
                    </a:lnTo>
                    <a:lnTo>
                      <a:pt x="142875" y="247976"/>
                    </a:lnTo>
                    <a:close/>
                    <a:moveTo>
                      <a:pt x="71505" y="208055"/>
                    </a:moveTo>
                    <a:lnTo>
                      <a:pt x="118564" y="208055"/>
                    </a:lnTo>
                    <a:lnTo>
                      <a:pt x="118564" y="247976"/>
                    </a:lnTo>
                    <a:lnTo>
                      <a:pt x="71505" y="247976"/>
                    </a:lnTo>
                    <a:close/>
                    <a:moveTo>
                      <a:pt x="0" y="208055"/>
                    </a:moveTo>
                    <a:lnTo>
                      <a:pt x="47059" y="208055"/>
                    </a:lnTo>
                    <a:lnTo>
                      <a:pt x="47059" y="247976"/>
                    </a:lnTo>
                    <a:lnTo>
                      <a:pt x="0" y="247976"/>
                    </a:lnTo>
                    <a:close/>
                    <a:moveTo>
                      <a:pt x="647767" y="138704"/>
                    </a:moveTo>
                    <a:lnTo>
                      <a:pt x="694826" y="138704"/>
                    </a:lnTo>
                    <a:lnTo>
                      <a:pt x="694826" y="178624"/>
                    </a:lnTo>
                    <a:lnTo>
                      <a:pt x="647767" y="178624"/>
                    </a:lnTo>
                    <a:close/>
                    <a:moveTo>
                      <a:pt x="576262" y="138704"/>
                    </a:moveTo>
                    <a:lnTo>
                      <a:pt x="623321" y="138704"/>
                    </a:lnTo>
                    <a:lnTo>
                      <a:pt x="623321" y="178624"/>
                    </a:lnTo>
                    <a:lnTo>
                      <a:pt x="576262" y="178624"/>
                    </a:lnTo>
                    <a:close/>
                    <a:moveTo>
                      <a:pt x="502511" y="138704"/>
                    </a:moveTo>
                    <a:lnTo>
                      <a:pt x="549570" y="138704"/>
                    </a:lnTo>
                    <a:lnTo>
                      <a:pt x="549570" y="178624"/>
                    </a:lnTo>
                    <a:lnTo>
                      <a:pt x="502511" y="178624"/>
                    </a:lnTo>
                    <a:close/>
                    <a:moveTo>
                      <a:pt x="431006" y="138704"/>
                    </a:moveTo>
                    <a:lnTo>
                      <a:pt x="478065" y="138704"/>
                    </a:lnTo>
                    <a:lnTo>
                      <a:pt x="478065" y="178624"/>
                    </a:lnTo>
                    <a:lnTo>
                      <a:pt x="431006" y="178624"/>
                    </a:lnTo>
                    <a:close/>
                    <a:moveTo>
                      <a:pt x="359636" y="138704"/>
                    </a:moveTo>
                    <a:lnTo>
                      <a:pt x="406695" y="138704"/>
                    </a:lnTo>
                    <a:lnTo>
                      <a:pt x="406695" y="178624"/>
                    </a:lnTo>
                    <a:lnTo>
                      <a:pt x="359636" y="178624"/>
                    </a:lnTo>
                    <a:close/>
                    <a:moveTo>
                      <a:pt x="288131" y="138704"/>
                    </a:moveTo>
                    <a:lnTo>
                      <a:pt x="335190" y="138704"/>
                    </a:lnTo>
                    <a:lnTo>
                      <a:pt x="335190" y="178624"/>
                    </a:lnTo>
                    <a:lnTo>
                      <a:pt x="288131" y="178624"/>
                    </a:lnTo>
                    <a:close/>
                    <a:moveTo>
                      <a:pt x="214380" y="138704"/>
                    </a:moveTo>
                    <a:lnTo>
                      <a:pt x="261439" y="138704"/>
                    </a:lnTo>
                    <a:lnTo>
                      <a:pt x="261439" y="178624"/>
                    </a:lnTo>
                    <a:lnTo>
                      <a:pt x="214380" y="178624"/>
                    </a:lnTo>
                    <a:close/>
                    <a:moveTo>
                      <a:pt x="142875" y="138704"/>
                    </a:moveTo>
                    <a:lnTo>
                      <a:pt x="189934" y="138704"/>
                    </a:lnTo>
                    <a:lnTo>
                      <a:pt x="189934" y="178624"/>
                    </a:lnTo>
                    <a:lnTo>
                      <a:pt x="142875" y="178624"/>
                    </a:lnTo>
                    <a:close/>
                    <a:moveTo>
                      <a:pt x="71505" y="138704"/>
                    </a:moveTo>
                    <a:lnTo>
                      <a:pt x="118564" y="138704"/>
                    </a:lnTo>
                    <a:lnTo>
                      <a:pt x="118564" y="178624"/>
                    </a:lnTo>
                    <a:lnTo>
                      <a:pt x="71505" y="178624"/>
                    </a:lnTo>
                    <a:close/>
                    <a:moveTo>
                      <a:pt x="0" y="138704"/>
                    </a:moveTo>
                    <a:lnTo>
                      <a:pt x="47059" y="138704"/>
                    </a:lnTo>
                    <a:lnTo>
                      <a:pt x="47059" y="178624"/>
                    </a:lnTo>
                    <a:lnTo>
                      <a:pt x="0" y="178624"/>
                    </a:lnTo>
                    <a:close/>
                    <a:moveTo>
                      <a:pt x="647767" y="69352"/>
                    </a:moveTo>
                    <a:lnTo>
                      <a:pt x="694826" y="69352"/>
                    </a:lnTo>
                    <a:lnTo>
                      <a:pt x="694826" y="109272"/>
                    </a:lnTo>
                    <a:lnTo>
                      <a:pt x="647767" y="109272"/>
                    </a:lnTo>
                    <a:close/>
                    <a:moveTo>
                      <a:pt x="576262" y="69352"/>
                    </a:moveTo>
                    <a:lnTo>
                      <a:pt x="623321" y="69352"/>
                    </a:lnTo>
                    <a:lnTo>
                      <a:pt x="623321" y="109272"/>
                    </a:lnTo>
                    <a:lnTo>
                      <a:pt x="576262" y="109272"/>
                    </a:lnTo>
                    <a:close/>
                    <a:moveTo>
                      <a:pt x="502511" y="69352"/>
                    </a:moveTo>
                    <a:lnTo>
                      <a:pt x="549570" y="69352"/>
                    </a:lnTo>
                    <a:lnTo>
                      <a:pt x="549570" y="109272"/>
                    </a:lnTo>
                    <a:lnTo>
                      <a:pt x="502511" y="109272"/>
                    </a:lnTo>
                    <a:close/>
                    <a:moveTo>
                      <a:pt x="431006" y="69352"/>
                    </a:moveTo>
                    <a:lnTo>
                      <a:pt x="478065" y="69352"/>
                    </a:lnTo>
                    <a:lnTo>
                      <a:pt x="478065" y="109272"/>
                    </a:lnTo>
                    <a:lnTo>
                      <a:pt x="431006" y="109272"/>
                    </a:lnTo>
                    <a:close/>
                    <a:moveTo>
                      <a:pt x="359636" y="69352"/>
                    </a:moveTo>
                    <a:lnTo>
                      <a:pt x="406695" y="69352"/>
                    </a:lnTo>
                    <a:lnTo>
                      <a:pt x="406695" y="109272"/>
                    </a:lnTo>
                    <a:lnTo>
                      <a:pt x="359636" y="109272"/>
                    </a:lnTo>
                    <a:close/>
                    <a:moveTo>
                      <a:pt x="288131" y="69352"/>
                    </a:moveTo>
                    <a:lnTo>
                      <a:pt x="335190" y="69352"/>
                    </a:lnTo>
                    <a:lnTo>
                      <a:pt x="335190" y="109272"/>
                    </a:lnTo>
                    <a:lnTo>
                      <a:pt x="288131" y="109272"/>
                    </a:lnTo>
                    <a:close/>
                    <a:moveTo>
                      <a:pt x="214380" y="69352"/>
                    </a:moveTo>
                    <a:lnTo>
                      <a:pt x="261439" y="69352"/>
                    </a:lnTo>
                    <a:lnTo>
                      <a:pt x="261439" y="109272"/>
                    </a:lnTo>
                    <a:lnTo>
                      <a:pt x="214380" y="109272"/>
                    </a:lnTo>
                    <a:close/>
                    <a:moveTo>
                      <a:pt x="142875" y="69352"/>
                    </a:moveTo>
                    <a:lnTo>
                      <a:pt x="189934" y="69352"/>
                    </a:lnTo>
                    <a:lnTo>
                      <a:pt x="189934" y="109272"/>
                    </a:lnTo>
                    <a:lnTo>
                      <a:pt x="142875" y="109272"/>
                    </a:lnTo>
                    <a:close/>
                    <a:moveTo>
                      <a:pt x="71505" y="69352"/>
                    </a:moveTo>
                    <a:lnTo>
                      <a:pt x="118564" y="69352"/>
                    </a:lnTo>
                    <a:lnTo>
                      <a:pt x="118564" y="109272"/>
                    </a:lnTo>
                    <a:lnTo>
                      <a:pt x="71505" y="109272"/>
                    </a:lnTo>
                    <a:close/>
                    <a:moveTo>
                      <a:pt x="0" y="69352"/>
                    </a:moveTo>
                    <a:lnTo>
                      <a:pt x="47059" y="69352"/>
                    </a:lnTo>
                    <a:lnTo>
                      <a:pt x="47059" y="109272"/>
                    </a:lnTo>
                    <a:lnTo>
                      <a:pt x="0" y="109272"/>
                    </a:lnTo>
                    <a:close/>
                    <a:moveTo>
                      <a:pt x="647767" y="0"/>
                    </a:moveTo>
                    <a:lnTo>
                      <a:pt x="694826" y="0"/>
                    </a:lnTo>
                    <a:lnTo>
                      <a:pt x="694826" y="39921"/>
                    </a:lnTo>
                    <a:lnTo>
                      <a:pt x="647767" y="39921"/>
                    </a:lnTo>
                    <a:close/>
                    <a:moveTo>
                      <a:pt x="576262" y="0"/>
                    </a:moveTo>
                    <a:lnTo>
                      <a:pt x="623321" y="0"/>
                    </a:lnTo>
                    <a:lnTo>
                      <a:pt x="623321" y="39921"/>
                    </a:lnTo>
                    <a:lnTo>
                      <a:pt x="576262" y="39921"/>
                    </a:lnTo>
                    <a:close/>
                    <a:moveTo>
                      <a:pt x="502511" y="0"/>
                    </a:moveTo>
                    <a:lnTo>
                      <a:pt x="549570" y="0"/>
                    </a:lnTo>
                    <a:lnTo>
                      <a:pt x="549570" y="39921"/>
                    </a:lnTo>
                    <a:lnTo>
                      <a:pt x="502511" y="39921"/>
                    </a:lnTo>
                    <a:close/>
                    <a:moveTo>
                      <a:pt x="431006" y="0"/>
                    </a:moveTo>
                    <a:lnTo>
                      <a:pt x="478065" y="0"/>
                    </a:lnTo>
                    <a:lnTo>
                      <a:pt x="478065" y="39921"/>
                    </a:lnTo>
                    <a:lnTo>
                      <a:pt x="431006" y="39921"/>
                    </a:lnTo>
                    <a:close/>
                    <a:moveTo>
                      <a:pt x="359636" y="0"/>
                    </a:moveTo>
                    <a:lnTo>
                      <a:pt x="406695" y="0"/>
                    </a:lnTo>
                    <a:lnTo>
                      <a:pt x="406695" y="39921"/>
                    </a:lnTo>
                    <a:lnTo>
                      <a:pt x="359636" y="39921"/>
                    </a:lnTo>
                    <a:close/>
                    <a:moveTo>
                      <a:pt x="288131" y="0"/>
                    </a:moveTo>
                    <a:lnTo>
                      <a:pt x="335190" y="0"/>
                    </a:lnTo>
                    <a:lnTo>
                      <a:pt x="335190" y="39921"/>
                    </a:lnTo>
                    <a:lnTo>
                      <a:pt x="288131" y="39921"/>
                    </a:lnTo>
                    <a:close/>
                    <a:moveTo>
                      <a:pt x="214380" y="0"/>
                    </a:moveTo>
                    <a:lnTo>
                      <a:pt x="261439" y="0"/>
                    </a:lnTo>
                    <a:lnTo>
                      <a:pt x="261439" y="39921"/>
                    </a:lnTo>
                    <a:lnTo>
                      <a:pt x="214380" y="39921"/>
                    </a:lnTo>
                    <a:close/>
                    <a:moveTo>
                      <a:pt x="142875" y="0"/>
                    </a:moveTo>
                    <a:lnTo>
                      <a:pt x="189934" y="0"/>
                    </a:lnTo>
                    <a:lnTo>
                      <a:pt x="189934" y="39921"/>
                    </a:lnTo>
                    <a:lnTo>
                      <a:pt x="142875" y="39921"/>
                    </a:lnTo>
                    <a:close/>
                    <a:moveTo>
                      <a:pt x="71505" y="0"/>
                    </a:moveTo>
                    <a:lnTo>
                      <a:pt x="118564" y="0"/>
                    </a:lnTo>
                    <a:lnTo>
                      <a:pt x="118564" y="39921"/>
                    </a:lnTo>
                    <a:lnTo>
                      <a:pt x="71505" y="39921"/>
                    </a:lnTo>
                    <a:close/>
                    <a:moveTo>
                      <a:pt x="0" y="0"/>
                    </a:moveTo>
                    <a:lnTo>
                      <a:pt x="47059" y="0"/>
                    </a:lnTo>
                    <a:lnTo>
                      <a:pt x="47059" y="39921"/>
                    </a:lnTo>
                    <a:lnTo>
                      <a:pt x="0" y="39921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0" name="フリーフォーム: 図形 709">
                <a:extLst>
                  <a:ext uri="{FF2B5EF4-FFF2-40B4-BE49-F238E27FC236}">
                    <a16:creationId xmlns:a16="http://schemas.microsoft.com/office/drawing/2014/main" id="{A2BE8121-4E56-4B93-8A16-523FA8185A1B}"/>
                  </a:ext>
                </a:extLst>
              </p:cNvPr>
              <p:cNvSpPr/>
              <p:nvPr/>
            </p:nvSpPr>
            <p:spPr>
              <a:xfrm>
                <a:off x="1935117" y="2628093"/>
                <a:ext cx="610440" cy="45719"/>
              </a:xfrm>
              <a:custGeom>
                <a:avLst/>
                <a:gdLst>
                  <a:gd name="connsiteX0" fmla="*/ 691011 w 741211"/>
                  <a:gd name="connsiteY0" fmla="*/ 0 h 39921"/>
                  <a:gd name="connsiteX1" fmla="*/ 741211 w 741211"/>
                  <a:gd name="connsiteY1" fmla="*/ 0 h 39921"/>
                  <a:gd name="connsiteX2" fmla="*/ 741211 w 741211"/>
                  <a:gd name="connsiteY2" fmla="*/ 39921 h 39921"/>
                  <a:gd name="connsiteX3" fmla="*/ 691011 w 741211"/>
                  <a:gd name="connsiteY3" fmla="*/ 39921 h 39921"/>
                  <a:gd name="connsiteX4" fmla="*/ 614732 w 741211"/>
                  <a:gd name="connsiteY4" fmla="*/ 0 h 39921"/>
                  <a:gd name="connsiteX5" fmla="*/ 664933 w 741211"/>
                  <a:gd name="connsiteY5" fmla="*/ 0 h 39921"/>
                  <a:gd name="connsiteX6" fmla="*/ 664933 w 741211"/>
                  <a:gd name="connsiteY6" fmla="*/ 39921 h 39921"/>
                  <a:gd name="connsiteX7" fmla="*/ 614732 w 741211"/>
                  <a:gd name="connsiteY7" fmla="*/ 39921 h 39921"/>
                  <a:gd name="connsiteX8" fmla="*/ 536058 w 741211"/>
                  <a:gd name="connsiteY8" fmla="*/ 0 h 39921"/>
                  <a:gd name="connsiteX9" fmla="*/ 586258 w 741211"/>
                  <a:gd name="connsiteY9" fmla="*/ 0 h 39921"/>
                  <a:gd name="connsiteX10" fmla="*/ 586258 w 741211"/>
                  <a:gd name="connsiteY10" fmla="*/ 39921 h 39921"/>
                  <a:gd name="connsiteX11" fmla="*/ 536058 w 741211"/>
                  <a:gd name="connsiteY11" fmla="*/ 39921 h 39921"/>
                  <a:gd name="connsiteX12" fmla="*/ 459779 w 741211"/>
                  <a:gd name="connsiteY12" fmla="*/ 0 h 39921"/>
                  <a:gd name="connsiteX13" fmla="*/ 509980 w 741211"/>
                  <a:gd name="connsiteY13" fmla="*/ 0 h 39921"/>
                  <a:gd name="connsiteX14" fmla="*/ 509980 w 741211"/>
                  <a:gd name="connsiteY14" fmla="*/ 39921 h 39921"/>
                  <a:gd name="connsiteX15" fmla="*/ 459779 w 741211"/>
                  <a:gd name="connsiteY15" fmla="*/ 39921 h 39921"/>
                  <a:gd name="connsiteX16" fmla="*/ 383645 w 741211"/>
                  <a:gd name="connsiteY16" fmla="*/ 0 h 39921"/>
                  <a:gd name="connsiteX17" fmla="*/ 433845 w 741211"/>
                  <a:gd name="connsiteY17" fmla="*/ 0 h 39921"/>
                  <a:gd name="connsiteX18" fmla="*/ 433845 w 741211"/>
                  <a:gd name="connsiteY18" fmla="*/ 39921 h 39921"/>
                  <a:gd name="connsiteX19" fmla="*/ 383645 w 741211"/>
                  <a:gd name="connsiteY19" fmla="*/ 39921 h 39921"/>
                  <a:gd name="connsiteX20" fmla="*/ 307366 w 741211"/>
                  <a:gd name="connsiteY20" fmla="*/ 0 h 39921"/>
                  <a:gd name="connsiteX21" fmla="*/ 357567 w 741211"/>
                  <a:gd name="connsiteY21" fmla="*/ 0 h 39921"/>
                  <a:gd name="connsiteX22" fmla="*/ 357567 w 741211"/>
                  <a:gd name="connsiteY22" fmla="*/ 39921 h 39921"/>
                  <a:gd name="connsiteX23" fmla="*/ 307366 w 741211"/>
                  <a:gd name="connsiteY23" fmla="*/ 39921 h 39921"/>
                  <a:gd name="connsiteX24" fmla="*/ 228692 w 741211"/>
                  <a:gd name="connsiteY24" fmla="*/ 0 h 39921"/>
                  <a:gd name="connsiteX25" fmla="*/ 278892 w 741211"/>
                  <a:gd name="connsiteY25" fmla="*/ 0 h 39921"/>
                  <a:gd name="connsiteX26" fmla="*/ 278892 w 741211"/>
                  <a:gd name="connsiteY26" fmla="*/ 39921 h 39921"/>
                  <a:gd name="connsiteX27" fmla="*/ 228692 w 741211"/>
                  <a:gd name="connsiteY27" fmla="*/ 39921 h 39921"/>
                  <a:gd name="connsiteX28" fmla="*/ 152413 w 741211"/>
                  <a:gd name="connsiteY28" fmla="*/ 0 h 39921"/>
                  <a:gd name="connsiteX29" fmla="*/ 202614 w 741211"/>
                  <a:gd name="connsiteY29" fmla="*/ 0 h 39921"/>
                  <a:gd name="connsiteX30" fmla="*/ 202614 w 741211"/>
                  <a:gd name="connsiteY30" fmla="*/ 39921 h 39921"/>
                  <a:gd name="connsiteX31" fmla="*/ 152413 w 741211"/>
                  <a:gd name="connsiteY31" fmla="*/ 39921 h 39921"/>
                  <a:gd name="connsiteX32" fmla="*/ 76279 w 741211"/>
                  <a:gd name="connsiteY32" fmla="*/ 0 h 39921"/>
                  <a:gd name="connsiteX33" fmla="*/ 126479 w 741211"/>
                  <a:gd name="connsiteY33" fmla="*/ 0 h 39921"/>
                  <a:gd name="connsiteX34" fmla="*/ 126479 w 741211"/>
                  <a:gd name="connsiteY34" fmla="*/ 39921 h 39921"/>
                  <a:gd name="connsiteX35" fmla="*/ 76279 w 741211"/>
                  <a:gd name="connsiteY35" fmla="*/ 39921 h 39921"/>
                  <a:gd name="connsiteX36" fmla="*/ 0 w 741211"/>
                  <a:gd name="connsiteY36" fmla="*/ 0 h 39921"/>
                  <a:gd name="connsiteX37" fmla="*/ 50201 w 741211"/>
                  <a:gd name="connsiteY37" fmla="*/ 0 h 39921"/>
                  <a:gd name="connsiteX38" fmla="*/ 50201 w 741211"/>
                  <a:gd name="connsiteY38" fmla="*/ 39921 h 39921"/>
                  <a:gd name="connsiteX39" fmla="*/ 0 w 741211"/>
                  <a:gd name="connsiteY39" fmla="*/ 39921 h 39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741211" h="39921">
                    <a:moveTo>
                      <a:pt x="691011" y="0"/>
                    </a:moveTo>
                    <a:lnTo>
                      <a:pt x="741211" y="0"/>
                    </a:lnTo>
                    <a:lnTo>
                      <a:pt x="741211" y="39921"/>
                    </a:lnTo>
                    <a:lnTo>
                      <a:pt x="691011" y="39921"/>
                    </a:lnTo>
                    <a:close/>
                    <a:moveTo>
                      <a:pt x="614732" y="0"/>
                    </a:moveTo>
                    <a:lnTo>
                      <a:pt x="664933" y="0"/>
                    </a:lnTo>
                    <a:lnTo>
                      <a:pt x="664933" y="39921"/>
                    </a:lnTo>
                    <a:lnTo>
                      <a:pt x="614732" y="39921"/>
                    </a:lnTo>
                    <a:close/>
                    <a:moveTo>
                      <a:pt x="536058" y="0"/>
                    </a:moveTo>
                    <a:lnTo>
                      <a:pt x="586258" y="0"/>
                    </a:lnTo>
                    <a:lnTo>
                      <a:pt x="586258" y="39921"/>
                    </a:lnTo>
                    <a:lnTo>
                      <a:pt x="536058" y="39921"/>
                    </a:lnTo>
                    <a:close/>
                    <a:moveTo>
                      <a:pt x="459779" y="0"/>
                    </a:moveTo>
                    <a:lnTo>
                      <a:pt x="509980" y="0"/>
                    </a:lnTo>
                    <a:lnTo>
                      <a:pt x="509980" y="39921"/>
                    </a:lnTo>
                    <a:lnTo>
                      <a:pt x="459779" y="39921"/>
                    </a:lnTo>
                    <a:close/>
                    <a:moveTo>
                      <a:pt x="383645" y="0"/>
                    </a:moveTo>
                    <a:lnTo>
                      <a:pt x="433845" y="0"/>
                    </a:lnTo>
                    <a:lnTo>
                      <a:pt x="433845" y="39921"/>
                    </a:lnTo>
                    <a:lnTo>
                      <a:pt x="383645" y="39921"/>
                    </a:lnTo>
                    <a:close/>
                    <a:moveTo>
                      <a:pt x="307366" y="0"/>
                    </a:moveTo>
                    <a:lnTo>
                      <a:pt x="357567" y="0"/>
                    </a:lnTo>
                    <a:lnTo>
                      <a:pt x="357567" y="39921"/>
                    </a:lnTo>
                    <a:lnTo>
                      <a:pt x="307366" y="39921"/>
                    </a:lnTo>
                    <a:close/>
                    <a:moveTo>
                      <a:pt x="228692" y="0"/>
                    </a:moveTo>
                    <a:lnTo>
                      <a:pt x="278892" y="0"/>
                    </a:lnTo>
                    <a:lnTo>
                      <a:pt x="278892" y="39921"/>
                    </a:lnTo>
                    <a:lnTo>
                      <a:pt x="228692" y="39921"/>
                    </a:lnTo>
                    <a:close/>
                    <a:moveTo>
                      <a:pt x="152413" y="0"/>
                    </a:moveTo>
                    <a:lnTo>
                      <a:pt x="202614" y="0"/>
                    </a:lnTo>
                    <a:lnTo>
                      <a:pt x="202614" y="39921"/>
                    </a:lnTo>
                    <a:lnTo>
                      <a:pt x="152413" y="39921"/>
                    </a:lnTo>
                    <a:close/>
                    <a:moveTo>
                      <a:pt x="76279" y="0"/>
                    </a:moveTo>
                    <a:lnTo>
                      <a:pt x="126479" y="0"/>
                    </a:lnTo>
                    <a:lnTo>
                      <a:pt x="126479" y="39921"/>
                    </a:lnTo>
                    <a:lnTo>
                      <a:pt x="76279" y="39921"/>
                    </a:lnTo>
                    <a:close/>
                    <a:moveTo>
                      <a:pt x="0" y="0"/>
                    </a:moveTo>
                    <a:lnTo>
                      <a:pt x="50201" y="0"/>
                    </a:lnTo>
                    <a:lnTo>
                      <a:pt x="50201" y="39921"/>
                    </a:lnTo>
                    <a:lnTo>
                      <a:pt x="0" y="39921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1" name="フリーフォーム: 図形 710">
                <a:extLst>
                  <a:ext uri="{FF2B5EF4-FFF2-40B4-BE49-F238E27FC236}">
                    <a16:creationId xmlns:a16="http://schemas.microsoft.com/office/drawing/2014/main" id="{CE24804B-63B5-4B97-8CCD-F98C07472E10}"/>
                  </a:ext>
                </a:extLst>
              </p:cNvPr>
              <p:cNvSpPr/>
              <p:nvPr/>
            </p:nvSpPr>
            <p:spPr>
              <a:xfrm>
                <a:off x="3355181" y="2978149"/>
                <a:ext cx="45719" cy="124300"/>
              </a:xfrm>
              <a:custGeom>
                <a:avLst/>
                <a:gdLst>
                  <a:gd name="connsiteX0" fmla="*/ 0 w 45719"/>
                  <a:gd name="connsiteY0" fmla="*/ 78581 h 124300"/>
                  <a:gd name="connsiteX1" fmla="*/ 45719 w 45719"/>
                  <a:gd name="connsiteY1" fmla="*/ 78581 h 124300"/>
                  <a:gd name="connsiteX2" fmla="*/ 45719 w 45719"/>
                  <a:gd name="connsiteY2" fmla="*/ 124300 h 124300"/>
                  <a:gd name="connsiteX3" fmla="*/ 0 w 45719"/>
                  <a:gd name="connsiteY3" fmla="*/ 124300 h 124300"/>
                  <a:gd name="connsiteX4" fmla="*/ 0 w 45719"/>
                  <a:gd name="connsiteY4" fmla="*/ 0 h 124300"/>
                  <a:gd name="connsiteX5" fmla="*/ 45719 w 45719"/>
                  <a:gd name="connsiteY5" fmla="*/ 0 h 124300"/>
                  <a:gd name="connsiteX6" fmla="*/ 45719 w 45719"/>
                  <a:gd name="connsiteY6" fmla="*/ 45719 h 124300"/>
                  <a:gd name="connsiteX7" fmla="*/ 0 w 45719"/>
                  <a:gd name="connsiteY7" fmla="*/ 45719 h 12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719" h="124300">
                    <a:moveTo>
                      <a:pt x="0" y="78581"/>
                    </a:moveTo>
                    <a:lnTo>
                      <a:pt x="45719" y="78581"/>
                    </a:lnTo>
                    <a:lnTo>
                      <a:pt x="45719" y="124300"/>
                    </a:lnTo>
                    <a:lnTo>
                      <a:pt x="0" y="124300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2" name="フリーフォーム: 図形 711">
                <a:extLst>
                  <a:ext uri="{FF2B5EF4-FFF2-40B4-BE49-F238E27FC236}">
                    <a16:creationId xmlns:a16="http://schemas.microsoft.com/office/drawing/2014/main" id="{AD959D30-6495-4FFA-8F42-E981A7053C4A}"/>
                  </a:ext>
                </a:extLst>
              </p:cNvPr>
              <p:cNvSpPr/>
              <p:nvPr/>
            </p:nvSpPr>
            <p:spPr>
              <a:xfrm>
                <a:off x="3491230" y="2978149"/>
                <a:ext cx="45719" cy="124300"/>
              </a:xfrm>
              <a:custGeom>
                <a:avLst/>
                <a:gdLst>
                  <a:gd name="connsiteX0" fmla="*/ 0 w 45719"/>
                  <a:gd name="connsiteY0" fmla="*/ 78581 h 124300"/>
                  <a:gd name="connsiteX1" fmla="*/ 45719 w 45719"/>
                  <a:gd name="connsiteY1" fmla="*/ 78581 h 124300"/>
                  <a:gd name="connsiteX2" fmla="*/ 45719 w 45719"/>
                  <a:gd name="connsiteY2" fmla="*/ 124300 h 124300"/>
                  <a:gd name="connsiteX3" fmla="*/ 0 w 45719"/>
                  <a:gd name="connsiteY3" fmla="*/ 124300 h 124300"/>
                  <a:gd name="connsiteX4" fmla="*/ 0 w 45719"/>
                  <a:gd name="connsiteY4" fmla="*/ 0 h 124300"/>
                  <a:gd name="connsiteX5" fmla="*/ 45719 w 45719"/>
                  <a:gd name="connsiteY5" fmla="*/ 0 h 124300"/>
                  <a:gd name="connsiteX6" fmla="*/ 45719 w 45719"/>
                  <a:gd name="connsiteY6" fmla="*/ 45719 h 124300"/>
                  <a:gd name="connsiteX7" fmla="*/ 0 w 45719"/>
                  <a:gd name="connsiteY7" fmla="*/ 45719 h 12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719" h="124300">
                    <a:moveTo>
                      <a:pt x="0" y="78581"/>
                    </a:moveTo>
                    <a:lnTo>
                      <a:pt x="45719" y="78581"/>
                    </a:lnTo>
                    <a:lnTo>
                      <a:pt x="45719" y="124300"/>
                    </a:lnTo>
                    <a:lnTo>
                      <a:pt x="0" y="124300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3" name="フリーフォーム: 図形 712">
                <a:extLst>
                  <a:ext uri="{FF2B5EF4-FFF2-40B4-BE49-F238E27FC236}">
                    <a16:creationId xmlns:a16="http://schemas.microsoft.com/office/drawing/2014/main" id="{5A9AC583-8AA1-43CF-89CA-C9E3E7E0ED36}"/>
                  </a:ext>
                </a:extLst>
              </p:cNvPr>
              <p:cNvSpPr/>
              <p:nvPr/>
            </p:nvSpPr>
            <p:spPr>
              <a:xfrm>
                <a:off x="3624261" y="2978149"/>
                <a:ext cx="45719" cy="124300"/>
              </a:xfrm>
              <a:custGeom>
                <a:avLst/>
                <a:gdLst>
                  <a:gd name="connsiteX0" fmla="*/ 0 w 45719"/>
                  <a:gd name="connsiteY0" fmla="*/ 78581 h 124300"/>
                  <a:gd name="connsiteX1" fmla="*/ 45719 w 45719"/>
                  <a:gd name="connsiteY1" fmla="*/ 78581 h 124300"/>
                  <a:gd name="connsiteX2" fmla="*/ 45719 w 45719"/>
                  <a:gd name="connsiteY2" fmla="*/ 124300 h 124300"/>
                  <a:gd name="connsiteX3" fmla="*/ 0 w 45719"/>
                  <a:gd name="connsiteY3" fmla="*/ 124300 h 124300"/>
                  <a:gd name="connsiteX4" fmla="*/ 0 w 45719"/>
                  <a:gd name="connsiteY4" fmla="*/ 0 h 124300"/>
                  <a:gd name="connsiteX5" fmla="*/ 45719 w 45719"/>
                  <a:gd name="connsiteY5" fmla="*/ 0 h 124300"/>
                  <a:gd name="connsiteX6" fmla="*/ 45719 w 45719"/>
                  <a:gd name="connsiteY6" fmla="*/ 45719 h 124300"/>
                  <a:gd name="connsiteX7" fmla="*/ 0 w 45719"/>
                  <a:gd name="connsiteY7" fmla="*/ 45719 h 12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719" h="124300">
                    <a:moveTo>
                      <a:pt x="0" y="78581"/>
                    </a:moveTo>
                    <a:lnTo>
                      <a:pt x="45719" y="78581"/>
                    </a:lnTo>
                    <a:lnTo>
                      <a:pt x="45719" y="124300"/>
                    </a:lnTo>
                    <a:lnTo>
                      <a:pt x="0" y="124300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717" name="グループ化 716">
            <a:extLst>
              <a:ext uri="{FF2B5EF4-FFF2-40B4-BE49-F238E27FC236}">
                <a16:creationId xmlns:a16="http://schemas.microsoft.com/office/drawing/2014/main" id="{EEB18EE0-1F2E-43D9-B297-3B50F2F30EC8}"/>
              </a:ext>
            </a:extLst>
          </p:cNvPr>
          <p:cNvGrpSpPr/>
          <p:nvPr/>
        </p:nvGrpSpPr>
        <p:grpSpPr>
          <a:xfrm>
            <a:off x="4198770" y="5188771"/>
            <a:ext cx="1310770" cy="1310770"/>
            <a:chOff x="7143750" y="3521710"/>
            <a:chExt cx="1993900" cy="1993900"/>
          </a:xfrm>
        </p:grpSpPr>
        <p:sp>
          <p:nvSpPr>
            <p:cNvPr id="718" name="楕円 717">
              <a:extLst>
                <a:ext uri="{FF2B5EF4-FFF2-40B4-BE49-F238E27FC236}">
                  <a16:creationId xmlns:a16="http://schemas.microsoft.com/office/drawing/2014/main" id="{587D1A8A-FBDA-4B24-828C-A3B0054CBCE2}"/>
                </a:ext>
              </a:extLst>
            </p:cNvPr>
            <p:cNvSpPr/>
            <p:nvPr/>
          </p:nvSpPr>
          <p:spPr>
            <a:xfrm>
              <a:off x="7143750" y="3521710"/>
              <a:ext cx="1993900" cy="1993900"/>
            </a:xfrm>
            <a:prstGeom prst="ellipse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9" name="フリーフォーム: 図形 718">
              <a:extLst>
                <a:ext uri="{FF2B5EF4-FFF2-40B4-BE49-F238E27FC236}">
                  <a16:creationId xmlns:a16="http://schemas.microsoft.com/office/drawing/2014/main" id="{FE3C5DDC-E446-4C75-8C44-82038F9A0296}"/>
                </a:ext>
              </a:extLst>
            </p:cNvPr>
            <p:cNvSpPr/>
            <p:nvPr/>
          </p:nvSpPr>
          <p:spPr>
            <a:xfrm>
              <a:off x="7729220" y="3610810"/>
              <a:ext cx="822960" cy="1815700"/>
            </a:xfrm>
            <a:custGeom>
              <a:avLst/>
              <a:gdLst>
                <a:gd name="connsiteX0" fmla="*/ 2606040 w 2659380"/>
                <a:gd name="connsiteY0" fmla="*/ 327660 h 5867400"/>
                <a:gd name="connsiteX1" fmla="*/ 2560320 w 2659380"/>
                <a:gd name="connsiteY1" fmla="*/ 83820 h 5867400"/>
                <a:gd name="connsiteX2" fmla="*/ 2324100 w 2659380"/>
                <a:gd name="connsiteY2" fmla="*/ 0 h 5867400"/>
                <a:gd name="connsiteX3" fmla="*/ 2194560 w 2659380"/>
                <a:gd name="connsiteY3" fmla="*/ 60960 h 5867400"/>
                <a:gd name="connsiteX4" fmla="*/ 2057400 w 2659380"/>
                <a:gd name="connsiteY4" fmla="*/ 53340 h 5867400"/>
                <a:gd name="connsiteX5" fmla="*/ 1973580 w 2659380"/>
                <a:gd name="connsiteY5" fmla="*/ 144780 h 5867400"/>
                <a:gd name="connsiteX6" fmla="*/ 2004060 w 2659380"/>
                <a:gd name="connsiteY6" fmla="*/ 198120 h 5867400"/>
                <a:gd name="connsiteX7" fmla="*/ 1920240 w 2659380"/>
                <a:gd name="connsiteY7" fmla="*/ 281940 h 5867400"/>
                <a:gd name="connsiteX8" fmla="*/ 1783080 w 2659380"/>
                <a:gd name="connsiteY8" fmla="*/ 502920 h 5867400"/>
                <a:gd name="connsiteX9" fmla="*/ 1821180 w 2659380"/>
                <a:gd name="connsiteY9" fmla="*/ 640080 h 5867400"/>
                <a:gd name="connsiteX10" fmla="*/ 1524000 w 2659380"/>
                <a:gd name="connsiteY10" fmla="*/ 502920 h 5867400"/>
                <a:gd name="connsiteX11" fmla="*/ 1402080 w 2659380"/>
                <a:gd name="connsiteY11" fmla="*/ 586740 h 5867400"/>
                <a:gd name="connsiteX12" fmla="*/ 1348740 w 2659380"/>
                <a:gd name="connsiteY12" fmla="*/ 502920 h 5867400"/>
                <a:gd name="connsiteX13" fmla="*/ 1249680 w 2659380"/>
                <a:gd name="connsiteY13" fmla="*/ 510540 h 5867400"/>
                <a:gd name="connsiteX14" fmla="*/ 1104900 w 2659380"/>
                <a:gd name="connsiteY14" fmla="*/ 1104900 h 5867400"/>
                <a:gd name="connsiteX15" fmla="*/ 975360 w 2659380"/>
                <a:gd name="connsiteY15" fmla="*/ 1310640 h 5867400"/>
                <a:gd name="connsiteX16" fmla="*/ 1021080 w 2659380"/>
                <a:gd name="connsiteY16" fmla="*/ 1417320 h 5867400"/>
                <a:gd name="connsiteX17" fmla="*/ 1135380 w 2659380"/>
                <a:gd name="connsiteY17" fmla="*/ 1318260 h 5867400"/>
                <a:gd name="connsiteX18" fmla="*/ 1424940 w 2659380"/>
                <a:gd name="connsiteY18" fmla="*/ 1684020 h 5867400"/>
                <a:gd name="connsiteX19" fmla="*/ 1249680 w 2659380"/>
                <a:gd name="connsiteY19" fmla="*/ 1653540 h 5867400"/>
                <a:gd name="connsiteX20" fmla="*/ 1104900 w 2659380"/>
                <a:gd name="connsiteY20" fmla="*/ 1752600 h 5867400"/>
                <a:gd name="connsiteX21" fmla="*/ 868680 w 2659380"/>
                <a:gd name="connsiteY21" fmla="*/ 2286000 h 5867400"/>
                <a:gd name="connsiteX22" fmla="*/ 906780 w 2659380"/>
                <a:gd name="connsiteY22" fmla="*/ 2392680 h 5867400"/>
                <a:gd name="connsiteX23" fmla="*/ 1082040 w 2659380"/>
                <a:gd name="connsiteY23" fmla="*/ 2385060 h 5867400"/>
                <a:gd name="connsiteX24" fmla="*/ 1021080 w 2659380"/>
                <a:gd name="connsiteY24" fmla="*/ 2613660 h 5867400"/>
                <a:gd name="connsiteX25" fmla="*/ 967740 w 2659380"/>
                <a:gd name="connsiteY25" fmla="*/ 2506980 h 5867400"/>
                <a:gd name="connsiteX26" fmla="*/ 883920 w 2659380"/>
                <a:gd name="connsiteY26" fmla="*/ 2545080 h 5867400"/>
                <a:gd name="connsiteX27" fmla="*/ 861060 w 2659380"/>
                <a:gd name="connsiteY27" fmla="*/ 3063240 h 5867400"/>
                <a:gd name="connsiteX28" fmla="*/ 883920 w 2659380"/>
                <a:gd name="connsiteY28" fmla="*/ 3116580 h 5867400"/>
                <a:gd name="connsiteX29" fmla="*/ 769620 w 2659380"/>
                <a:gd name="connsiteY29" fmla="*/ 3223260 h 5867400"/>
                <a:gd name="connsiteX30" fmla="*/ 693420 w 2659380"/>
                <a:gd name="connsiteY30" fmla="*/ 3291840 h 5867400"/>
                <a:gd name="connsiteX31" fmla="*/ 609600 w 2659380"/>
                <a:gd name="connsiteY31" fmla="*/ 3230880 h 5867400"/>
                <a:gd name="connsiteX32" fmla="*/ 541020 w 2659380"/>
                <a:gd name="connsiteY32" fmla="*/ 3291840 h 5867400"/>
                <a:gd name="connsiteX33" fmla="*/ 617220 w 2659380"/>
                <a:gd name="connsiteY33" fmla="*/ 3421380 h 5867400"/>
                <a:gd name="connsiteX34" fmla="*/ 876300 w 2659380"/>
                <a:gd name="connsiteY34" fmla="*/ 3352800 h 5867400"/>
                <a:gd name="connsiteX35" fmla="*/ 937260 w 2659380"/>
                <a:gd name="connsiteY35" fmla="*/ 3444240 h 5867400"/>
                <a:gd name="connsiteX36" fmla="*/ 982980 w 2659380"/>
                <a:gd name="connsiteY36" fmla="*/ 3406140 h 5867400"/>
                <a:gd name="connsiteX37" fmla="*/ 990600 w 2659380"/>
                <a:gd name="connsiteY37" fmla="*/ 3276600 h 5867400"/>
                <a:gd name="connsiteX38" fmla="*/ 1173480 w 2659380"/>
                <a:gd name="connsiteY38" fmla="*/ 3093720 h 5867400"/>
                <a:gd name="connsiteX39" fmla="*/ 1135380 w 2659380"/>
                <a:gd name="connsiteY39" fmla="*/ 3444240 h 5867400"/>
                <a:gd name="connsiteX40" fmla="*/ 1181100 w 2659380"/>
                <a:gd name="connsiteY40" fmla="*/ 3474720 h 5867400"/>
                <a:gd name="connsiteX41" fmla="*/ 1341120 w 2659380"/>
                <a:gd name="connsiteY41" fmla="*/ 3238500 h 5867400"/>
                <a:gd name="connsiteX42" fmla="*/ 1463040 w 2659380"/>
                <a:gd name="connsiteY42" fmla="*/ 3314700 h 5867400"/>
                <a:gd name="connsiteX43" fmla="*/ 1539240 w 2659380"/>
                <a:gd name="connsiteY43" fmla="*/ 3657600 h 5867400"/>
                <a:gd name="connsiteX44" fmla="*/ 1402080 w 2659380"/>
                <a:gd name="connsiteY44" fmla="*/ 3695700 h 5867400"/>
                <a:gd name="connsiteX45" fmla="*/ 1310640 w 2659380"/>
                <a:gd name="connsiteY45" fmla="*/ 3581400 h 5867400"/>
                <a:gd name="connsiteX46" fmla="*/ 1226820 w 2659380"/>
                <a:gd name="connsiteY46" fmla="*/ 3619500 h 5867400"/>
                <a:gd name="connsiteX47" fmla="*/ 1112520 w 2659380"/>
                <a:gd name="connsiteY47" fmla="*/ 3581400 h 5867400"/>
                <a:gd name="connsiteX48" fmla="*/ 1059180 w 2659380"/>
                <a:gd name="connsiteY48" fmla="*/ 3672840 h 5867400"/>
                <a:gd name="connsiteX49" fmla="*/ 883920 w 2659380"/>
                <a:gd name="connsiteY49" fmla="*/ 3771900 h 5867400"/>
                <a:gd name="connsiteX50" fmla="*/ 739140 w 2659380"/>
                <a:gd name="connsiteY50" fmla="*/ 3893820 h 5867400"/>
                <a:gd name="connsiteX51" fmla="*/ 502920 w 2659380"/>
                <a:gd name="connsiteY51" fmla="*/ 3916680 h 5867400"/>
                <a:gd name="connsiteX52" fmla="*/ 510540 w 2659380"/>
                <a:gd name="connsiteY52" fmla="*/ 3634740 h 5867400"/>
                <a:gd name="connsiteX53" fmla="*/ 350520 w 2659380"/>
                <a:gd name="connsiteY53" fmla="*/ 3596640 h 5867400"/>
                <a:gd name="connsiteX54" fmla="*/ 289560 w 2659380"/>
                <a:gd name="connsiteY54" fmla="*/ 3787140 h 5867400"/>
                <a:gd name="connsiteX55" fmla="*/ 0 w 2659380"/>
                <a:gd name="connsiteY55" fmla="*/ 5554980 h 5867400"/>
                <a:gd name="connsiteX56" fmla="*/ 38100 w 2659380"/>
                <a:gd name="connsiteY56" fmla="*/ 5707380 h 5867400"/>
                <a:gd name="connsiteX57" fmla="*/ 114300 w 2659380"/>
                <a:gd name="connsiteY57" fmla="*/ 5699760 h 5867400"/>
                <a:gd name="connsiteX58" fmla="*/ 266700 w 2659380"/>
                <a:gd name="connsiteY58" fmla="*/ 5715000 h 5867400"/>
                <a:gd name="connsiteX59" fmla="*/ 289560 w 2659380"/>
                <a:gd name="connsiteY59" fmla="*/ 5844540 h 5867400"/>
                <a:gd name="connsiteX60" fmla="*/ 434340 w 2659380"/>
                <a:gd name="connsiteY60" fmla="*/ 5867400 h 5867400"/>
                <a:gd name="connsiteX61" fmla="*/ 480060 w 2659380"/>
                <a:gd name="connsiteY61" fmla="*/ 5707380 h 5867400"/>
                <a:gd name="connsiteX62" fmla="*/ 617220 w 2659380"/>
                <a:gd name="connsiteY62" fmla="*/ 5783580 h 5867400"/>
                <a:gd name="connsiteX63" fmla="*/ 739140 w 2659380"/>
                <a:gd name="connsiteY63" fmla="*/ 5715000 h 5867400"/>
                <a:gd name="connsiteX64" fmla="*/ 723900 w 2659380"/>
                <a:gd name="connsiteY64" fmla="*/ 5577840 h 5867400"/>
                <a:gd name="connsiteX65" fmla="*/ 853440 w 2659380"/>
                <a:gd name="connsiteY65" fmla="*/ 5547360 h 5867400"/>
                <a:gd name="connsiteX66" fmla="*/ 891540 w 2659380"/>
                <a:gd name="connsiteY66" fmla="*/ 5341620 h 5867400"/>
                <a:gd name="connsiteX67" fmla="*/ 1036320 w 2659380"/>
                <a:gd name="connsiteY67" fmla="*/ 5273040 h 5867400"/>
                <a:gd name="connsiteX68" fmla="*/ 1028700 w 2659380"/>
                <a:gd name="connsiteY68" fmla="*/ 5067300 h 5867400"/>
                <a:gd name="connsiteX69" fmla="*/ 967740 w 2659380"/>
                <a:gd name="connsiteY69" fmla="*/ 5021580 h 5867400"/>
                <a:gd name="connsiteX70" fmla="*/ 1005840 w 2659380"/>
                <a:gd name="connsiteY70" fmla="*/ 4922520 h 5867400"/>
                <a:gd name="connsiteX71" fmla="*/ 1089660 w 2659380"/>
                <a:gd name="connsiteY71" fmla="*/ 4892040 h 5867400"/>
                <a:gd name="connsiteX72" fmla="*/ 1143000 w 2659380"/>
                <a:gd name="connsiteY72" fmla="*/ 4785360 h 5867400"/>
                <a:gd name="connsiteX73" fmla="*/ 1082040 w 2659380"/>
                <a:gd name="connsiteY73" fmla="*/ 4671060 h 5867400"/>
                <a:gd name="connsiteX74" fmla="*/ 1203960 w 2659380"/>
                <a:gd name="connsiteY74" fmla="*/ 4625340 h 5867400"/>
                <a:gd name="connsiteX75" fmla="*/ 1249680 w 2659380"/>
                <a:gd name="connsiteY75" fmla="*/ 4396740 h 5867400"/>
                <a:gd name="connsiteX76" fmla="*/ 1333500 w 2659380"/>
                <a:gd name="connsiteY76" fmla="*/ 4168140 h 5867400"/>
                <a:gd name="connsiteX77" fmla="*/ 1524000 w 2659380"/>
                <a:gd name="connsiteY77" fmla="*/ 4175760 h 5867400"/>
                <a:gd name="connsiteX78" fmla="*/ 1805940 w 2659380"/>
                <a:gd name="connsiteY78" fmla="*/ 3924300 h 5867400"/>
                <a:gd name="connsiteX79" fmla="*/ 1760220 w 2659380"/>
                <a:gd name="connsiteY79" fmla="*/ 3855720 h 5867400"/>
                <a:gd name="connsiteX80" fmla="*/ 1607820 w 2659380"/>
                <a:gd name="connsiteY80" fmla="*/ 3886200 h 5867400"/>
                <a:gd name="connsiteX81" fmla="*/ 1691640 w 2659380"/>
                <a:gd name="connsiteY81" fmla="*/ 3756660 h 5867400"/>
                <a:gd name="connsiteX82" fmla="*/ 1661160 w 2659380"/>
                <a:gd name="connsiteY82" fmla="*/ 3649980 h 5867400"/>
                <a:gd name="connsiteX83" fmla="*/ 1661160 w 2659380"/>
                <a:gd name="connsiteY83" fmla="*/ 3596640 h 5867400"/>
                <a:gd name="connsiteX84" fmla="*/ 1828800 w 2659380"/>
                <a:gd name="connsiteY84" fmla="*/ 3589020 h 5867400"/>
                <a:gd name="connsiteX85" fmla="*/ 1935480 w 2659380"/>
                <a:gd name="connsiteY85" fmla="*/ 3444240 h 5867400"/>
                <a:gd name="connsiteX86" fmla="*/ 1973580 w 2659380"/>
                <a:gd name="connsiteY86" fmla="*/ 3337560 h 5867400"/>
                <a:gd name="connsiteX87" fmla="*/ 1897380 w 2659380"/>
                <a:gd name="connsiteY87" fmla="*/ 3291840 h 5867400"/>
                <a:gd name="connsiteX88" fmla="*/ 1851660 w 2659380"/>
                <a:gd name="connsiteY88" fmla="*/ 3299460 h 5867400"/>
                <a:gd name="connsiteX89" fmla="*/ 1737360 w 2659380"/>
                <a:gd name="connsiteY89" fmla="*/ 3093720 h 5867400"/>
                <a:gd name="connsiteX90" fmla="*/ 1844040 w 2659380"/>
                <a:gd name="connsiteY90" fmla="*/ 2933700 h 5867400"/>
                <a:gd name="connsiteX91" fmla="*/ 1874520 w 2659380"/>
                <a:gd name="connsiteY91" fmla="*/ 2849880 h 5867400"/>
                <a:gd name="connsiteX92" fmla="*/ 1607820 w 2659380"/>
                <a:gd name="connsiteY92" fmla="*/ 2979420 h 5867400"/>
                <a:gd name="connsiteX93" fmla="*/ 1706880 w 2659380"/>
                <a:gd name="connsiteY93" fmla="*/ 2849880 h 5867400"/>
                <a:gd name="connsiteX94" fmla="*/ 1706880 w 2659380"/>
                <a:gd name="connsiteY94" fmla="*/ 2720340 h 5867400"/>
                <a:gd name="connsiteX95" fmla="*/ 1600200 w 2659380"/>
                <a:gd name="connsiteY95" fmla="*/ 2727960 h 5867400"/>
                <a:gd name="connsiteX96" fmla="*/ 1615440 w 2659380"/>
                <a:gd name="connsiteY96" fmla="*/ 2613660 h 5867400"/>
                <a:gd name="connsiteX97" fmla="*/ 1737360 w 2659380"/>
                <a:gd name="connsiteY97" fmla="*/ 2636520 h 5867400"/>
                <a:gd name="connsiteX98" fmla="*/ 1668780 w 2659380"/>
                <a:gd name="connsiteY98" fmla="*/ 2407920 h 5867400"/>
                <a:gd name="connsiteX99" fmla="*/ 2293620 w 2659380"/>
                <a:gd name="connsiteY99" fmla="*/ 1729740 h 5867400"/>
                <a:gd name="connsiteX100" fmla="*/ 2346960 w 2659380"/>
                <a:gd name="connsiteY100" fmla="*/ 1569720 h 5867400"/>
                <a:gd name="connsiteX101" fmla="*/ 2346960 w 2659380"/>
                <a:gd name="connsiteY101" fmla="*/ 1447800 h 5867400"/>
                <a:gd name="connsiteX102" fmla="*/ 2430780 w 2659380"/>
                <a:gd name="connsiteY102" fmla="*/ 1440180 h 5867400"/>
                <a:gd name="connsiteX103" fmla="*/ 2484120 w 2659380"/>
                <a:gd name="connsiteY103" fmla="*/ 1059180 h 5867400"/>
                <a:gd name="connsiteX104" fmla="*/ 2438400 w 2659380"/>
                <a:gd name="connsiteY104" fmla="*/ 967740 h 5867400"/>
                <a:gd name="connsiteX105" fmla="*/ 2308860 w 2659380"/>
                <a:gd name="connsiteY105" fmla="*/ 914400 h 5867400"/>
                <a:gd name="connsiteX106" fmla="*/ 2194560 w 2659380"/>
                <a:gd name="connsiteY106" fmla="*/ 868680 h 5867400"/>
                <a:gd name="connsiteX107" fmla="*/ 2339340 w 2659380"/>
                <a:gd name="connsiteY107" fmla="*/ 815340 h 5867400"/>
                <a:gd name="connsiteX108" fmla="*/ 2324100 w 2659380"/>
                <a:gd name="connsiteY108" fmla="*/ 723900 h 5867400"/>
                <a:gd name="connsiteX109" fmla="*/ 2415540 w 2659380"/>
                <a:gd name="connsiteY109" fmla="*/ 800100 h 5867400"/>
                <a:gd name="connsiteX110" fmla="*/ 2522220 w 2659380"/>
                <a:gd name="connsiteY110" fmla="*/ 769620 h 5867400"/>
                <a:gd name="connsiteX111" fmla="*/ 2506980 w 2659380"/>
                <a:gd name="connsiteY111" fmla="*/ 693420 h 5867400"/>
                <a:gd name="connsiteX112" fmla="*/ 2545080 w 2659380"/>
                <a:gd name="connsiteY112" fmla="*/ 670560 h 5867400"/>
                <a:gd name="connsiteX113" fmla="*/ 2583180 w 2659380"/>
                <a:gd name="connsiteY113" fmla="*/ 548640 h 5867400"/>
                <a:gd name="connsiteX114" fmla="*/ 2476500 w 2659380"/>
                <a:gd name="connsiteY114" fmla="*/ 548640 h 5867400"/>
                <a:gd name="connsiteX115" fmla="*/ 2484120 w 2659380"/>
                <a:gd name="connsiteY115" fmla="*/ 472440 h 5867400"/>
                <a:gd name="connsiteX116" fmla="*/ 2590800 w 2659380"/>
                <a:gd name="connsiteY116" fmla="*/ 426720 h 5867400"/>
                <a:gd name="connsiteX117" fmla="*/ 2659380 w 2659380"/>
                <a:gd name="connsiteY117" fmla="*/ 342900 h 5867400"/>
                <a:gd name="connsiteX118" fmla="*/ 2606040 w 2659380"/>
                <a:gd name="connsiteY118" fmla="*/ 327660 h 5867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2659380" h="5867400">
                  <a:moveTo>
                    <a:pt x="2606040" y="327660"/>
                  </a:moveTo>
                  <a:lnTo>
                    <a:pt x="2560320" y="83820"/>
                  </a:lnTo>
                  <a:lnTo>
                    <a:pt x="2324100" y="0"/>
                  </a:lnTo>
                  <a:lnTo>
                    <a:pt x="2194560" y="60960"/>
                  </a:lnTo>
                  <a:lnTo>
                    <a:pt x="2057400" y="53340"/>
                  </a:lnTo>
                  <a:lnTo>
                    <a:pt x="1973580" y="144780"/>
                  </a:lnTo>
                  <a:lnTo>
                    <a:pt x="2004060" y="198120"/>
                  </a:lnTo>
                  <a:lnTo>
                    <a:pt x="1920240" y="281940"/>
                  </a:lnTo>
                  <a:lnTo>
                    <a:pt x="1783080" y="502920"/>
                  </a:lnTo>
                  <a:lnTo>
                    <a:pt x="1821180" y="640080"/>
                  </a:lnTo>
                  <a:lnTo>
                    <a:pt x="1524000" y="502920"/>
                  </a:lnTo>
                  <a:lnTo>
                    <a:pt x="1402080" y="586740"/>
                  </a:lnTo>
                  <a:lnTo>
                    <a:pt x="1348740" y="502920"/>
                  </a:lnTo>
                  <a:lnTo>
                    <a:pt x="1249680" y="510540"/>
                  </a:lnTo>
                  <a:lnTo>
                    <a:pt x="1104900" y="1104900"/>
                  </a:lnTo>
                  <a:lnTo>
                    <a:pt x="975360" y="1310640"/>
                  </a:lnTo>
                  <a:lnTo>
                    <a:pt x="1021080" y="1417320"/>
                  </a:lnTo>
                  <a:lnTo>
                    <a:pt x="1135380" y="1318260"/>
                  </a:lnTo>
                  <a:lnTo>
                    <a:pt x="1424940" y="1684020"/>
                  </a:lnTo>
                  <a:lnTo>
                    <a:pt x="1249680" y="1653540"/>
                  </a:lnTo>
                  <a:lnTo>
                    <a:pt x="1104900" y="1752600"/>
                  </a:lnTo>
                  <a:lnTo>
                    <a:pt x="868680" y="2286000"/>
                  </a:lnTo>
                  <a:lnTo>
                    <a:pt x="906780" y="2392680"/>
                  </a:lnTo>
                  <a:lnTo>
                    <a:pt x="1082040" y="2385060"/>
                  </a:lnTo>
                  <a:lnTo>
                    <a:pt x="1021080" y="2613660"/>
                  </a:lnTo>
                  <a:lnTo>
                    <a:pt x="967740" y="2506980"/>
                  </a:lnTo>
                  <a:lnTo>
                    <a:pt x="883920" y="2545080"/>
                  </a:lnTo>
                  <a:lnTo>
                    <a:pt x="861060" y="3063240"/>
                  </a:lnTo>
                  <a:lnTo>
                    <a:pt x="883920" y="3116580"/>
                  </a:lnTo>
                  <a:lnTo>
                    <a:pt x="769620" y="3223260"/>
                  </a:lnTo>
                  <a:lnTo>
                    <a:pt x="693420" y="3291840"/>
                  </a:lnTo>
                  <a:lnTo>
                    <a:pt x="609600" y="3230880"/>
                  </a:lnTo>
                  <a:lnTo>
                    <a:pt x="541020" y="3291840"/>
                  </a:lnTo>
                  <a:lnTo>
                    <a:pt x="617220" y="3421380"/>
                  </a:lnTo>
                  <a:lnTo>
                    <a:pt x="876300" y="3352800"/>
                  </a:lnTo>
                  <a:lnTo>
                    <a:pt x="937260" y="3444240"/>
                  </a:lnTo>
                  <a:lnTo>
                    <a:pt x="982980" y="3406140"/>
                  </a:lnTo>
                  <a:lnTo>
                    <a:pt x="990600" y="3276600"/>
                  </a:lnTo>
                  <a:lnTo>
                    <a:pt x="1173480" y="3093720"/>
                  </a:lnTo>
                  <a:lnTo>
                    <a:pt x="1135380" y="3444240"/>
                  </a:lnTo>
                  <a:lnTo>
                    <a:pt x="1181100" y="3474720"/>
                  </a:lnTo>
                  <a:lnTo>
                    <a:pt x="1341120" y="3238500"/>
                  </a:lnTo>
                  <a:lnTo>
                    <a:pt x="1463040" y="3314700"/>
                  </a:lnTo>
                  <a:lnTo>
                    <a:pt x="1539240" y="3657600"/>
                  </a:lnTo>
                  <a:lnTo>
                    <a:pt x="1402080" y="3695700"/>
                  </a:lnTo>
                  <a:lnTo>
                    <a:pt x="1310640" y="3581400"/>
                  </a:lnTo>
                  <a:lnTo>
                    <a:pt x="1226820" y="3619500"/>
                  </a:lnTo>
                  <a:lnTo>
                    <a:pt x="1112520" y="3581400"/>
                  </a:lnTo>
                  <a:lnTo>
                    <a:pt x="1059180" y="3672840"/>
                  </a:lnTo>
                  <a:lnTo>
                    <a:pt x="883920" y="3771900"/>
                  </a:lnTo>
                  <a:lnTo>
                    <a:pt x="739140" y="3893820"/>
                  </a:lnTo>
                  <a:lnTo>
                    <a:pt x="502920" y="3916680"/>
                  </a:lnTo>
                  <a:lnTo>
                    <a:pt x="510540" y="3634740"/>
                  </a:lnTo>
                  <a:lnTo>
                    <a:pt x="350520" y="3596640"/>
                  </a:lnTo>
                  <a:lnTo>
                    <a:pt x="289560" y="3787140"/>
                  </a:lnTo>
                  <a:lnTo>
                    <a:pt x="0" y="5554980"/>
                  </a:lnTo>
                  <a:lnTo>
                    <a:pt x="38100" y="5707380"/>
                  </a:lnTo>
                  <a:lnTo>
                    <a:pt x="114300" y="5699760"/>
                  </a:lnTo>
                  <a:lnTo>
                    <a:pt x="266700" y="5715000"/>
                  </a:lnTo>
                  <a:lnTo>
                    <a:pt x="289560" y="5844540"/>
                  </a:lnTo>
                  <a:lnTo>
                    <a:pt x="434340" y="5867400"/>
                  </a:lnTo>
                  <a:lnTo>
                    <a:pt x="480060" y="5707380"/>
                  </a:lnTo>
                  <a:lnTo>
                    <a:pt x="617220" y="5783580"/>
                  </a:lnTo>
                  <a:lnTo>
                    <a:pt x="739140" y="5715000"/>
                  </a:lnTo>
                  <a:lnTo>
                    <a:pt x="723900" y="5577840"/>
                  </a:lnTo>
                  <a:lnTo>
                    <a:pt x="853440" y="5547360"/>
                  </a:lnTo>
                  <a:lnTo>
                    <a:pt x="891540" y="5341620"/>
                  </a:lnTo>
                  <a:lnTo>
                    <a:pt x="1036320" y="5273040"/>
                  </a:lnTo>
                  <a:lnTo>
                    <a:pt x="1028700" y="5067300"/>
                  </a:lnTo>
                  <a:lnTo>
                    <a:pt x="967740" y="5021580"/>
                  </a:lnTo>
                  <a:lnTo>
                    <a:pt x="1005840" y="4922520"/>
                  </a:lnTo>
                  <a:lnTo>
                    <a:pt x="1089660" y="4892040"/>
                  </a:lnTo>
                  <a:lnTo>
                    <a:pt x="1143000" y="4785360"/>
                  </a:lnTo>
                  <a:lnTo>
                    <a:pt x="1082040" y="4671060"/>
                  </a:lnTo>
                  <a:lnTo>
                    <a:pt x="1203960" y="4625340"/>
                  </a:lnTo>
                  <a:lnTo>
                    <a:pt x="1249680" y="4396740"/>
                  </a:lnTo>
                  <a:lnTo>
                    <a:pt x="1333500" y="4168140"/>
                  </a:lnTo>
                  <a:lnTo>
                    <a:pt x="1524000" y="4175760"/>
                  </a:lnTo>
                  <a:lnTo>
                    <a:pt x="1805940" y="3924300"/>
                  </a:lnTo>
                  <a:lnTo>
                    <a:pt x="1760220" y="3855720"/>
                  </a:lnTo>
                  <a:lnTo>
                    <a:pt x="1607820" y="3886200"/>
                  </a:lnTo>
                  <a:lnTo>
                    <a:pt x="1691640" y="3756660"/>
                  </a:lnTo>
                  <a:lnTo>
                    <a:pt x="1661160" y="3649980"/>
                  </a:lnTo>
                  <a:lnTo>
                    <a:pt x="1661160" y="3596640"/>
                  </a:lnTo>
                  <a:lnTo>
                    <a:pt x="1828800" y="3589020"/>
                  </a:lnTo>
                  <a:lnTo>
                    <a:pt x="1935480" y="3444240"/>
                  </a:lnTo>
                  <a:lnTo>
                    <a:pt x="1973580" y="3337560"/>
                  </a:lnTo>
                  <a:lnTo>
                    <a:pt x="1897380" y="3291840"/>
                  </a:lnTo>
                  <a:lnTo>
                    <a:pt x="1851660" y="3299460"/>
                  </a:lnTo>
                  <a:lnTo>
                    <a:pt x="1737360" y="3093720"/>
                  </a:lnTo>
                  <a:lnTo>
                    <a:pt x="1844040" y="2933700"/>
                  </a:lnTo>
                  <a:lnTo>
                    <a:pt x="1874520" y="2849880"/>
                  </a:lnTo>
                  <a:lnTo>
                    <a:pt x="1607820" y="2979420"/>
                  </a:lnTo>
                  <a:lnTo>
                    <a:pt x="1706880" y="2849880"/>
                  </a:lnTo>
                  <a:lnTo>
                    <a:pt x="1706880" y="2720340"/>
                  </a:lnTo>
                  <a:lnTo>
                    <a:pt x="1600200" y="2727960"/>
                  </a:lnTo>
                  <a:lnTo>
                    <a:pt x="1615440" y="2613660"/>
                  </a:lnTo>
                  <a:lnTo>
                    <a:pt x="1737360" y="2636520"/>
                  </a:lnTo>
                  <a:lnTo>
                    <a:pt x="1668780" y="2407920"/>
                  </a:lnTo>
                  <a:lnTo>
                    <a:pt x="2293620" y="1729740"/>
                  </a:lnTo>
                  <a:lnTo>
                    <a:pt x="2346960" y="1569720"/>
                  </a:lnTo>
                  <a:lnTo>
                    <a:pt x="2346960" y="1447800"/>
                  </a:lnTo>
                  <a:lnTo>
                    <a:pt x="2430780" y="1440180"/>
                  </a:lnTo>
                  <a:lnTo>
                    <a:pt x="2484120" y="1059180"/>
                  </a:lnTo>
                  <a:lnTo>
                    <a:pt x="2438400" y="967740"/>
                  </a:lnTo>
                  <a:lnTo>
                    <a:pt x="2308860" y="914400"/>
                  </a:lnTo>
                  <a:lnTo>
                    <a:pt x="2194560" y="868680"/>
                  </a:lnTo>
                  <a:lnTo>
                    <a:pt x="2339340" y="815340"/>
                  </a:lnTo>
                  <a:lnTo>
                    <a:pt x="2324100" y="723900"/>
                  </a:lnTo>
                  <a:lnTo>
                    <a:pt x="2415540" y="800100"/>
                  </a:lnTo>
                  <a:lnTo>
                    <a:pt x="2522220" y="769620"/>
                  </a:lnTo>
                  <a:lnTo>
                    <a:pt x="2506980" y="693420"/>
                  </a:lnTo>
                  <a:lnTo>
                    <a:pt x="2545080" y="670560"/>
                  </a:lnTo>
                  <a:lnTo>
                    <a:pt x="2583180" y="548640"/>
                  </a:lnTo>
                  <a:lnTo>
                    <a:pt x="2476500" y="548640"/>
                  </a:lnTo>
                  <a:lnTo>
                    <a:pt x="2484120" y="472440"/>
                  </a:lnTo>
                  <a:lnTo>
                    <a:pt x="2590800" y="426720"/>
                  </a:lnTo>
                  <a:lnTo>
                    <a:pt x="2659380" y="342900"/>
                  </a:lnTo>
                  <a:lnTo>
                    <a:pt x="2606040" y="327660"/>
                  </a:lnTo>
                  <a:close/>
                </a:path>
              </a:pathLst>
            </a:custGeom>
            <a:solidFill>
              <a:srgbClr val="008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720" name="テキスト ボックス 719">
            <a:extLst>
              <a:ext uri="{FF2B5EF4-FFF2-40B4-BE49-F238E27FC236}">
                <a16:creationId xmlns:a16="http://schemas.microsoft.com/office/drawing/2014/main" id="{7CEA904E-725D-41CF-A1E1-F07E7D5118BC}"/>
              </a:ext>
            </a:extLst>
          </p:cNvPr>
          <p:cNvSpPr txBox="1"/>
          <p:nvPr/>
        </p:nvSpPr>
        <p:spPr>
          <a:xfrm>
            <a:off x="4529623" y="6481031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対馬</a:t>
            </a:r>
          </a:p>
        </p:txBody>
      </p:sp>
      <p:sp>
        <p:nvSpPr>
          <p:cNvPr id="721" name="テキスト ボックス 720">
            <a:extLst>
              <a:ext uri="{FF2B5EF4-FFF2-40B4-BE49-F238E27FC236}">
                <a16:creationId xmlns:a16="http://schemas.microsoft.com/office/drawing/2014/main" id="{68DFDD9C-80F4-4B03-9A18-71682AF7BDBA}"/>
              </a:ext>
            </a:extLst>
          </p:cNvPr>
          <p:cNvSpPr txBox="1"/>
          <p:nvPr/>
        </p:nvSpPr>
        <p:spPr>
          <a:xfrm>
            <a:off x="4142359" y="4859265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軍艦島</a:t>
            </a:r>
          </a:p>
        </p:txBody>
      </p:sp>
      <p:sp>
        <p:nvSpPr>
          <p:cNvPr id="722" name="吹き出し: 円形 721">
            <a:extLst>
              <a:ext uri="{FF2B5EF4-FFF2-40B4-BE49-F238E27FC236}">
                <a16:creationId xmlns:a16="http://schemas.microsoft.com/office/drawing/2014/main" id="{E2FBFBBB-7E62-4F45-9FC2-0B86435DC30A}"/>
              </a:ext>
            </a:extLst>
          </p:cNvPr>
          <p:cNvSpPr/>
          <p:nvPr/>
        </p:nvSpPr>
        <p:spPr>
          <a:xfrm>
            <a:off x="3975101" y="3027871"/>
            <a:ext cx="1243880" cy="668123"/>
          </a:xfrm>
          <a:prstGeom prst="wedgeEllipseCallout">
            <a:avLst>
              <a:gd name="adj1" fmla="val -19930"/>
              <a:gd name="adj2" fmla="val 70886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島が多い</a:t>
            </a:r>
          </a:p>
        </p:txBody>
      </p:sp>
    </p:spTree>
    <p:extLst>
      <p:ext uri="{BB962C8B-B14F-4D97-AF65-F5344CB8AC3E}">
        <p14:creationId xmlns:p14="http://schemas.microsoft.com/office/powerpoint/2010/main" val="4016992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テキスト ボックス 407">
            <a:extLst>
              <a:ext uri="{FF2B5EF4-FFF2-40B4-BE49-F238E27FC236}">
                <a16:creationId xmlns:a16="http://schemas.microsoft.com/office/drawing/2014/main" id="{B2D3373F-D291-47DF-AC16-756B909FD3A7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長崎ちゃんぽん</a:t>
            </a:r>
          </a:p>
        </p:txBody>
      </p:sp>
      <p:sp>
        <p:nvSpPr>
          <p:cNvPr id="409" name="テキスト ボックス 408">
            <a:extLst>
              <a:ext uri="{FF2B5EF4-FFF2-40B4-BE49-F238E27FC236}">
                <a16:creationId xmlns:a16="http://schemas.microsoft.com/office/drawing/2014/main" id="{109F45B9-8B36-4762-A065-08205AAFA81F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カステラ</a:t>
            </a:r>
          </a:p>
        </p:txBody>
      </p:sp>
      <p:sp>
        <p:nvSpPr>
          <p:cNvPr id="410" name="テキスト ボックス 409">
            <a:extLst>
              <a:ext uri="{FF2B5EF4-FFF2-40B4-BE49-F238E27FC236}">
                <a16:creationId xmlns:a16="http://schemas.microsoft.com/office/drawing/2014/main" id="{97814C84-B9BC-441D-BBED-3CC65955DEA9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精霊流し</a:t>
            </a:r>
          </a:p>
        </p:txBody>
      </p:sp>
      <p:sp>
        <p:nvSpPr>
          <p:cNvPr id="411" name="テキスト ボックス 410">
            <a:extLst>
              <a:ext uri="{FF2B5EF4-FFF2-40B4-BE49-F238E27FC236}">
                <a16:creationId xmlns:a16="http://schemas.microsoft.com/office/drawing/2014/main" id="{638CF185-7F2F-4D86-9015-C62FE1C4D1BF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眼鏡橋</a:t>
            </a:r>
          </a:p>
        </p:txBody>
      </p:sp>
      <p:sp>
        <p:nvSpPr>
          <p:cNvPr id="412" name="テキスト ボックス 411">
            <a:extLst>
              <a:ext uri="{FF2B5EF4-FFF2-40B4-BE49-F238E27FC236}">
                <a16:creationId xmlns:a16="http://schemas.microsoft.com/office/drawing/2014/main" id="{0D141A45-0527-42C3-AD46-9042AD674534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対馬</a:t>
            </a:r>
          </a:p>
        </p:txBody>
      </p:sp>
      <p:sp>
        <p:nvSpPr>
          <p:cNvPr id="413" name="テキスト ボックス 412">
            <a:extLst>
              <a:ext uri="{FF2B5EF4-FFF2-40B4-BE49-F238E27FC236}">
                <a16:creationId xmlns:a16="http://schemas.microsoft.com/office/drawing/2014/main" id="{11F89731-A552-45E2-8B80-51AF8B3921BA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長崎県と言えば・・・</a:t>
            </a:r>
          </a:p>
        </p:txBody>
      </p:sp>
      <p:sp>
        <p:nvSpPr>
          <p:cNvPr id="414" name="テキスト ボックス 413">
            <a:extLst>
              <a:ext uri="{FF2B5EF4-FFF2-40B4-BE49-F238E27FC236}">
                <a16:creationId xmlns:a16="http://schemas.microsoft.com/office/drawing/2014/main" id="{4C26862B-0289-475F-BA56-7123906EBD80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端島（軍艦島）</a:t>
            </a:r>
          </a:p>
        </p:txBody>
      </p:sp>
      <p:grpSp>
        <p:nvGrpSpPr>
          <p:cNvPr id="415" name="グループ化 414">
            <a:extLst>
              <a:ext uri="{FF2B5EF4-FFF2-40B4-BE49-F238E27FC236}">
                <a16:creationId xmlns:a16="http://schemas.microsoft.com/office/drawing/2014/main" id="{794EE3F7-4FB7-407A-9AA9-ADBA307E72BF}"/>
              </a:ext>
            </a:extLst>
          </p:cNvPr>
          <p:cNvGrpSpPr/>
          <p:nvPr/>
        </p:nvGrpSpPr>
        <p:grpSpPr>
          <a:xfrm>
            <a:off x="748799" y="4442604"/>
            <a:ext cx="2561514" cy="1242848"/>
            <a:chOff x="781247" y="2020776"/>
            <a:chExt cx="3536950" cy="1716131"/>
          </a:xfrm>
        </p:grpSpPr>
        <p:sp>
          <p:nvSpPr>
            <p:cNvPr id="416" name="フリーフォーム: 図形 415">
              <a:extLst>
                <a:ext uri="{FF2B5EF4-FFF2-40B4-BE49-F238E27FC236}">
                  <a16:creationId xmlns:a16="http://schemas.microsoft.com/office/drawing/2014/main" id="{D8C35175-4134-4A19-998E-046B254169C7}"/>
                </a:ext>
              </a:extLst>
            </p:cNvPr>
            <p:cNvSpPr/>
            <p:nvPr/>
          </p:nvSpPr>
          <p:spPr>
            <a:xfrm>
              <a:off x="786272" y="2020776"/>
              <a:ext cx="3526903" cy="1212046"/>
            </a:xfrm>
            <a:custGeom>
              <a:avLst/>
              <a:gdLst>
                <a:gd name="connsiteX0" fmla="*/ 2062637 w 4125275"/>
                <a:gd name="connsiteY0" fmla="*/ 0 h 958850"/>
                <a:gd name="connsiteX1" fmla="*/ 4120470 w 4125275"/>
                <a:gd name="connsiteY1" fmla="*/ 912120 h 958850"/>
                <a:gd name="connsiteX2" fmla="*/ 4125275 w 4125275"/>
                <a:gd name="connsiteY2" fmla="*/ 958850 h 958850"/>
                <a:gd name="connsiteX3" fmla="*/ 0 w 4125275"/>
                <a:gd name="connsiteY3" fmla="*/ 958850 h 958850"/>
                <a:gd name="connsiteX4" fmla="*/ 4804 w 4125275"/>
                <a:gd name="connsiteY4" fmla="*/ 912120 h 958850"/>
                <a:gd name="connsiteX5" fmla="*/ 2062637 w 4125275"/>
                <a:gd name="connsiteY5" fmla="*/ 0 h 958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25275" h="958850">
                  <a:moveTo>
                    <a:pt x="2062637" y="0"/>
                  </a:moveTo>
                  <a:cubicBezTo>
                    <a:pt x="3133645" y="0"/>
                    <a:pt x="4014542" y="399796"/>
                    <a:pt x="4120470" y="912120"/>
                  </a:cubicBezTo>
                  <a:lnTo>
                    <a:pt x="4125275" y="958850"/>
                  </a:lnTo>
                  <a:lnTo>
                    <a:pt x="0" y="958850"/>
                  </a:lnTo>
                  <a:lnTo>
                    <a:pt x="4804" y="912120"/>
                  </a:lnTo>
                  <a:cubicBezTo>
                    <a:pt x="110732" y="399796"/>
                    <a:pt x="991630" y="0"/>
                    <a:pt x="206263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F0"/>
                </a:gs>
                <a:gs pos="100000">
                  <a:srgbClr val="5B9BD5">
                    <a:lumMod val="20000"/>
                    <a:lumOff val="80000"/>
                  </a:srgbClr>
                </a:gs>
              </a:gsLst>
              <a:lin ang="54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7" name="フリーフォーム: 図形 416">
              <a:extLst>
                <a:ext uri="{FF2B5EF4-FFF2-40B4-BE49-F238E27FC236}">
                  <a16:creationId xmlns:a16="http://schemas.microsoft.com/office/drawing/2014/main" id="{D8EDFE08-5A63-46B0-9E3B-A8140D5D49B3}"/>
                </a:ext>
              </a:extLst>
            </p:cNvPr>
            <p:cNvSpPr/>
            <p:nvPr/>
          </p:nvSpPr>
          <p:spPr>
            <a:xfrm>
              <a:off x="781247" y="3232822"/>
              <a:ext cx="3536950" cy="504085"/>
            </a:xfrm>
            <a:custGeom>
              <a:avLst/>
              <a:gdLst>
                <a:gd name="connsiteX0" fmla="*/ 5876 w 4137026"/>
                <a:gd name="connsiteY0" fmla="*/ 0 h 1073150"/>
                <a:gd name="connsiteX1" fmla="*/ 4131151 w 4137026"/>
                <a:gd name="connsiteY1" fmla="*/ 0 h 1073150"/>
                <a:gd name="connsiteX2" fmla="*/ 4137026 w 4137026"/>
                <a:gd name="connsiteY2" fmla="*/ 57150 h 1073150"/>
                <a:gd name="connsiteX3" fmla="*/ 2068513 w 4137026"/>
                <a:gd name="connsiteY3" fmla="*/ 1073150 h 1073150"/>
                <a:gd name="connsiteX4" fmla="*/ 0 w 4137026"/>
                <a:gd name="connsiteY4" fmla="*/ 57150 h 1073150"/>
                <a:gd name="connsiteX5" fmla="*/ 5876 w 4137026"/>
                <a:gd name="connsiteY5" fmla="*/ 0 h 1073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37026" h="1073150">
                  <a:moveTo>
                    <a:pt x="5876" y="0"/>
                  </a:moveTo>
                  <a:lnTo>
                    <a:pt x="4131151" y="0"/>
                  </a:lnTo>
                  <a:lnTo>
                    <a:pt x="4137026" y="57150"/>
                  </a:lnTo>
                  <a:cubicBezTo>
                    <a:pt x="4137026" y="618271"/>
                    <a:pt x="3210921" y="1073150"/>
                    <a:pt x="2068513" y="1073150"/>
                  </a:cubicBezTo>
                  <a:cubicBezTo>
                    <a:pt x="926105" y="1073150"/>
                    <a:pt x="0" y="618271"/>
                    <a:pt x="0" y="57150"/>
                  </a:cubicBezTo>
                  <a:lnTo>
                    <a:pt x="5876" y="0"/>
                  </a:lnTo>
                  <a:close/>
                </a:path>
              </a:pathLst>
            </a:custGeom>
            <a:gradFill>
              <a:gsLst>
                <a:gs pos="0">
                  <a:srgbClr val="00B0F0"/>
                </a:gs>
                <a:gs pos="100000">
                  <a:srgbClr val="002060"/>
                </a:gs>
              </a:gsLst>
              <a:path path="circle">
                <a:fillToRect l="50000" t="50000" r="50000" b="50000"/>
              </a:path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18" name="グループ化 417">
              <a:extLst>
                <a:ext uri="{FF2B5EF4-FFF2-40B4-BE49-F238E27FC236}">
                  <a16:creationId xmlns:a16="http://schemas.microsoft.com/office/drawing/2014/main" id="{9E821599-BADB-4204-8456-C5542177A458}"/>
                </a:ext>
              </a:extLst>
            </p:cNvPr>
            <p:cNvGrpSpPr/>
            <p:nvPr/>
          </p:nvGrpSpPr>
          <p:grpSpPr>
            <a:xfrm>
              <a:off x="1062810" y="2541023"/>
              <a:ext cx="2937689" cy="779814"/>
              <a:chOff x="1062810" y="2475232"/>
              <a:chExt cx="2937689" cy="779814"/>
            </a:xfrm>
          </p:grpSpPr>
          <p:sp>
            <p:nvSpPr>
              <p:cNvPr id="419" name="フリーフォーム: 図形 418">
                <a:extLst>
                  <a:ext uri="{FF2B5EF4-FFF2-40B4-BE49-F238E27FC236}">
                    <a16:creationId xmlns:a16="http://schemas.microsoft.com/office/drawing/2014/main" id="{16CED2A0-D1FA-4C35-8794-31602F19D71F}"/>
                  </a:ext>
                </a:extLst>
              </p:cNvPr>
              <p:cNvSpPr/>
              <p:nvPr/>
            </p:nvSpPr>
            <p:spPr>
              <a:xfrm>
                <a:off x="1383797" y="2654300"/>
                <a:ext cx="628650" cy="498475"/>
              </a:xfrm>
              <a:custGeom>
                <a:avLst/>
                <a:gdLst>
                  <a:gd name="connsiteX0" fmla="*/ 0 w 628650"/>
                  <a:gd name="connsiteY0" fmla="*/ 495300 h 498475"/>
                  <a:gd name="connsiteX1" fmla="*/ 69850 w 628650"/>
                  <a:gd name="connsiteY1" fmla="*/ 279400 h 498475"/>
                  <a:gd name="connsiteX2" fmla="*/ 155575 w 628650"/>
                  <a:gd name="connsiteY2" fmla="*/ 238125 h 498475"/>
                  <a:gd name="connsiteX3" fmla="*/ 200025 w 628650"/>
                  <a:gd name="connsiteY3" fmla="*/ 107950 h 498475"/>
                  <a:gd name="connsiteX4" fmla="*/ 241300 w 628650"/>
                  <a:gd name="connsiteY4" fmla="*/ 101600 h 498475"/>
                  <a:gd name="connsiteX5" fmla="*/ 355600 w 628650"/>
                  <a:gd name="connsiteY5" fmla="*/ 0 h 498475"/>
                  <a:gd name="connsiteX6" fmla="*/ 504825 w 628650"/>
                  <a:gd name="connsiteY6" fmla="*/ 127000 h 498475"/>
                  <a:gd name="connsiteX7" fmla="*/ 628650 w 628650"/>
                  <a:gd name="connsiteY7" fmla="*/ 498475 h 498475"/>
                  <a:gd name="connsiteX8" fmla="*/ 0 w 628650"/>
                  <a:gd name="connsiteY8" fmla="*/ 495300 h 498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8650" h="498475">
                    <a:moveTo>
                      <a:pt x="0" y="495300"/>
                    </a:moveTo>
                    <a:lnTo>
                      <a:pt x="69850" y="279400"/>
                    </a:lnTo>
                    <a:lnTo>
                      <a:pt x="155575" y="238125"/>
                    </a:lnTo>
                    <a:lnTo>
                      <a:pt x="200025" y="107950"/>
                    </a:lnTo>
                    <a:lnTo>
                      <a:pt x="241300" y="101600"/>
                    </a:lnTo>
                    <a:lnTo>
                      <a:pt x="355600" y="0"/>
                    </a:lnTo>
                    <a:lnTo>
                      <a:pt x="504825" y="127000"/>
                    </a:lnTo>
                    <a:lnTo>
                      <a:pt x="628650" y="498475"/>
                    </a:lnTo>
                    <a:lnTo>
                      <a:pt x="0" y="495300"/>
                    </a:lnTo>
                    <a:close/>
                  </a:path>
                </a:pathLst>
              </a:custGeom>
              <a:pattFill prst="lgConfetti">
                <a:fgClr>
                  <a:srgbClr val="70AD47">
                    <a:lumMod val="50000"/>
                  </a:srgbClr>
                </a:fgClr>
                <a:bgClr>
                  <a:srgbClr val="6699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0" name="フリーフォーム: 図形 419">
                <a:extLst>
                  <a:ext uri="{FF2B5EF4-FFF2-40B4-BE49-F238E27FC236}">
                    <a16:creationId xmlns:a16="http://schemas.microsoft.com/office/drawing/2014/main" id="{FC88FF5D-AF13-4A70-B9A0-522E93D7C227}"/>
                  </a:ext>
                </a:extLst>
              </p:cNvPr>
              <p:cNvSpPr/>
              <p:nvPr/>
            </p:nvSpPr>
            <p:spPr>
              <a:xfrm>
                <a:off x="1450472" y="2747048"/>
                <a:ext cx="626283" cy="405727"/>
              </a:xfrm>
              <a:custGeom>
                <a:avLst/>
                <a:gdLst>
                  <a:gd name="connsiteX0" fmla="*/ 0 w 628650"/>
                  <a:gd name="connsiteY0" fmla="*/ 495300 h 498475"/>
                  <a:gd name="connsiteX1" fmla="*/ 69850 w 628650"/>
                  <a:gd name="connsiteY1" fmla="*/ 279400 h 498475"/>
                  <a:gd name="connsiteX2" fmla="*/ 155575 w 628650"/>
                  <a:gd name="connsiteY2" fmla="*/ 238125 h 498475"/>
                  <a:gd name="connsiteX3" fmla="*/ 200025 w 628650"/>
                  <a:gd name="connsiteY3" fmla="*/ 107950 h 498475"/>
                  <a:gd name="connsiteX4" fmla="*/ 241300 w 628650"/>
                  <a:gd name="connsiteY4" fmla="*/ 101600 h 498475"/>
                  <a:gd name="connsiteX5" fmla="*/ 355600 w 628650"/>
                  <a:gd name="connsiteY5" fmla="*/ 0 h 498475"/>
                  <a:gd name="connsiteX6" fmla="*/ 504825 w 628650"/>
                  <a:gd name="connsiteY6" fmla="*/ 127000 h 498475"/>
                  <a:gd name="connsiteX7" fmla="*/ 628650 w 628650"/>
                  <a:gd name="connsiteY7" fmla="*/ 498475 h 498475"/>
                  <a:gd name="connsiteX8" fmla="*/ 0 w 628650"/>
                  <a:gd name="connsiteY8" fmla="*/ 495300 h 498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8650" h="498475">
                    <a:moveTo>
                      <a:pt x="0" y="495300"/>
                    </a:moveTo>
                    <a:lnTo>
                      <a:pt x="69850" y="279400"/>
                    </a:lnTo>
                    <a:lnTo>
                      <a:pt x="155575" y="238125"/>
                    </a:lnTo>
                    <a:lnTo>
                      <a:pt x="200025" y="107950"/>
                    </a:lnTo>
                    <a:lnTo>
                      <a:pt x="241300" y="101600"/>
                    </a:lnTo>
                    <a:lnTo>
                      <a:pt x="355600" y="0"/>
                    </a:lnTo>
                    <a:lnTo>
                      <a:pt x="504825" y="127000"/>
                    </a:lnTo>
                    <a:lnTo>
                      <a:pt x="628650" y="498475"/>
                    </a:lnTo>
                    <a:lnTo>
                      <a:pt x="0" y="495300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75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1" name="正方形/長方形 420">
                <a:extLst>
                  <a:ext uri="{FF2B5EF4-FFF2-40B4-BE49-F238E27FC236}">
                    <a16:creationId xmlns:a16="http://schemas.microsoft.com/office/drawing/2014/main" id="{70C09593-6EBF-4F3B-9A1D-3F56A178B88A}"/>
                  </a:ext>
                </a:extLst>
              </p:cNvPr>
              <p:cNvSpPr/>
              <p:nvPr/>
            </p:nvSpPr>
            <p:spPr>
              <a:xfrm flipH="1">
                <a:off x="3149010" y="2475232"/>
                <a:ext cx="69850" cy="45719"/>
              </a:xfrm>
              <a:prstGeom prst="rect">
                <a:avLst/>
              </a:prstGeom>
              <a:gradFill flip="none" rotWithShape="1">
                <a:gsLst>
                  <a:gs pos="0">
                    <a:srgbClr val="E7E6E6">
                      <a:lumMod val="25000"/>
                    </a:srgb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2" name="正方形/長方形 421">
                <a:extLst>
                  <a:ext uri="{FF2B5EF4-FFF2-40B4-BE49-F238E27FC236}">
                    <a16:creationId xmlns:a16="http://schemas.microsoft.com/office/drawing/2014/main" id="{5181AC1B-775B-4076-80CD-5B8CB7D4977D}"/>
                  </a:ext>
                </a:extLst>
              </p:cNvPr>
              <p:cNvSpPr/>
              <p:nvPr/>
            </p:nvSpPr>
            <p:spPr>
              <a:xfrm flipH="1">
                <a:off x="3302000" y="2475232"/>
                <a:ext cx="69850" cy="45719"/>
              </a:xfrm>
              <a:prstGeom prst="rect">
                <a:avLst/>
              </a:prstGeom>
              <a:gradFill flip="none" rotWithShape="1">
                <a:gsLst>
                  <a:gs pos="0">
                    <a:srgbClr val="E7E6E6">
                      <a:lumMod val="25000"/>
                    </a:srgb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3" name="正方形/長方形 422">
                <a:extLst>
                  <a:ext uri="{FF2B5EF4-FFF2-40B4-BE49-F238E27FC236}">
                    <a16:creationId xmlns:a16="http://schemas.microsoft.com/office/drawing/2014/main" id="{359A9F72-2A4A-4175-9D82-448B15CB7C2A}"/>
                  </a:ext>
                </a:extLst>
              </p:cNvPr>
              <p:cNvSpPr/>
              <p:nvPr/>
            </p:nvSpPr>
            <p:spPr>
              <a:xfrm flipH="1">
                <a:off x="2986772" y="2475232"/>
                <a:ext cx="69850" cy="45719"/>
              </a:xfrm>
              <a:prstGeom prst="rect">
                <a:avLst/>
              </a:prstGeom>
              <a:gradFill flip="none" rotWithShape="1">
                <a:gsLst>
                  <a:gs pos="0">
                    <a:srgbClr val="E7E6E6">
                      <a:lumMod val="25000"/>
                    </a:srgb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4" name="正方形/長方形 423">
                <a:extLst>
                  <a:ext uri="{FF2B5EF4-FFF2-40B4-BE49-F238E27FC236}">
                    <a16:creationId xmlns:a16="http://schemas.microsoft.com/office/drawing/2014/main" id="{BBE30642-2816-4CE7-BF06-4C29C0E3E5A9}"/>
                  </a:ext>
                </a:extLst>
              </p:cNvPr>
              <p:cNvSpPr/>
              <p:nvPr/>
            </p:nvSpPr>
            <p:spPr>
              <a:xfrm>
                <a:off x="2568575" y="2508250"/>
                <a:ext cx="977900" cy="644525"/>
              </a:xfrm>
              <a:prstGeom prst="rect">
                <a:avLst/>
              </a:prstGeom>
              <a:gradFill flip="none" rotWithShape="1">
                <a:gsLst>
                  <a:gs pos="0">
                    <a:srgbClr val="E7E6E6">
                      <a:lumMod val="25000"/>
                    </a:srgb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5" name="正方形/長方形 424">
                <a:extLst>
                  <a:ext uri="{FF2B5EF4-FFF2-40B4-BE49-F238E27FC236}">
                    <a16:creationId xmlns:a16="http://schemas.microsoft.com/office/drawing/2014/main" id="{FC602919-CC00-4D60-996E-FCAC75F64CBE}"/>
                  </a:ext>
                </a:extLst>
              </p:cNvPr>
              <p:cNvSpPr/>
              <p:nvPr/>
            </p:nvSpPr>
            <p:spPr>
              <a:xfrm>
                <a:off x="1758752" y="2673349"/>
                <a:ext cx="812800" cy="479425"/>
              </a:xfrm>
              <a:prstGeom prst="rect">
                <a:avLst/>
              </a:prstGeom>
              <a:gradFill flip="none" rotWithShape="1">
                <a:gsLst>
                  <a:gs pos="0">
                    <a:srgbClr val="E7E6E6">
                      <a:lumMod val="25000"/>
                    </a:srgb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6" name="正方形/長方形 425">
                <a:extLst>
                  <a:ext uri="{FF2B5EF4-FFF2-40B4-BE49-F238E27FC236}">
                    <a16:creationId xmlns:a16="http://schemas.microsoft.com/office/drawing/2014/main" id="{F7647F8F-D2CB-48BE-8CC2-EA77CECE7E2F}"/>
                  </a:ext>
                </a:extLst>
              </p:cNvPr>
              <p:cNvSpPr/>
              <p:nvPr/>
            </p:nvSpPr>
            <p:spPr>
              <a:xfrm>
                <a:off x="1901824" y="2593976"/>
                <a:ext cx="669727" cy="79374"/>
              </a:xfrm>
              <a:prstGeom prst="rect">
                <a:avLst/>
              </a:prstGeom>
              <a:gradFill flip="none" rotWithShape="1">
                <a:gsLst>
                  <a:gs pos="0">
                    <a:srgbClr val="E7E6E6">
                      <a:lumMod val="25000"/>
                    </a:srgb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7" name="正方形/長方形 426">
                <a:extLst>
                  <a:ext uri="{FF2B5EF4-FFF2-40B4-BE49-F238E27FC236}">
                    <a16:creationId xmlns:a16="http://schemas.microsoft.com/office/drawing/2014/main" id="{66AF5878-D728-49DA-9ABD-91EBDC697D5E}"/>
                  </a:ext>
                </a:extLst>
              </p:cNvPr>
              <p:cNvSpPr/>
              <p:nvPr/>
            </p:nvSpPr>
            <p:spPr>
              <a:xfrm>
                <a:off x="1449873" y="2997200"/>
                <a:ext cx="287157" cy="155574"/>
              </a:xfrm>
              <a:prstGeom prst="rect">
                <a:avLst/>
              </a:prstGeom>
              <a:gradFill flip="none" rotWithShape="1">
                <a:gsLst>
                  <a:gs pos="0">
                    <a:srgbClr val="E7E6E6">
                      <a:lumMod val="25000"/>
                    </a:srgb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8" name="正方形/長方形 427">
                <a:extLst>
                  <a:ext uri="{FF2B5EF4-FFF2-40B4-BE49-F238E27FC236}">
                    <a16:creationId xmlns:a16="http://schemas.microsoft.com/office/drawing/2014/main" id="{B7521D24-017C-46EC-A5F2-BA5AB312D696}"/>
                  </a:ext>
                </a:extLst>
              </p:cNvPr>
              <p:cNvSpPr/>
              <p:nvPr/>
            </p:nvSpPr>
            <p:spPr>
              <a:xfrm>
                <a:off x="1202223" y="3067050"/>
                <a:ext cx="67777" cy="85724"/>
              </a:xfrm>
              <a:prstGeom prst="rect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9" name="正方形/長方形 428">
                <a:extLst>
                  <a:ext uri="{FF2B5EF4-FFF2-40B4-BE49-F238E27FC236}">
                    <a16:creationId xmlns:a16="http://schemas.microsoft.com/office/drawing/2014/main" id="{AC4FDC41-14B7-4C7B-8322-3AA3160D700C}"/>
                  </a:ext>
                </a:extLst>
              </p:cNvPr>
              <p:cNvSpPr/>
              <p:nvPr/>
            </p:nvSpPr>
            <p:spPr>
              <a:xfrm>
                <a:off x="1268898" y="3096095"/>
                <a:ext cx="47323" cy="59854"/>
              </a:xfrm>
              <a:prstGeom prst="rect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0" name="正方形/長方形 429">
                <a:extLst>
                  <a:ext uri="{FF2B5EF4-FFF2-40B4-BE49-F238E27FC236}">
                    <a16:creationId xmlns:a16="http://schemas.microsoft.com/office/drawing/2014/main" id="{E3358224-9102-408C-B831-C0509E08F1ED}"/>
                  </a:ext>
                </a:extLst>
              </p:cNvPr>
              <p:cNvSpPr/>
              <p:nvPr/>
            </p:nvSpPr>
            <p:spPr>
              <a:xfrm>
                <a:off x="1110148" y="3105150"/>
                <a:ext cx="251927" cy="53974"/>
              </a:xfrm>
              <a:prstGeom prst="rect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FFAEB0F4-00D2-4AD4-B154-D4F24A5ED78C}"/>
                  </a:ext>
                </a:extLst>
              </p:cNvPr>
              <p:cNvSpPr/>
              <p:nvPr/>
            </p:nvSpPr>
            <p:spPr>
              <a:xfrm>
                <a:off x="2571750" y="2530235"/>
                <a:ext cx="904875" cy="575144"/>
              </a:xfrm>
              <a:custGeom>
                <a:avLst/>
                <a:gdLst>
                  <a:gd name="connsiteX0" fmla="*/ 0 w 164338"/>
                  <a:gd name="connsiteY0" fmla="*/ 790575 h 841139"/>
                  <a:gd name="connsiteX1" fmla="*/ 164338 w 164338"/>
                  <a:gd name="connsiteY1" fmla="*/ 790575 h 841139"/>
                  <a:gd name="connsiteX2" fmla="*/ 164338 w 164338"/>
                  <a:gd name="connsiteY2" fmla="*/ 841139 h 841139"/>
                  <a:gd name="connsiteX3" fmla="*/ 0 w 164338"/>
                  <a:gd name="connsiteY3" fmla="*/ 841139 h 841139"/>
                  <a:gd name="connsiteX4" fmla="*/ 0 w 164338"/>
                  <a:gd name="connsiteY4" fmla="*/ 702736 h 841139"/>
                  <a:gd name="connsiteX5" fmla="*/ 164338 w 164338"/>
                  <a:gd name="connsiteY5" fmla="*/ 702736 h 841139"/>
                  <a:gd name="connsiteX6" fmla="*/ 164338 w 164338"/>
                  <a:gd name="connsiteY6" fmla="*/ 753300 h 841139"/>
                  <a:gd name="connsiteX7" fmla="*/ 0 w 164338"/>
                  <a:gd name="connsiteY7" fmla="*/ 753300 h 841139"/>
                  <a:gd name="connsiteX8" fmla="*/ 0 w 164338"/>
                  <a:gd name="connsiteY8" fmla="*/ 614894 h 841139"/>
                  <a:gd name="connsiteX9" fmla="*/ 164338 w 164338"/>
                  <a:gd name="connsiteY9" fmla="*/ 614894 h 841139"/>
                  <a:gd name="connsiteX10" fmla="*/ 164338 w 164338"/>
                  <a:gd name="connsiteY10" fmla="*/ 665458 h 841139"/>
                  <a:gd name="connsiteX11" fmla="*/ 0 w 164338"/>
                  <a:gd name="connsiteY11" fmla="*/ 665458 h 841139"/>
                  <a:gd name="connsiteX12" fmla="*/ 0 w 164338"/>
                  <a:gd name="connsiteY12" fmla="*/ 527052 h 841139"/>
                  <a:gd name="connsiteX13" fmla="*/ 164338 w 164338"/>
                  <a:gd name="connsiteY13" fmla="*/ 527052 h 841139"/>
                  <a:gd name="connsiteX14" fmla="*/ 164338 w 164338"/>
                  <a:gd name="connsiteY14" fmla="*/ 577616 h 841139"/>
                  <a:gd name="connsiteX15" fmla="*/ 0 w 164338"/>
                  <a:gd name="connsiteY15" fmla="*/ 577616 h 841139"/>
                  <a:gd name="connsiteX16" fmla="*/ 0 w 164338"/>
                  <a:gd name="connsiteY16" fmla="*/ 439210 h 841139"/>
                  <a:gd name="connsiteX17" fmla="*/ 164338 w 164338"/>
                  <a:gd name="connsiteY17" fmla="*/ 439210 h 841139"/>
                  <a:gd name="connsiteX18" fmla="*/ 164338 w 164338"/>
                  <a:gd name="connsiteY18" fmla="*/ 489774 h 841139"/>
                  <a:gd name="connsiteX19" fmla="*/ 0 w 164338"/>
                  <a:gd name="connsiteY19" fmla="*/ 489774 h 841139"/>
                  <a:gd name="connsiteX20" fmla="*/ 0 w 164338"/>
                  <a:gd name="connsiteY20" fmla="*/ 351368 h 841139"/>
                  <a:gd name="connsiteX21" fmla="*/ 164338 w 164338"/>
                  <a:gd name="connsiteY21" fmla="*/ 351368 h 841139"/>
                  <a:gd name="connsiteX22" fmla="*/ 164338 w 164338"/>
                  <a:gd name="connsiteY22" fmla="*/ 401932 h 841139"/>
                  <a:gd name="connsiteX23" fmla="*/ 0 w 164338"/>
                  <a:gd name="connsiteY23" fmla="*/ 401932 h 841139"/>
                  <a:gd name="connsiteX24" fmla="*/ 0 w 164338"/>
                  <a:gd name="connsiteY24" fmla="*/ 263526 h 841139"/>
                  <a:gd name="connsiteX25" fmla="*/ 164338 w 164338"/>
                  <a:gd name="connsiteY25" fmla="*/ 263526 h 841139"/>
                  <a:gd name="connsiteX26" fmla="*/ 164338 w 164338"/>
                  <a:gd name="connsiteY26" fmla="*/ 314090 h 841139"/>
                  <a:gd name="connsiteX27" fmla="*/ 0 w 164338"/>
                  <a:gd name="connsiteY27" fmla="*/ 314090 h 841139"/>
                  <a:gd name="connsiteX28" fmla="*/ 0 w 164338"/>
                  <a:gd name="connsiteY28" fmla="*/ 175684 h 841139"/>
                  <a:gd name="connsiteX29" fmla="*/ 164338 w 164338"/>
                  <a:gd name="connsiteY29" fmla="*/ 175684 h 841139"/>
                  <a:gd name="connsiteX30" fmla="*/ 164338 w 164338"/>
                  <a:gd name="connsiteY30" fmla="*/ 226248 h 841139"/>
                  <a:gd name="connsiteX31" fmla="*/ 0 w 164338"/>
                  <a:gd name="connsiteY31" fmla="*/ 226248 h 841139"/>
                  <a:gd name="connsiteX32" fmla="*/ 0 w 164338"/>
                  <a:gd name="connsiteY32" fmla="*/ 87842 h 841139"/>
                  <a:gd name="connsiteX33" fmla="*/ 164338 w 164338"/>
                  <a:gd name="connsiteY33" fmla="*/ 87842 h 841139"/>
                  <a:gd name="connsiteX34" fmla="*/ 164338 w 164338"/>
                  <a:gd name="connsiteY34" fmla="*/ 138406 h 841139"/>
                  <a:gd name="connsiteX35" fmla="*/ 0 w 164338"/>
                  <a:gd name="connsiteY35" fmla="*/ 138406 h 841139"/>
                  <a:gd name="connsiteX36" fmla="*/ 0 w 164338"/>
                  <a:gd name="connsiteY36" fmla="*/ 0 h 841139"/>
                  <a:gd name="connsiteX37" fmla="*/ 164338 w 164338"/>
                  <a:gd name="connsiteY37" fmla="*/ 0 h 841139"/>
                  <a:gd name="connsiteX38" fmla="*/ 164338 w 164338"/>
                  <a:gd name="connsiteY38" fmla="*/ 50564 h 841139"/>
                  <a:gd name="connsiteX39" fmla="*/ 0 w 164338"/>
                  <a:gd name="connsiteY39" fmla="*/ 50564 h 8411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64338" h="841139">
                    <a:moveTo>
                      <a:pt x="0" y="790575"/>
                    </a:moveTo>
                    <a:lnTo>
                      <a:pt x="164338" y="790575"/>
                    </a:lnTo>
                    <a:lnTo>
                      <a:pt x="164338" y="841139"/>
                    </a:lnTo>
                    <a:lnTo>
                      <a:pt x="0" y="841139"/>
                    </a:lnTo>
                    <a:close/>
                    <a:moveTo>
                      <a:pt x="0" y="702736"/>
                    </a:moveTo>
                    <a:lnTo>
                      <a:pt x="164338" y="702736"/>
                    </a:lnTo>
                    <a:lnTo>
                      <a:pt x="164338" y="753300"/>
                    </a:lnTo>
                    <a:lnTo>
                      <a:pt x="0" y="753300"/>
                    </a:lnTo>
                    <a:close/>
                    <a:moveTo>
                      <a:pt x="0" y="614894"/>
                    </a:moveTo>
                    <a:lnTo>
                      <a:pt x="164338" y="614894"/>
                    </a:lnTo>
                    <a:lnTo>
                      <a:pt x="164338" y="665458"/>
                    </a:lnTo>
                    <a:lnTo>
                      <a:pt x="0" y="665458"/>
                    </a:lnTo>
                    <a:close/>
                    <a:moveTo>
                      <a:pt x="0" y="527052"/>
                    </a:moveTo>
                    <a:lnTo>
                      <a:pt x="164338" y="527052"/>
                    </a:lnTo>
                    <a:lnTo>
                      <a:pt x="164338" y="577616"/>
                    </a:lnTo>
                    <a:lnTo>
                      <a:pt x="0" y="577616"/>
                    </a:lnTo>
                    <a:close/>
                    <a:moveTo>
                      <a:pt x="0" y="439210"/>
                    </a:moveTo>
                    <a:lnTo>
                      <a:pt x="164338" y="439210"/>
                    </a:lnTo>
                    <a:lnTo>
                      <a:pt x="164338" y="489774"/>
                    </a:lnTo>
                    <a:lnTo>
                      <a:pt x="0" y="489774"/>
                    </a:lnTo>
                    <a:close/>
                    <a:moveTo>
                      <a:pt x="0" y="351368"/>
                    </a:moveTo>
                    <a:lnTo>
                      <a:pt x="164338" y="351368"/>
                    </a:lnTo>
                    <a:lnTo>
                      <a:pt x="164338" y="401932"/>
                    </a:lnTo>
                    <a:lnTo>
                      <a:pt x="0" y="401932"/>
                    </a:lnTo>
                    <a:close/>
                    <a:moveTo>
                      <a:pt x="0" y="263526"/>
                    </a:moveTo>
                    <a:lnTo>
                      <a:pt x="164338" y="263526"/>
                    </a:lnTo>
                    <a:lnTo>
                      <a:pt x="164338" y="314090"/>
                    </a:lnTo>
                    <a:lnTo>
                      <a:pt x="0" y="314090"/>
                    </a:lnTo>
                    <a:close/>
                    <a:moveTo>
                      <a:pt x="0" y="175684"/>
                    </a:moveTo>
                    <a:lnTo>
                      <a:pt x="164338" y="175684"/>
                    </a:lnTo>
                    <a:lnTo>
                      <a:pt x="164338" y="226248"/>
                    </a:lnTo>
                    <a:lnTo>
                      <a:pt x="0" y="226248"/>
                    </a:lnTo>
                    <a:close/>
                    <a:moveTo>
                      <a:pt x="0" y="87842"/>
                    </a:moveTo>
                    <a:lnTo>
                      <a:pt x="164338" y="87842"/>
                    </a:lnTo>
                    <a:lnTo>
                      <a:pt x="164338" y="138406"/>
                    </a:lnTo>
                    <a:lnTo>
                      <a:pt x="0" y="138406"/>
                    </a:lnTo>
                    <a:close/>
                    <a:moveTo>
                      <a:pt x="0" y="0"/>
                    </a:moveTo>
                    <a:lnTo>
                      <a:pt x="164338" y="0"/>
                    </a:lnTo>
                    <a:lnTo>
                      <a:pt x="164338" y="50564"/>
                    </a:lnTo>
                    <a:lnTo>
                      <a:pt x="0" y="50564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2" name="正方形/長方形 431">
                <a:extLst>
                  <a:ext uri="{FF2B5EF4-FFF2-40B4-BE49-F238E27FC236}">
                    <a16:creationId xmlns:a16="http://schemas.microsoft.com/office/drawing/2014/main" id="{94A81876-9E37-420C-96DE-53C0D7B95565}"/>
                  </a:ext>
                </a:extLst>
              </p:cNvPr>
              <p:cNvSpPr/>
              <p:nvPr/>
            </p:nvSpPr>
            <p:spPr>
              <a:xfrm>
                <a:off x="2695131" y="2483644"/>
                <a:ext cx="164338" cy="669131"/>
              </a:xfrm>
              <a:prstGeom prst="rect">
                <a:avLst/>
              </a:prstGeom>
              <a:gradFill flip="none" rotWithShape="1">
                <a:gsLst>
                  <a:gs pos="0">
                    <a:srgbClr val="E7E6E6">
                      <a:lumMod val="25000"/>
                    </a:srgb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3" name="正方形/長方形 432">
                <a:extLst>
                  <a:ext uri="{FF2B5EF4-FFF2-40B4-BE49-F238E27FC236}">
                    <a16:creationId xmlns:a16="http://schemas.microsoft.com/office/drawing/2014/main" id="{919D1234-B457-42B8-A176-7E001C61691F}"/>
                  </a:ext>
                </a:extLst>
              </p:cNvPr>
              <p:cNvSpPr/>
              <p:nvPr/>
            </p:nvSpPr>
            <p:spPr>
              <a:xfrm>
                <a:off x="3477845" y="2483644"/>
                <a:ext cx="164338" cy="669131"/>
              </a:xfrm>
              <a:prstGeom prst="rect">
                <a:avLst/>
              </a:prstGeom>
              <a:gradFill flip="none" rotWithShape="1">
                <a:gsLst>
                  <a:gs pos="0">
                    <a:srgbClr val="E7E6E6">
                      <a:lumMod val="25000"/>
                    </a:srgb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4" name="フリーフォーム: 図形 433">
                <a:extLst>
                  <a:ext uri="{FF2B5EF4-FFF2-40B4-BE49-F238E27FC236}">
                    <a16:creationId xmlns:a16="http://schemas.microsoft.com/office/drawing/2014/main" id="{873C2C3F-4AB4-4EF1-A679-C6743C36BB16}"/>
                  </a:ext>
                </a:extLst>
              </p:cNvPr>
              <p:cNvSpPr/>
              <p:nvPr/>
            </p:nvSpPr>
            <p:spPr>
              <a:xfrm>
                <a:off x="2695130" y="2520951"/>
                <a:ext cx="164337" cy="575144"/>
              </a:xfrm>
              <a:custGeom>
                <a:avLst/>
                <a:gdLst>
                  <a:gd name="connsiteX0" fmla="*/ 0 w 164338"/>
                  <a:gd name="connsiteY0" fmla="*/ 790575 h 841139"/>
                  <a:gd name="connsiteX1" fmla="*/ 164338 w 164338"/>
                  <a:gd name="connsiteY1" fmla="*/ 790575 h 841139"/>
                  <a:gd name="connsiteX2" fmla="*/ 164338 w 164338"/>
                  <a:gd name="connsiteY2" fmla="*/ 841139 h 841139"/>
                  <a:gd name="connsiteX3" fmla="*/ 0 w 164338"/>
                  <a:gd name="connsiteY3" fmla="*/ 841139 h 841139"/>
                  <a:gd name="connsiteX4" fmla="*/ 0 w 164338"/>
                  <a:gd name="connsiteY4" fmla="*/ 702736 h 841139"/>
                  <a:gd name="connsiteX5" fmla="*/ 164338 w 164338"/>
                  <a:gd name="connsiteY5" fmla="*/ 702736 h 841139"/>
                  <a:gd name="connsiteX6" fmla="*/ 164338 w 164338"/>
                  <a:gd name="connsiteY6" fmla="*/ 753300 h 841139"/>
                  <a:gd name="connsiteX7" fmla="*/ 0 w 164338"/>
                  <a:gd name="connsiteY7" fmla="*/ 753300 h 841139"/>
                  <a:gd name="connsiteX8" fmla="*/ 0 w 164338"/>
                  <a:gd name="connsiteY8" fmla="*/ 614894 h 841139"/>
                  <a:gd name="connsiteX9" fmla="*/ 164338 w 164338"/>
                  <a:gd name="connsiteY9" fmla="*/ 614894 h 841139"/>
                  <a:gd name="connsiteX10" fmla="*/ 164338 w 164338"/>
                  <a:gd name="connsiteY10" fmla="*/ 665458 h 841139"/>
                  <a:gd name="connsiteX11" fmla="*/ 0 w 164338"/>
                  <a:gd name="connsiteY11" fmla="*/ 665458 h 841139"/>
                  <a:gd name="connsiteX12" fmla="*/ 0 w 164338"/>
                  <a:gd name="connsiteY12" fmla="*/ 527052 h 841139"/>
                  <a:gd name="connsiteX13" fmla="*/ 164338 w 164338"/>
                  <a:gd name="connsiteY13" fmla="*/ 527052 h 841139"/>
                  <a:gd name="connsiteX14" fmla="*/ 164338 w 164338"/>
                  <a:gd name="connsiteY14" fmla="*/ 577616 h 841139"/>
                  <a:gd name="connsiteX15" fmla="*/ 0 w 164338"/>
                  <a:gd name="connsiteY15" fmla="*/ 577616 h 841139"/>
                  <a:gd name="connsiteX16" fmla="*/ 0 w 164338"/>
                  <a:gd name="connsiteY16" fmla="*/ 439210 h 841139"/>
                  <a:gd name="connsiteX17" fmla="*/ 164338 w 164338"/>
                  <a:gd name="connsiteY17" fmla="*/ 439210 h 841139"/>
                  <a:gd name="connsiteX18" fmla="*/ 164338 w 164338"/>
                  <a:gd name="connsiteY18" fmla="*/ 489774 h 841139"/>
                  <a:gd name="connsiteX19" fmla="*/ 0 w 164338"/>
                  <a:gd name="connsiteY19" fmla="*/ 489774 h 841139"/>
                  <a:gd name="connsiteX20" fmla="*/ 0 w 164338"/>
                  <a:gd name="connsiteY20" fmla="*/ 351368 h 841139"/>
                  <a:gd name="connsiteX21" fmla="*/ 164338 w 164338"/>
                  <a:gd name="connsiteY21" fmla="*/ 351368 h 841139"/>
                  <a:gd name="connsiteX22" fmla="*/ 164338 w 164338"/>
                  <a:gd name="connsiteY22" fmla="*/ 401932 h 841139"/>
                  <a:gd name="connsiteX23" fmla="*/ 0 w 164338"/>
                  <a:gd name="connsiteY23" fmla="*/ 401932 h 841139"/>
                  <a:gd name="connsiteX24" fmla="*/ 0 w 164338"/>
                  <a:gd name="connsiteY24" fmla="*/ 263526 h 841139"/>
                  <a:gd name="connsiteX25" fmla="*/ 164338 w 164338"/>
                  <a:gd name="connsiteY25" fmla="*/ 263526 h 841139"/>
                  <a:gd name="connsiteX26" fmla="*/ 164338 w 164338"/>
                  <a:gd name="connsiteY26" fmla="*/ 314090 h 841139"/>
                  <a:gd name="connsiteX27" fmla="*/ 0 w 164338"/>
                  <a:gd name="connsiteY27" fmla="*/ 314090 h 841139"/>
                  <a:gd name="connsiteX28" fmla="*/ 0 w 164338"/>
                  <a:gd name="connsiteY28" fmla="*/ 175684 h 841139"/>
                  <a:gd name="connsiteX29" fmla="*/ 164338 w 164338"/>
                  <a:gd name="connsiteY29" fmla="*/ 175684 h 841139"/>
                  <a:gd name="connsiteX30" fmla="*/ 164338 w 164338"/>
                  <a:gd name="connsiteY30" fmla="*/ 226248 h 841139"/>
                  <a:gd name="connsiteX31" fmla="*/ 0 w 164338"/>
                  <a:gd name="connsiteY31" fmla="*/ 226248 h 841139"/>
                  <a:gd name="connsiteX32" fmla="*/ 0 w 164338"/>
                  <a:gd name="connsiteY32" fmla="*/ 87842 h 841139"/>
                  <a:gd name="connsiteX33" fmla="*/ 164338 w 164338"/>
                  <a:gd name="connsiteY33" fmla="*/ 87842 h 841139"/>
                  <a:gd name="connsiteX34" fmla="*/ 164338 w 164338"/>
                  <a:gd name="connsiteY34" fmla="*/ 138406 h 841139"/>
                  <a:gd name="connsiteX35" fmla="*/ 0 w 164338"/>
                  <a:gd name="connsiteY35" fmla="*/ 138406 h 841139"/>
                  <a:gd name="connsiteX36" fmla="*/ 0 w 164338"/>
                  <a:gd name="connsiteY36" fmla="*/ 0 h 841139"/>
                  <a:gd name="connsiteX37" fmla="*/ 164338 w 164338"/>
                  <a:gd name="connsiteY37" fmla="*/ 0 h 841139"/>
                  <a:gd name="connsiteX38" fmla="*/ 164338 w 164338"/>
                  <a:gd name="connsiteY38" fmla="*/ 50564 h 841139"/>
                  <a:gd name="connsiteX39" fmla="*/ 0 w 164338"/>
                  <a:gd name="connsiteY39" fmla="*/ 50564 h 8411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64338" h="841139">
                    <a:moveTo>
                      <a:pt x="0" y="790575"/>
                    </a:moveTo>
                    <a:lnTo>
                      <a:pt x="164338" y="790575"/>
                    </a:lnTo>
                    <a:lnTo>
                      <a:pt x="164338" y="841139"/>
                    </a:lnTo>
                    <a:lnTo>
                      <a:pt x="0" y="841139"/>
                    </a:lnTo>
                    <a:close/>
                    <a:moveTo>
                      <a:pt x="0" y="702736"/>
                    </a:moveTo>
                    <a:lnTo>
                      <a:pt x="164338" y="702736"/>
                    </a:lnTo>
                    <a:lnTo>
                      <a:pt x="164338" y="753300"/>
                    </a:lnTo>
                    <a:lnTo>
                      <a:pt x="0" y="753300"/>
                    </a:lnTo>
                    <a:close/>
                    <a:moveTo>
                      <a:pt x="0" y="614894"/>
                    </a:moveTo>
                    <a:lnTo>
                      <a:pt x="164338" y="614894"/>
                    </a:lnTo>
                    <a:lnTo>
                      <a:pt x="164338" y="665458"/>
                    </a:lnTo>
                    <a:lnTo>
                      <a:pt x="0" y="665458"/>
                    </a:lnTo>
                    <a:close/>
                    <a:moveTo>
                      <a:pt x="0" y="527052"/>
                    </a:moveTo>
                    <a:lnTo>
                      <a:pt x="164338" y="527052"/>
                    </a:lnTo>
                    <a:lnTo>
                      <a:pt x="164338" y="577616"/>
                    </a:lnTo>
                    <a:lnTo>
                      <a:pt x="0" y="577616"/>
                    </a:lnTo>
                    <a:close/>
                    <a:moveTo>
                      <a:pt x="0" y="439210"/>
                    </a:moveTo>
                    <a:lnTo>
                      <a:pt x="164338" y="439210"/>
                    </a:lnTo>
                    <a:lnTo>
                      <a:pt x="164338" y="489774"/>
                    </a:lnTo>
                    <a:lnTo>
                      <a:pt x="0" y="489774"/>
                    </a:lnTo>
                    <a:close/>
                    <a:moveTo>
                      <a:pt x="0" y="351368"/>
                    </a:moveTo>
                    <a:lnTo>
                      <a:pt x="164338" y="351368"/>
                    </a:lnTo>
                    <a:lnTo>
                      <a:pt x="164338" y="401932"/>
                    </a:lnTo>
                    <a:lnTo>
                      <a:pt x="0" y="401932"/>
                    </a:lnTo>
                    <a:close/>
                    <a:moveTo>
                      <a:pt x="0" y="263526"/>
                    </a:moveTo>
                    <a:lnTo>
                      <a:pt x="164338" y="263526"/>
                    </a:lnTo>
                    <a:lnTo>
                      <a:pt x="164338" y="314090"/>
                    </a:lnTo>
                    <a:lnTo>
                      <a:pt x="0" y="314090"/>
                    </a:lnTo>
                    <a:close/>
                    <a:moveTo>
                      <a:pt x="0" y="175684"/>
                    </a:moveTo>
                    <a:lnTo>
                      <a:pt x="164338" y="175684"/>
                    </a:lnTo>
                    <a:lnTo>
                      <a:pt x="164338" y="226248"/>
                    </a:lnTo>
                    <a:lnTo>
                      <a:pt x="0" y="226248"/>
                    </a:lnTo>
                    <a:close/>
                    <a:moveTo>
                      <a:pt x="0" y="87842"/>
                    </a:moveTo>
                    <a:lnTo>
                      <a:pt x="164338" y="87842"/>
                    </a:lnTo>
                    <a:lnTo>
                      <a:pt x="164338" y="138406"/>
                    </a:lnTo>
                    <a:lnTo>
                      <a:pt x="0" y="138406"/>
                    </a:lnTo>
                    <a:close/>
                    <a:moveTo>
                      <a:pt x="0" y="0"/>
                    </a:moveTo>
                    <a:lnTo>
                      <a:pt x="164338" y="0"/>
                    </a:lnTo>
                    <a:lnTo>
                      <a:pt x="164338" y="50564"/>
                    </a:lnTo>
                    <a:lnTo>
                      <a:pt x="0" y="50564"/>
                    </a:lnTo>
                    <a:close/>
                  </a:path>
                </a:pathLst>
              </a:cu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2BBCE364-A196-4A18-B8B1-46B13778314E}"/>
                  </a:ext>
                </a:extLst>
              </p:cNvPr>
              <p:cNvSpPr/>
              <p:nvPr/>
            </p:nvSpPr>
            <p:spPr>
              <a:xfrm>
                <a:off x="3476626" y="2520951"/>
                <a:ext cx="166688" cy="575144"/>
              </a:xfrm>
              <a:custGeom>
                <a:avLst/>
                <a:gdLst>
                  <a:gd name="connsiteX0" fmla="*/ 0 w 164338"/>
                  <a:gd name="connsiteY0" fmla="*/ 790575 h 841139"/>
                  <a:gd name="connsiteX1" fmla="*/ 164338 w 164338"/>
                  <a:gd name="connsiteY1" fmla="*/ 790575 h 841139"/>
                  <a:gd name="connsiteX2" fmla="*/ 164338 w 164338"/>
                  <a:gd name="connsiteY2" fmla="*/ 841139 h 841139"/>
                  <a:gd name="connsiteX3" fmla="*/ 0 w 164338"/>
                  <a:gd name="connsiteY3" fmla="*/ 841139 h 841139"/>
                  <a:gd name="connsiteX4" fmla="*/ 0 w 164338"/>
                  <a:gd name="connsiteY4" fmla="*/ 702736 h 841139"/>
                  <a:gd name="connsiteX5" fmla="*/ 164338 w 164338"/>
                  <a:gd name="connsiteY5" fmla="*/ 702736 h 841139"/>
                  <a:gd name="connsiteX6" fmla="*/ 164338 w 164338"/>
                  <a:gd name="connsiteY6" fmla="*/ 753300 h 841139"/>
                  <a:gd name="connsiteX7" fmla="*/ 0 w 164338"/>
                  <a:gd name="connsiteY7" fmla="*/ 753300 h 841139"/>
                  <a:gd name="connsiteX8" fmla="*/ 0 w 164338"/>
                  <a:gd name="connsiteY8" fmla="*/ 614894 h 841139"/>
                  <a:gd name="connsiteX9" fmla="*/ 164338 w 164338"/>
                  <a:gd name="connsiteY9" fmla="*/ 614894 h 841139"/>
                  <a:gd name="connsiteX10" fmla="*/ 164338 w 164338"/>
                  <a:gd name="connsiteY10" fmla="*/ 665458 h 841139"/>
                  <a:gd name="connsiteX11" fmla="*/ 0 w 164338"/>
                  <a:gd name="connsiteY11" fmla="*/ 665458 h 841139"/>
                  <a:gd name="connsiteX12" fmla="*/ 0 w 164338"/>
                  <a:gd name="connsiteY12" fmla="*/ 527052 h 841139"/>
                  <a:gd name="connsiteX13" fmla="*/ 164338 w 164338"/>
                  <a:gd name="connsiteY13" fmla="*/ 527052 h 841139"/>
                  <a:gd name="connsiteX14" fmla="*/ 164338 w 164338"/>
                  <a:gd name="connsiteY14" fmla="*/ 577616 h 841139"/>
                  <a:gd name="connsiteX15" fmla="*/ 0 w 164338"/>
                  <a:gd name="connsiteY15" fmla="*/ 577616 h 841139"/>
                  <a:gd name="connsiteX16" fmla="*/ 0 w 164338"/>
                  <a:gd name="connsiteY16" fmla="*/ 439210 h 841139"/>
                  <a:gd name="connsiteX17" fmla="*/ 164338 w 164338"/>
                  <a:gd name="connsiteY17" fmla="*/ 439210 h 841139"/>
                  <a:gd name="connsiteX18" fmla="*/ 164338 w 164338"/>
                  <a:gd name="connsiteY18" fmla="*/ 489774 h 841139"/>
                  <a:gd name="connsiteX19" fmla="*/ 0 w 164338"/>
                  <a:gd name="connsiteY19" fmla="*/ 489774 h 841139"/>
                  <a:gd name="connsiteX20" fmla="*/ 0 w 164338"/>
                  <a:gd name="connsiteY20" fmla="*/ 351368 h 841139"/>
                  <a:gd name="connsiteX21" fmla="*/ 164338 w 164338"/>
                  <a:gd name="connsiteY21" fmla="*/ 351368 h 841139"/>
                  <a:gd name="connsiteX22" fmla="*/ 164338 w 164338"/>
                  <a:gd name="connsiteY22" fmla="*/ 401932 h 841139"/>
                  <a:gd name="connsiteX23" fmla="*/ 0 w 164338"/>
                  <a:gd name="connsiteY23" fmla="*/ 401932 h 841139"/>
                  <a:gd name="connsiteX24" fmla="*/ 0 w 164338"/>
                  <a:gd name="connsiteY24" fmla="*/ 263526 h 841139"/>
                  <a:gd name="connsiteX25" fmla="*/ 164338 w 164338"/>
                  <a:gd name="connsiteY25" fmla="*/ 263526 h 841139"/>
                  <a:gd name="connsiteX26" fmla="*/ 164338 w 164338"/>
                  <a:gd name="connsiteY26" fmla="*/ 314090 h 841139"/>
                  <a:gd name="connsiteX27" fmla="*/ 0 w 164338"/>
                  <a:gd name="connsiteY27" fmla="*/ 314090 h 841139"/>
                  <a:gd name="connsiteX28" fmla="*/ 0 w 164338"/>
                  <a:gd name="connsiteY28" fmla="*/ 175684 h 841139"/>
                  <a:gd name="connsiteX29" fmla="*/ 164338 w 164338"/>
                  <a:gd name="connsiteY29" fmla="*/ 175684 h 841139"/>
                  <a:gd name="connsiteX30" fmla="*/ 164338 w 164338"/>
                  <a:gd name="connsiteY30" fmla="*/ 226248 h 841139"/>
                  <a:gd name="connsiteX31" fmla="*/ 0 w 164338"/>
                  <a:gd name="connsiteY31" fmla="*/ 226248 h 841139"/>
                  <a:gd name="connsiteX32" fmla="*/ 0 w 164338"/>
                  <a:gd name="connsiteY32" fmla="*/ 87842 h 841139"/>
                  <a:gd name="connsiteX33" fmla="*/ 164338 w 164338"/>
                  <a:gd name="connsiteY33" fmla="*/ 87842 h 841139"/>
                  <a:gd name="connsiteX34" fmla="*/ 164338 w 164338"/>
                  <a:gd name="connsiteY34" fmla="*/ 138406 h 841139"/>
                  <a:gd name="connsiteX35" fmla="*/ 0 w 164338"/>
                  <a:gd name="connsiteY35" fmla="*/ 138406 h 841139"/>
                  <a:gd name="connsiteX36" fmla="*/ 0 w 164338"/>
                  <a:gd name="connsiteY36" fmla="*/ 0 h 841139"/>
                  <a:gd name="connsiteX37" fmla="*/ 164338 w 164338"/>
                  <a:gd name="connsiteY37" fmla="*/ 0 h 841139"/>
                  <a:gd name="connsiteX38" fmla="*/ 164338 w 164338"/>
                  <a:gd name="connsiteY38" fmla="*/ 50564 h 841139"/>
                  <a:gd name="connsiteX39" fmla="*/ 0 w 164338"/>
                  <a:gd name="connsiteY39" fmla="*/ 50564 h 8411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64338" h="841139">
                    <a:moveTo>
                      <a:pt x="0" y="790575"/>
                    </a:moveTo>
                    <a:lnTo>
                      <a:pt x="164338" y="790575"/>
                    </a:lnTo>
                    <a:lnTo>
                      <a:pt x="164338" y="841139"/>
                    </a:lnTo>
                    <a:lnTo>
                      <a:pt x="0" y="841139"/>
                    </a:lnTo>
                    <a:close/>
                    <a:moveTo>
                      <a:pt x="0" y="702736"/>
                    </a:moveTo>
                    <a:lnTo>
                      <a:pt x="164338" y="702736"/>
                    </a:lnTo>
                    <a:lnTo>
                      <a:pt x="164338" y="753300"/>
                    </a:lnTo>
                    <a:lnTo>
                      <a:pt x="0" y="753300"/>
                    </a:lnTo>
                    <a:close/>
                    <a:moveTo>
                      <a:pt x="0" y="614894"/>
                    </a:moveTo>
                    <a:lnTo>
                      <a:pt x="164338" y="614894"/>
                    </a:lnTo>
                    <a:lnTo>
                      <a:pt x="164338" y="665458"/>
                    </a:lnTo>
                    <a:lnTo>
                      <a:pt x="0" y="665458"/>
                    </a:lnTo>
                    <a:close/>
                    <a:moveTo>
                      <a:pt x="0" y="527052"/>
                    </a:moveTo>
                    <a:lnTo>
                      <a:pt x="164338" y="527052"/>
                    </a:lnTo>
                    <a:lnTo>
                      <a:pt x="164338" y="577616"/>
                    </a:lnTo>
                    <a:lnTo>
                      <a:pt x="0" y="577616"/>
                    </a:lnTo>
                    <a:close/>
                    <a:moveTo>
                      <a:pt x="0" y="439210"/>
                    </a:moveTo>
                    <a:lnTo>
                      <a:pt x="164338" y="439210"/>
                    </a:lnTo>
                    <a:lnTo>
                      <a:pt x="164338" y="489774"/>
                    </a:lnTo>
                    <a:lnTo>
                      <a:pt x="0" y="489774"/>
                    </a:lnTo>
                    <a:close/>
                    <a:moveTo>
                      <a:pt x="0" y="351368"/>
                    </a:moveTo>
                    <a:lnTo>
                      <a:pt x="164338" y="351368"/>
                    </a:lnTo>
                    <a:lnTo>
                      <a:pt x="164338" y="401932"/>
                    </a:lnTo>
                    <a:lnTo>
                      <a:pt x="0" y="401932"/>
                    </a:lnTo>
                    <a:close/>
                    <a:moveTo>
                      <a:pt x="0" y="263526"/>
                    </a:moveTo>
                    <a:lnTo>
                      <a:pt x="164338" y="263526"/>
                    </a:lnTo>
                    <a:lnTo>
                      <a:pt x="164338" y="314090"/>
                    </a:lnTo>
                    <a:lnTo>
                      <a:pt x="0" y="314090"/>
                    </a:lnTo>
                    <a:close/>
                    <a:moveTo>
                      <a:pt x="0" y="175684"/>
                    </a:moveTo>
                    <a:lnTo>
                      <a:pt x="164338" y="175684"/>
                    </a:lnTo>
                    <a:lnTo>
                      <a:pt x="164338" y="226248"/>
                    </a:lnTo>
                    <a:lnTo>
                      <a:pt x="0" y="226248"/>
                    </a:lnTo>
                    <a:close/>
                    <a:moveTo>
                      <a:pt x="0" y="87842"/>
                    </a:moveTo>
                    <a:lnTo>
                      <a:pt x="164338" y="87842"/>
                    </a:lnTo>
                    <a:lnTo>
                      <a:pt x="164338" y="138406"/>
                    </a:lnTo>
                    <a:lnTo>
                      <a:pt x="0" y="138406"/>
                    </a:lnTo>
                    <a:close/>
                    <a:moveTo>
                      <a:pt x="0" y="0"/>
                    </a:moveTo>
                    <a:lnTo>
                      <a:pt x="164338" y="0"/>
                    </a:lnTo>
                    <a:lnTo>
                      <a:pt x="164338" y="50564"/>
                    </a:lnTo>
                    <a:lnTo>
                      <a:pt x="0" y="50564"/>
                    </a:lnTo>
                    <a:close/>
                  </a:path>
                </a:pathLst>
              </a:cu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6" name="正方形/長方形 435">
                <a:extLst>
                  <a:ext uri="{FF2B5EF4-FFF2-40B4-BE49-F238E27FC236}">
                    <a16:creationId xmlns:a16="http://schemas.microsoft.com/office/drawing/2014/main" id="{299D8D9C-E724-42DF-B2DE-EE8788E1DA7A}"/>
                  </a:ext>
                </a:extLst>
              </p:cNvPr>
              <p:cNvSpPr/>
              <p:nvPr/>
            </p:nvSpPr>
            <p:spPr>
              <a:xfrm>
                <a:off x="3314700" y="2952749"/>
                <a:ext cx="388113" cy="200026"/>
              </a:xfrm>
              <a:prstGeom prst="rect">
                <a:avLst/>
              </a:prstGeom>
              <a:gradFill flip="none" rotWithShape="1">
                <a:gsLst>
                  <a:gs pos="0">
                    <a:srgbClr val="E7E6E6">
                      <a:lumMod val="25000"/>
                    </a:srgb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7" name="正方形/長方形 436">
                <a:extLst>
                  <a:ext uri="{FF2B5EF4-FFF2-40B4-BE49-F238E27FC236}">
                    <a16:creationId xmlns:a16="http://schemas.microsoft.com/office/drawing/2014/main" id="{A7DD60D2-B734-4A6A-91EC-F33253A3B438}"/>
                  </a:ext>
                </a:extLst>
              </p:cNvPr>
              <p:cNvSpPr/>
              <p:nvPr/>
            </p:nvSpPr>
            <p:spPr>
              <a:xfrm>
                <a:off x="3440802" y="2826983"/>
                <a:ext cx="164338" cy="90841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38" name="グループ化 437">
                <a:extLst>
                  <a:ext uri="{FF2B5EF4-FFF2-40B4-BE49-F238E27FC236}">
                    <a16:creationId xmlns:a16="http://schemas.microsoft.com/office/drawing/2014/main" id="{C95CC68D-0773-4635-AE31-DFBD7D685CDC}"/>
                  </a:ext>
                </a:extLst>
              </p:cNvPr>
              <p:cNvGrpSpPr/>
              <p:nvPr/>
            </p:nvGrpSpPr>
            <p:grpSpPr>
              <a:xfrm>
                <a:off x="1062810" y="3124200"/>
                <a:ext cx="2937689" cy="130846"/>
                <a:chOff x="1062810" y="3124200"/>
                <a:chExt cx="2937689" cy="130846"/>
              </a:xfrm>
            </p:grpSpPr>
            <p:sp>
              <p:nvSpPr>
                <p:cNvPr id="445" name="四角形: 上の 2 つの角を丸める 444">
                  <a:extLst>
                    <a:ext uri="{FF2B5EF4-FFF2-40B4-BE49-F238E27FC236}">
                      <a16:creationId xmlns:a16="http://schemas.microsoft.com/office/drawing/2014/main" id="{7CCAA11A-3B89-4308-A30B-24DD81562051}"/>
                    </a:ext>
                  </a:extLst>
                </p:cNvPr>
                <p:cNvSpPr/>
                <p:nvPr/>
              </p:nvSpPr>
              <p:spPr>
                <a:xfrm>
                  <a:off x="1062810" y="3124200"/>
                  <a:ext cx="2937689" cy="108622"/>
                </a:xfrm>
                <a:prstGeom prst="round2SameRect">
                  <a:avLst/>
                </a:prstGeom>
                <a:gradFill flip="none" rotWithShape="1">
                  <a:gsLst>
                    <a:gs pos="0">
                      <a:sysClr val="window" lastClr="FFFFFF">
                        <a:lumMod val="65000"/>
                      </a:sysClr>
                    </a:gs>
                    <a:gs pos="100000">
                      <a:sysClr val="windowText" lastClr="000000">
                        <a:lumMod val="65000"/>
                        <a:lumOff val="35000"/>
                      </a:sysClr>
                    </a:gs>
                  </a:gsLst>
                  <a:lin ang="27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6" name="フリーフォーム: 図形 445">
                  <a:extLst>
                    <a:ext uri="{FF2B5EF4-FFF2-40B4-BE49-F238E27FC236}">
                      <a16:creationId xmlns:a16="http://schemas.microsoft.com/office/drawing/2014/main" id="{06DDD9AF-DC4D-4F93-9F28-615569258A5B}"/>
                    </a:ext>
                  </a:extLst>
                </p:cNvPr>
                <p:cNvSpPr/>
                <p:nvPr/>
              </p:nvSpPr>
              <p:spPr>
                <a:xfrm>
                  <a:off x="2777300" y="3178175"/>
                  <a:ext cx="506339" cy="76871"/>
                </a:xfrm>
                <a:custGeom>
                  <a:avLst/>
                  <a:gdLst>
                    <a:gd name="connsiteX0" fmla="*/ 2062637 w 4125275"/>
                    <a:gd name="connsiteY0" fmla="*/ 0 h 958850"/>
                    <a:gd name="connsiteX1" fmla="*/ 4120470 w 4125275"/>
                    <a:gd name="connsiteY1" fmla="*/ 912120 h 958850"/>
                    <a:gd name="connsiteX2" fmla="*/ 4125275 w 4125275"/>
                    <a:gd name="connsiteY2" fmla="*/ 958850 h 958850"/>
                    <a:gd name="connsiteX3" fmla="*/ 0 w 4125275"/>
                    <a:gd name="connsiteY3" fmla="*/ 958850 h 958850"/>
                    <a:gd name="connsiteX4" fmla="*/ 4804 w 4125275"/>
                    <a:gd name="connsiteY4" fmla="*/ 912120 h 958850"/>
                    <a:gd name="connsiteX5" fmla="*/ 2062637 w 4125275"/>
                    <a:gd name="connsiteY5" fmla="*/ 0 h 958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25275" h="958850">
                      <a:moveTo>
                        <a:pt x="2062637" y="0"/>
                      </a:moveTo>
                      <a:cubicBezTo>
                        <a:pt x="3133645" y="0"/>
                        <a:pt x="4014542" y="399796"/>
                        <a:pt x="4120470" y="912120"/>
                      </a:cubicBezTo>
                      <a:lnTo>
                        <a:pt x="4125275" y="958850"/>
                      </a:lnTo>
                      <a:lnTo>
                        <a:pt x="0" y="958850"/>
                      </a:lnTo>
                      <a:lnTo>
                        <a:pt x="4804" y="912120"/>
                      </a:lnTo>
                      <a:cubicBezTo>
                        <a:pt x="110732" y="399796"/>
                        <a:pt x="991630" y="0"/>
                        <a:pt x="2062637" y="0"/>
                      </a:cubicBezTo>
                      <a:close/>
                    </a:path>
                  </a:pathLst>
                </a:custGeom>
                <a:pattFill prst="weave">
                  <a:fgClr>
                    <a:sysClr val="windowText" lastClr="000000"/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7" name="フリーフォーム: 図形 446">
                  <a:extLst>
                    <a:ext uri="{FF2B5EF4-FFF2-40B4-BE49-F238E27FC236}">
                      <a16:creationId xmlns:a16="http://schemas.microsoft.com/office/drawing/2014/main" id="{9AC5A8D9-3950-4748-9BC1-3329194B8912}"/>
                    </a:ext>
                  </a:extLst>
                </p:cNvPr>
                <p:cNvSpPr/>
                <p:nvPr/>
              </p:nvSpPr>
              <p:spPr>
                <a:xfrm>
                  <a:off x="1088200" y="3207421"/>
                  <a:ext cx="251927" cy="47625"/>
                </a:xfrm>
                <a:custGeom>
                  <a:avLst/>
                  <a:gdLst>
                    <a:gd name="connsiteX0" fmla="*/ 2062637 w 4125275"/>
                    <a:gd name="connsiteY0" fmla="*/ 0 h 958850"/>
                    <a:gd name="connsiteX1" fmla="*/ 4120470 w 4125275"/>
                    <a:gd name="connsiteY1" fmla="*/ 912120 h 958850"/>
                    <a:gd name="connsiteX2" fmla="*/ 4125275 w 4125275"/>
                    <a:gd name="connsiteY2" fmla="*/ 958850 h 958850"/>
                    <a:gd name="connsiteX3" fmla="*/ 0 w 4125275"/>
                    <a:gd name="connsiteY3" fmla="*/ 958850 h 958850"/>
                    <a:gd name="connsiteX4" fmla="*/ 4804 w 4125275"/>
                    <a:gd name="connsiteY4" fmla="*/ 912120 h 958850"/>
                    <a:gd name="connsiteX5" fmla="*/ 2062637 w 4125275"/>
                    <a:gd name="connsiteY5" fmla="*/ 0 h 958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25275" h="958850">
                      <a:moveTo>
                        <a:pt x="2062637" y="0"/>
                      </a:moveTo>
                      <a:cubicBezTo>
                        <a:pt x="3133645" y="0"/>
                        <a:pt x="4014542" y="399796"/>
                        <a:pt x="4120470" y="912120"/>
                      </a:cubicBezTo>
                      <a:lnTo>
                        <a:pt x="4125275" y="958850"/>
                      </a:lnTo>
                      <a:lnTo>
                        <a:pt x="0" y="958850"/>
                      </a:lnTo>
                      <a:lnTo>
                        <a:pt x="4804" y="912120"/>
                      </a:lnTo>
                      <a:cubicBezTo>
                        <a:pt x="110732" y="399796"/>
                        <a:pt x="991630" y="0"/>
                        <a:pt x="2062637" y="0"/>
                      </a:cubicBezTo>
                      <a:close/>
                    </a:path>
                  </a:pathLst>
                </a:custGeom>
                <a:pattFill prst="weave">
                  <a:fgClr>
                    <a:sysClr val="windowText" lastClr="000000"/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39" name="正方形/長方形 438">
                <a:extLst>
                  <a:ext uri="{FF2B5EF4-FFF2-40B4-BE49-F238E27FC236}">
                    <a16:creationId xmlns:a16="http://schemas.microsoft.com/office/drawing/2014/main" id="{0C0A4594-D74F-4664-858B-F3AB0E677F49}"/>
                  </a:ext>
                </a:extLst>
              </p:cNvPr>
              <p:cNvSpPr/>
              <p:nvPr/>
            </p:nvSpPr>
            <p:spPr>
              <a:xfrm>
                <a:off x="3314700" y="2907030"/>
                <a:ext cx="388113" cy="45719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8996BC5F-2D93-4B64-B3C0-6AAFDF55EE33}"/>
                  </a:ext>
                </a:extLst>
              </p:cNvPr>
              <p:cNvSpPr/>
              <p:nvPr/>
            </p:nvSpPr>
            <p:spPr>
              <a:xfrm>
                <a:off x="1806726" y="2716089"/>
                <a:ext cx="741211" cy="386679"/>
              </a:xfrm>
              <a:custGeom>
                <a:avLst/>
                <a:gdLst>
                  <a:gd name="connsiteX0" fmla="*/ 647767 w 694826"/>
                  <a:gd name="connsiteY0" fmla="*/ 346759 h 386679"/>
                  <a:gd name="connsiteX1" fmla="*/ 694826 w 694826"/>
                  <a:gd name="connsiteY1" fmla="*/ 346759 h 386679"/>
                  <a:gd name="connsiteX2" fmla="*/ 694826 w 694826"/>
                  <a:gd name="connsiteY2" fmla="*/ 386679 h 386679"/>
                  <a:gd name="connsiteX3" fmla="*/ 647767 w 694826"/>
                  <a:gd name="connsiteY3" fmla="*/ 386679 h 386679"/>
                  <a:gd name="connsiteX4" fmla="*/ 576262 w 694826"/>
                  <a:gd name="connsiteY4" fmla="*/ 346759 h 386679"/>
                  <a:gd name="connsiteX5" fmla="*/ 623321 w 694826"/>
                  <a:gd name="connsiteY5" fmla="*/ 346759 h 386679"/>
                  <a:gd name="connsiteX6" fmla="*/ 623321 w 694826"/>
                  <a:gd name="connsiteY6" fmla="*/ 386679 h 386679"/>
                  <a:gd name="connsiteX7" fmla="*/ 576262 w 694826"/>
                  <a:gd name="connsiteY7" fmla="*/ 386679 h 386679"/>
                  <a:gd name="connsiteX8" fmla="*/ 502511 w 694826"/>
                  <a:gd name="connsiteY8" fmla="*/ 346759 h 386679"/>
                  <a:gd name="connsiteX9" fmla="*/ 549570 w 694826"/>
                  <a:gd name="connsiteY9" fmla="*/ 346759 h 386679"/>
                  <a:gd name="connsiteX10" fmla="*/ 549570 w 694826"/>
                  <a:gd name="connsiteY10" fmla="*/ 386679 h 386679"/>
                  <a:gd name="connsiteX11" fmla="*/ 502511 w 694826"/>
                  <a:gd name="connsiteY11" fmla="*/ 386679 h 386679"/>
                  <a:gd name="connsiteX12" fmla="*/ 431006 w 694826"/>
                  <a:gd name="connsiteY12" fmla="*/ 346759 h 386679"/>
                  <a:gd name="connsiteX13" fmla="*/ 478065 w 694826"/>
                  <a:gd name="connsiteY13" fmla="*/ 346759 h 386679"/>
                  <a:gd name="connsiteX14" fmla="*/ 478065 w 694826"/>
                  <a:gd name="connsiteY14" fmla="*/ 386679 h 386679"/>
                  <a:gd name="connsiteX15" fmla="*/ 431006 w 694826"/>
                  <a:gd name="connsiteY15" fmla="*/ 386679 h 386679"/>
                  <a:gd name="connsiteX16" fmla="*/ 359636 w 694826"/>
                  <a:gd name="connsiteY16" fmla="*/ 346759 h 386679"/>
                  <a:gd name="connsiteX17" fmla="*/ 406695 w 694826"/>
                  <a:gd name="connsiteY17" fmla="*/ 346759 h 386679"/>
                  <a:gd name="connsiteX18" fmla="*/ 406695 w 694826"/>
                  <a:gd name="connsiteY18" fmla="*/ 386679 h 386679"/>
                  <a:gd name="connsiteX19" fmla="*/ 359636 w 694826"/>
                  <a:gd name="connsiteY19" fmla="*/ 386679 h 386679"/>
                  <a:gd name="connsiteX20" fmla="*/ 288131 w 694826"/>
                  <a:gd name="connsiteY20" fmla="*/ 346759 h 386679"/>
                  <a:gd name="connsiteX21" fmla="*/ 335190 w 694826"/>
                  <a:gd name="connsiteY21" fmla="*/ 346759 h 386679"/>
                  <a:gd name="connsiteX22" fmla="*/ 335190 w 694826"/>
                  <a:gd name="connsiteY22" fmla="*/ 386679 h 386679"/>
                  <a:gd name="connsiteX23" fmla="*/ 288131 w 694826"/>
                  <a:gd name="connsiteY23" fmla="*/ 386679 h 386679"/>
                  <a:gd name="connsiteX24" fmla="*/ 214380 w 694826"/>
                  <a:gd name="connsiteY24" fmla="*/ 346759 h 386679"/>
                  <a:gd name="connsiteX25" fmla="*/ 261439 w 694826"/>
                  <a:gd name="connsiteY25" fmla="*/ 346759 h 386679"/>
                  <a:gd name="connsiteX26" fmla="*/ 261439 w 694826"/>
                  <a:gd name="connsiteY26" fmla="*/ 386679 h 386679"/>
                  <a:gd name="connsiteX27" fmla="*/ 214380 w 694826"/>
                  <a:gd name="connsiteY27" fmla="*/ 386679 h 386679"/>
                  <a:gd name="connsiteX28" fmla="*/ 142875 w 694826"/>
                  <a:gd name="connsiteY28" fmla="*/ 346759 h 386679"/>
                  <a:gd name="connsiteX29" fmla="*/ 189934 w 694826"/>
                  <a:gd name="connsiteY29" fmla="*/ 346759 h 386679"/>
                  <a:gd name="connsiteX30" fmla="*/ 189934 w 694826"/>
                  <a:gd name="connsiteY30" fmla="*/ 386679 h 386679"/>
                  <a:gd name="connsiteX31" fmla="*/ 142875 w 694826"/>
                  <a:gd name="connsiteY31" fmla="*/ 386679 h 386679"/>
                  <a:gd name="connsiteX32" fmla="*/ 71505 w 694826"/>
                  <a:gd name="connsiteY32" fmla="*/ 346759 h 386679"/>
                  <a:gd name="connsiteX33" fmla="*/ 118564 w 694826"/>
                  <a:gd name="connsiteY33" fmla="*/ 346759 h 386679"/>
                  <a:gd name="connsiteX34" fmla="*/ 118564 w 694826"/>
                  <a:gd name="connsiteY34" fmla="*/ 386679 h 386679"/>
                  <a:gd name="connsiteX35" fmla="*/ 71505 w 694826"/>
                  <a:gd name="connsiteY35" fmla="*/ 386679 h 386679"/>
                  <a:gd name="connsiteX36" fmla="*/ 0 w 694826"/>
                  <a:gd name="connsiteY36" fmla="*/ 346759 h 386679"/>
                  <a:gd name="connsiteX37" fmla="*/ 47059 w 694826"/>
                  <a:gd name="connsiteY37" fmla="*/ 346759 h 386679"/>
                  <a:gd name="connsiteX38" fmla="*/ 47059 w 694826"/>
                  <a:gd name="connsiteY38" fmla="*/ 386679 h 386679"/>
                  <a:gd name="connsiteX39" fmla="*/ 0 w 694826"/>
                  <a:gd name="connsiteY39" fmla="*/ 386679 h 386679"/>
                  <a:gd name="connsiteX40" fmla="*/ 647767 w 694826"/>
                  <a:gd name="connsiteY40" fmla="*/ 277407 h 386679"/>
                  <a:gd name="connsiteX41" fmla="*/ 694826 w 694826"/>
                  <a:gd name="connsiteY41" fmla="*/ 277407 h 386679"/>
                  <a:gd name="connsiteX42" fmla="*/ 694826 w 694826"/>
                  <a:gd name="connsiteY42" fmla="*/ 317327 h 386679"/>
                  <a:gd name="connsiteX43" fmla="*/ 647767 w 694826"/>
                  <a:gd name="connsiteY43" fmla="*/ 317327 h 386679"/>
                  <a:gd name="connsiteX44" fmla="*/ 576262 w 694826"/>
                  <a:gd name="connsiteY44" fmla="*/ 277407 h 386679"/>
                  <a:gd name="connsiteX45" fmla="*/ 623321 w 694826"/>
                  <a:gd name="connsiteY45" fmla="*/ 277407 h 386679"/>
                  <a:gd name="connsiteX46" fmla="*/ 623321 w 694826"/>
                  <a:gd name="connsiteY46" fmla="*/ 317327 h 386679"/>
                  <a:gd name="connsiteX47" fmla="*/ 576262 w 694826"/>
                  <a:gd name="connsiteY47" fmla="*/ 317327 h 386679"/>
                  <a:gd name="connsiteX48" fmla="*/ 502511 w 694826"/>
                  <a:gd name="connsiteY48" fmla="*/ 277407 h 386679"/>
                  <a:gd name="connsiteX49" fmla="*/ 549570 w 694826"/>
                  <a:gd name="connsiteY49" fmla="*/ 277407 h 386679"/>
                  <a:gd name="connsiteX50" fmla="*/ 549570 w 694826"/>
                  <a:gd name="connsiteY50" fmla="*/ 317327 h 386679"/>
                  <a:gd name="connsiteX51" fmla="*/ 502511 w 694826"/>
                  <a:gd name="connsiteY51" fmla="*/ 317327 h 386679"/>
                  <a:gd name="connsiteX52" fmla="*/ 431006 w 694826"/>
                  <a:gd name="connsiteY52" fmla="*/ 277407 h 386679"/>
                  <a:gd name="connsiteX53" fmla="*/ 478065 w 694826"/>
                  <a:gd name="connsiteY53" fmla="*/ 277407 h 386679"/>
                  <a:gd name="connsiteX54" fmla="*/ 478065 w 694826"/>
                  <a:gd name="connsiteY54" fmla="*/ 317327 h 386679"/>
                  <a:gd name="connsiteX55" fmla="*/ 431006 w 694826"/>
                  <a:gd name="connsiteY55" fmla="*/ 317327 h 386679"/>
                  <a:gd name="connsiteX56" fmla="*/ 359636 w 694826"/>
                  <a:gd name="connsiteY56" fmla="*/ 277407 h 386679"/>
                  <a:gd name="connsiteX57" fmla="*/ 406695 w 694826"/>
                  <a:gd name="connsiteY57" fmla="*/ 277407 h 386679"/>
                  <a:gd name="connsiteX58" fmla="*/ 406695 w 694826"/>
                  <a:gd name="connsiteY58" fmla="*/ 317327 h 386679"/>
                  <a:gd name="connsiteX59" fmla="*/ 359636 w 694826"/>
                  <a:gd name="connsiteY59" fmla="*/ 317327 h 386679"/>
                  <a:gd name="connsiteX60" fmla="*/ 288131 w 694826"/>
                  <a:gd name="connsiteY60" fmla="*/ 277407 h 386679"/>
                  <a:gd name="connsiteX61" fmla="*/ 335190 w 694826"/>
                  <a:gd name="connsiteY61" fmla="*/ 277407 h 386679"/>
                  <a:gd name="connsiteX62" fmla="*/ 335190 w 694826"/>
                  <a:gd name="connsiteY62" fmla="*/ 317327 h 386679"/>
                  <a:gd name="connsiteX63" fmla="*/ 288131 w 694826"/>
                  <a:gd name="connsiteY63" fmla="*/ 317327 h 386679"/>
                  <a:gd name="connsiteX64" fmla="*/ 214380 w 694826"/>
                  <a:gd name="connsiteY64" fmla="*/ 277407 h 386679"/>
                  <a:gd name="connsiteX65" fmla="*/ 261439 w 694826"/>
                  <a:gd name="connsiteY65" fmla="*/ 277407 h 386679"/>
                  <a:gd name="connsiteX66" fmla="*/ 261439 w 694826"/>
                  <a:gd name="connsiteY66" fmla="*/ 317327 h 386679"/>
                  <a:gd name="connsiteX67" fmla="*/ 214380 w 694826"/>
                  <a:gd name="connsiteY67" fmla="*/ 317327 h 386679"/>
                  <a:gd name="connsiteX68" fmla="*/ 142875 w 694826"/>
                  <a:gd name="connsiteY68" fmla="*/ 277407 h 386679"/>
                  <a:gd name="connsiteX69" fmla="*/ 189934 w 694826"/>
                  <a:gd name="connsiteY69" fmla="*/ 277407 h 386679"/>
                  <a:gd name="connsiteX70" fmla="*/ 189934 w 694826"/>
                  <a:gd name="connsiteY70" fmla="*/ 317327 h 386679"/>
                  <a:gd name="connsiteX71" fmla="*/ 142875 w 694826"/>
                  <a:gd name="connsiteY71" fmla="*/ 317327 h 386679"/>
                  <a:gd name="connsiteX72" fmla="*/ 71505 w 694826"/>
                  <a:gd name="connsiteY72" fmla="*/ 277407 h 386679"/>
                  <a:gd name="connsiteX73" fmla="*/ 118564 w 694826"/>
                  <a:gd name="connsiteY73" fmla="*/ 277407 h 386679"/>
                  <a:gd name="connsiteX74" fmla="*/ 118564 w 694826"/>
                  <a:gd name="connsiteY74" fmla="*/ 317327 h 386679"/>
                  <a:gd name="connsiteX75" fmla="*/ 71505 w 694826"/>
                  <a:gd name="connsiteY75" fmla="*/ 317327 h 386679"/>
                  <a:gd name="connsiteX76" fmla="*/ 0 w 694826"/>
                  <a:gd name="connsiteY76" fmla="*/ 277407 h 386679"/>
                  <a:gd name="connsiteX77" fmla="*/ 47059 w 694826"/>
                  <a:gd name="connsiteY77" fmla="*/ 277407 h 386679"/>
                  <a:gd name="connsiteX78" fmla="*/ 47059 w 694826"/>
                  <a:gd name="connsiteY78" fmla="*/ 317327 h 386679"/>
                  <a:gd name="connsiteX79" fmla="*/ 0 w 694826"/>
                  <a:gd name="connsiteY79" fmla="*/ 317327 h 386679"/>
                  <a:gd name="connsiteX80" fmla="*/ 647767 w 694826"/>
                  <a:gd name="connsiteY80" fmla="*/ 208055 h 386679"/>
                  <a:gd name="connsiteX81" fmla="*/ 694826 w 694826"/>
                  <a:gd name="connsiteY81" fmla="*/ 208055 h 386679"/>
                  <a:gd name="connsiteX82" fmla="*/ 694826 w 694826"/>
                  <a:gd name="connsiteY82" fmla="*/ 247976 h 386679"/>
                  <a:gd name="connsiteX83" fmla="*/ 647767 w 694826"/>
                  <a:gd name="connsiteY83" fmla="*/ 247976 h 386679"/>
                  <a:gd name="connsiteX84" fmla="*/ 576262 w 694826"/>
                  <a:gd name="connsiteY84" fmla="*/ 208055 h 386679"/>
                  <a:gd name="connsiteX85" fmla="*/ 623321 w 694826"/>
                  <a:gd name="connsiteY85" fmla="*/ 208055 h 386679"/>
                  <a:gd name="connsiteX86" fmla="*/ 623321 w 694826"/>
                  <a:gd name="connsiteY86" fmla="*/ 247976 h 386679"/>
                  <a:gd name="connsiteX87" fmla="*/ 576262 w 694826"/>
                  <a:gd name="connsiteY87" fmla="*/ 247976 h 386679"/>
                  <a:gd name="connsiteX88" fmla="*/ 502511 w 694826"/>
                  <a:gd name="connsiteY88" fmla="*/ 208055 h 386679"/>
                  <a:gd name="connsiteX89" fmla="*/ 549570 w 694826"/>
                  <a:gd name="connsiteY89" fmla="*/ 208055 h 386679"/>
                  <a:gd name="connsiteX90" fmla="*/ 549570 w 694826"/>
                  <a:gd name="connsiteY90" fmla="*/ 247976 h 386679"/>
                  <a:gd name="connsiteX91" fmla="*/ 502511 w 694826"/>
                  <a:gd name="connsiteY91" fmla="*/ 247976 h 386679"/>
                  <a:gd name="connsiteX92" fmla="*/ 431006 w 694826"/>
                  <a:gd name="connsiteY92" fmla="*/ 208055 h 386679"/>
                  <a:gd name="connsiteX93" fmla="*/ 478065 w 694826"/>
                  <a:gd name="connsiteY93" fmla="*/ 208055 h 386679"/>
                  <a:gd name="connsiteX94" fmla="*/ 478065 w 694826"/>
                  <a:gd name="connsiteY94" fmla="*/ 247976 h 386679"/>
                  <a:gd name="connsiteX95" fmla="*/ 431006 w 694826"/>
                  <a:gd name="connsiteY95" fmla="*/ 247976 h 386679"/>
                  <a:gd name="connsiteX96" fmla="*/ 359636 w 694826"/>
                  <a:gd name="connsiteY96" fmla="*/ 208055 h 386679"/>
                  <a:gd name="connsiteX97" fmla="*/ 406695 w 694826"/>
                  <a:gd name="connsiteY97" fmla="*/ 208055 h 386679"/>
                  <a:gd name="connsiteX98" fmla="*/ 406695 w 694826"/>
                  <a:gd name="connsiteY98" fmla="*/ 247976 h 386679"/>
                  <a:gd name="connsiteX99" fmla="*/ 359636 w 694826"/>
                  <a:gd name="connsiteY99" fmla="*/ 247976 h 386679"/>
                  <a:gd name="connsiteX100" fmla="*/ 288131 w 694826"/>
                  <a:gd name="connsiteY100" fmla="*/ 208055 h 386679"/>
                  <a:gd name="connsiteX101" fmla="*/ 335190 w 694826"/>
                  <a:gd name="connsiteY101" fmla="*/ 208055 h 386679"/>
                  <a:gd name="connsiteX102" fmla="*/ 335190 w 694826"/>
                  <a:gd name="connsiteY102" fmla="*/ 247976 h 386679"/>
                  <a:gd name="connsiteX103" fmla="*/ 288131 w 694826"/>
                  <a:gd name="connsiteY103" fmla="*/ 247976 h 386679"/>
                  <a:gd name="connsiteX104" fmla="*/ 214380 w 694826"/>
                  <a:gd name="connsiteY104" fmla="*/ 208055 h 386679"/>
                  <a:gd name="connsiteX105" fmla="*/ 261439 w 694826"/>
                  <a:gd name="connsiteY105" fmla="*/ 208055 h 386679"/>
                  <a:gd name="connsiteX106" fmla="*/ 261439 w 694826"/>
                  <a:gd name="connsiteY106" fmla="*/ 247976 h 386679"/>
                  <a:gd name="connsiteX107" fmla="*/ 214380 w 694826"/>
                  <a:gd name="connsiteY107" fmla="*/ 247976 h 386679"/>
                  <a:gd name="connsiteX108" fmla="*/ 142875 w 694826"/>
                  <a:gd name="connsiteY108" fmla="*/ 208055 h 386679"/>
                  <a:gd name="connsiteX109" fmla="*/ 189934 w 694826"/>
                  <a:gd name="connsiteY109" fmla="*/ 208055 h 386679"/>
                  <a:gd name="connsiteX110" fmla="*/ 189934 w 694826"/>
                  <a:gd name="connsiteY110" fmla="*/ 247976 h 386679"/>
                  <a:gd name="connsiteX111" fmla="*/ 142875 w 694826"/>
                  <a:gd name="connsiteY111" fmla="*/ 247976 h 386679"/>
                  <a:gd name="connsiteX112" fmla="*/ 71505 w 694826"/>
                  <a:gd name="connsiteY112" fmla="*/ 208055 h 386679"/>
                  <a:gd name="connsiteX113" fmla="*/ 118564 w 694826"/>
                  <a:gd name="connsiteY113" fmla="*/ 208055 h 386679"/>
                  <a:gd name="connsiteX114" fmla="*/ 118564 w 694826"/>
                  <a:gd name="connsiteY114" fmla="*/ 247976 h 386679"/>
                  <a:gd name="connsiteX115" fmla="*/ 71505 w 694826"/>
                  <a:gd name="connsiteY115" fmla="*/ 247976 h 386679"/>
                  <a:gd name="connsiteX116" fmla="*/ 0 w 694826"/>
                  <a:gd name="connsiteY116" fmla="*/ 208055 h 386679"/>
                  <a:gd name="connsiteX117" fmla="*/ 47059 w 694826"/>
                  <a:gd name="connsiteY117" fmla="*/ 208055 h 386679"/>
                  <a:gd name="connsiteX118" fmla="*/ 47059 w 694826"/>
                  <a:gd name="connsiteY118" fmla="*/ 247976 h 386679"/>
                  <a:gd name="connsiteX119" fmla="*/ 0 w 694826"/>
                  <a:gd name="connsiteY119" fmla="*/ 247976 h 386679"/>
                  <a:gd name="connsiteX120" fmla="*/ 647767 w 694826"/>
                  <a:gd name="connsiteY120" fmla="*/ 138704 h 386679"/>
                  <a:gd name="connsiteX121" fmla="*/ 694826 w 694826"/>
                  <a:gd name="connsiteY121" fmla="*/ 138704 h 386679"/>
                  <a:gd name="connsiteX122" fmla="*/ 694826 w 694826"/>
                  <a:gd name="connsiteY122" fmla="*/ 178624 h 386679"/>
                  <a:gd name="connsiteX123" fmla="*/ 647767 w 694826"/>
                  <a:gd name="connsiteY123" fmla="*/ 178624 h 386679"/>
                  <a:gd name="connsiteX124" fmla="*/ 576262 w 694826"/>
                  <a:gd name="connsiteY124" fmla="*/ 138704 h 386679"/>
                  <a:gd name="connsiteX125" fmla="*/ 623321 w 694826"/>
                  <a:gd name="connsiteY125" fmla="*/ 138704 h 386679"/>
                  <a:gd name="connsiteX126" fmla="*/ 623321 w 694826"/>
                  <a:gd name="connsiteY126" fmla="*/ 178624 h 386679"/>
                  <a:gd name="connsiteX127" fmla="*/ 576262 w 694826"/>
                  <a:gd name="connsiteY127" fmla="*/ 178624 h 386679"/>
                  <a:gd name="connsiteX128" fmla="*/ 502511 w 694826"/>
                  <a:gd name="connsiteY128" fmla="*/ 138704 h 386679"/>
                  <a:gd name="connsiteX129" fmla="*/ 549570 w 694826"/>
                  <a:gd name="connsiteY129" fmla="*/ 138704 h 386679"/>
                  <a:gd name="connsiteX130" fmla="*/ 549570 w 694826"/>
                  <a:gd name="connsiteY130" fmla="*/ 178624 h 386679"/>
                  <a:gd name="connsiteX131" fmla="*/ 502511 w 694826"/>
                  <a:gd name="connsiteY131" fmla="*/ 178624 h 386679"/>
                  <a:gd name="connsiteX132" fmla="*/ 431006 w 694826"/>
                  <a:gd name="connsiteY132" fmla="*/ 138704 h 386679"/>
                  <a:gd name="connsiteX133" fmla="*/ 478065 w 694826"/>
                  <a:gd name="connsiteY133" fmla="*/ 138704 h 386679"/>
                  <a:gd name="connsiteX134" fmla="*/ 478065 w 694826"/>
                  <a:gd name="connsiteY134" fmla="*/ 178624 h 386679"/>
                  <a:gd name="connsiteX135" fmla="*/ 431006 w 694826"/>
                  <a:gd name="connsiteY135" fmla="*/ 178624 h 386679"/>
                  <a:gd name="connsiteX136" fmla="*/ 359636 w 694826"/>
                  <a:gd name="connsiteY136" fmla="*/ 138704 h 386679"/>
                  <a:gd name="connsiteX137" fmla="*/ 406695 w 694826"/>
                  <a:gd name="connsiteY137" fmla="*/ 138704 h 386679"/>
                  <a:gd name="connsiteX138" fmla="*/ 406695 w 694826"/>
                  <a:gd name="connsiteY138" fmla="*/ 178624 h 386679"/>
                  <a:gd name="connsiteX139" fmla="*/ 359636 w 694826"/>
                  <a:gd name="connsiteY139" fmla="*/ 178624 h 386679"/>
                  <a:gd name="connsiteX140" fmla="*/ 288131 w 694826"/>
                  <a:gd name="connsiteY140" fmla="*/ 138704 h 386679"/>
                  <a:gd name="connsiteX141" fmla="*/ 335190 w 694826"/>
                  <a:gd name="connsiteY141" fmla="*/ 138704 h 386679"/>
                  <a:gd name="connsiteX142" fmla="*/ 335190 w 694826"/>
                  <a:gd name="connsiteY142" fmla="*/ 178624 h 386679"/>
                  <a:gd name="connsiteX143" fmla="*/ 288131 w 694826"/>
                  <a:gd name="connsiteY143" fmla="*/ 178624 h 386679"/>
                  <a:gd name="connsiteX144" fmla="*/ 214380 w 694826"/>
                  <a:gd name="connsiteY144" fmla="*/ 138704 h 386679"/>
                  <a:gd name="connsiteX145" fmla="*/ 261439 w 694826"/>
                  <a:gd name="connsiteY145" fmla="*/ 138704 h 386679"/>
                  <a:gd name="connsiteX146" fmla="*/ 261439 w 694826"/>
                  <a:gd name="connsiteY146" fmla="*/ 178624 h 386679"/>
                  <a:gd name="connsiteX147" fmla="*/ 214380 w 694826"/>
                  <a:gd name="connsiteY147" fmla="*/ 178624 h 386679"/>
                  <a:gd name="connsiteX148" fmla="*/ 142875 w 694826"/>
                  <a:gd name="connsiteY148" fmla="*/ 138704 h 386679"/>
                  <a:gd name="connsiteX149" fmla="*/ 189934 w 694826"/>
                  <a:gd name="connsiteY149" fmla="*/ 138704 h 386679"/>
                  <a:gd name="connsiteX150" fmla="*/ 189934 w 694826"/>
                  <a:gd name="connsiteY150" fmla="*/ 178624 h 386679"/>
                  <a:gd name="connsiteX151" fmla="*/ 142875 w 694826"/>
                  <a:gd name="connsiteY151" fmla="*/ 178624 h 386679"/>
                  <a:gd name="connsiteX152" fmla="*/ 71505 w 694826"/>
                  <a:gd name="connsiteY152" fmla="*/ 138704 h 386679"/>
                  <a:gd name="connsiteX153" fmla="*/ 118564 w 694826"/>
                  <a:gd name="connsiteY153" fmla="*/ 138704 h 386679"/>
                  <a:gd name="connsiteX154" fmla="*/ 118564 w 694826"/>
                  <a:gd name="connsiteY154" fmla="*/ 178624 h 386679"/>
                  <a:gd name="connsiteX155" fmla="*/ 71505 w 694826"/>
                  <a:gd name="connsiteY155" fmla="*/ 178624 h 386679"/>
                  <a:gd name="connsiteX156" fmla="*/ 0 w 694826"/>
                  <a:gd name="connsiteY156" fmla="*/ 138704 h 386679"/>
                  <a:gd name="connsiteX157" fmla="*/ 47059 w 694826"/>
                  <a:gd name="connsiteY157" fmla="*/ 138704 h 386679"/>
                  <a:gd name="connsiteX158" fmla="*/ 47059 w 694826"/>
                  <a:gd name="connsiteY158" fmla="*/ 178624 h 386679"/>
                  <a:gd name="connsiteX159" fmla="*/ 0 w 694826"/>
                  <a:gd name="connsiteY159" fmla="*/ 178624 h 386679"/>
                  <a:gd name="connsiteX160" fmla="*/ 647767 w 694826"/>
                  <a:gd name="connsiteY160" fmla="*/ 69352 h 386679"/>
                  <a:gd name="connsiteX161" fmla="*/ 694826 w 694826"/>
                  <a:gd name="connsiteY161" fmla="*/ 69352 h 386679"/>
                  <a:gd name="connsiteX162" fmla="*/ 694826 w 694826"/>
                  <a:gd name="connsiteY162" fmla="*/ 109272 h 386679"/>
                  <a:gd name="connsiteX163" fmla="*/ 647767 w 694826"/>
                  <a:gd name="connsiteY163" fmla="*/ 109272 h 386679"/>
                  <a:gd name="connsiteX164" fmla="*/ 576262 w 694826"/>
                  <a:gd name="connsiteY164" fmla="*/ 69352 h 386679"/>
                  <a:gd name="connsiteX165" fmla="*/ 623321 w 694826"/>
                  <a:gd name="connsiteY165" fmla="*/ 69352 h 386679"/>
                  <a:gd name="connsiteX166" fmla="*/ 623321 w 694826"/>
                  <a:gd name="connsiteY166" fmla="*/ 109272 h 386679"/>
                  <a:gd name="connsiteX167" fmla="*/ 576262 w 694826"/>
                  <a:gd name="connsiteY167" fmla="*/ 109272 h 386679"/>
                  <a:gd name="connsiteX168" fmla="*/ 502511 w 694826"/>
                  <a:gd name="connsiteY168" fmla="*/ 69352 h 386679"/>
                  <a:gd name="connsiteX169" fmla="*/ 549570 w 694826"/>
                  <a:gd name="connsiteY169" fmla="*/ 69352 h 386679"/>
                  <a:gd name="connsiteX170" fmla="*/ 549570 w 694826"/>
                  <a:gd name="connsiteY170" fmla="*/ 109272 h 386679"/>
                  <a:gd name="connsiteX171" fmla="*/ 502511 w 694826"/>
                  <a:gd name="connsiteY171" fmla="*/ 109272 h 386679"/>
                  <a:gd name="connsiteX172" fmla="*/ 431006 w 694826"/>
                  <a:gd name="connsiteY172" fmla="*/ 69352 h 386679"/>
                  <a:gd name="connsiteX173" fmla="*/ 478065 w 694826"/>
                  <a:gd name="connsiteY173" fmla="*/ 69352 h 386679"/>
                  <a:gd name="connsiteX174" fmla="*/ 478065 w 694826"/>
                  <a:gd name="connsiteY174" fmla="*/ 109272 h 386679"/>
                  <a:gd name="connsiteX175" fmla="*/ 431006 w 694826"/>
                  <a:gd name="connsiteY175" fmla="*/ 109272 h 386679"/>
                  <a:gd name="connsiteX176" fmla="*/ 359636 w 694826"/>
                  <a:gd name="connsiteY176" fmla="*/ 69352 h 386679"/>
                  <a:gd name="connsiteX177" fmla="*/ 406695 w 694826"/>
                  <a:gd name="connsiteY177" fmla="*/ 69352 h 386679"/>
                  <a:gd name="connsiteX178" fmla="*/ 406695 w 694826"/>
                  <a:gd name="connsiteY178" fmla="*/ 109272 h 386679"/>
                  <a:gd name="connsiteX179" fmla="*/ 359636 w 694826"/>
                  <a:gd name="connsiteY179" fmla="*/ 109272 h 386679"/>
                  <a:gd name="connsiteX180" fmla="*/ 288131 w 694826"/>
                  <a:gd name="connsiteY180" fmla="*/ 69352 h 386679"/>
                  <a:gd name="connsiteX181" fmla="*/ 335190 w 694826"/>
                  <a:gd name="connsiteY181" fmla="*/ 69352 h 386679"/>
                  <a:gd name="connsiteX182" fmla="*/ 335190 w 694826"/>
                  <a:gd name="connsiteY182" fmla="*/ 109272 h 386679"/>
                  <a:gd name="connsiteX183" fmla="*/ 288131 w 694826"/>
                  <a:gd name="connsiteY183" fmla="*/ 109272 h 386679"/>
                  <a:gd name="connsiteX184" fmla="*/ 214380 w 694826"/>
                  <a:gd name="connsiteY184" fmla="*/ 69352 h 386679"/>
                  <a:gd name="connsiteX185" fmla="*/ 261439 w 694826"/>
                  <a:gd name="connsiteY185" fmla="*/ 69352 h 386679"/>
                  <a:gd name="connsiteX186" fmla="*/ 261439 w 694826"/>
                  <a:gd name="connsiteY186" fmla="*/ 109272 h 386679"/>
                  <a:gd name="connsiteX187" fmla="*/ 214380 w 694826"/>
                  <a:gd name="connsiteY187" fmla="*/ 109272 h 386679"/>
                  <a:gd name="connsiteX188" fmla="*/ 142875 w 694826"/>
                  <a:gd name="connsiteY188" fmla="*/ 69352 h 386679"/>
                  <a:gd name="connsiteX189" fmla="*/ 189934 w 694826"/>
                  <a:gd name="connsiteY189" fmla="*/ 69352 h 386679"/>
                  <a:gd name="connsiteX190" fmla="*/ 189934 w 694826"/>
                  <a:gd name="connsiteY190" fmla="*/ 109272 h 386679"/>
                  <a:gd name="connsiteX191" fmla="*/ 142875 w 694826"/>
                  <a:gd name="connsiteY191" fmla="*/ 109272 h 386679"/>
                  <a:gd name="connsiteX192" fmla="*/ 71505 w 694826"/>
                  <a:gd name="connsiteY192" fmla="*/ 69352 h 386679"/>
                  <a:gd name="connsiteX193" fmla="*/ 118564 w 694826"/>
                  <a:gd name="connsiteY193" fmla="*/ 69352 h 386679"/>
                  <a:gd name="connsiteX194" fmla="*/ 118564 w 694826"/>
                  <a:gd name="connsiteY194" fmla="*/ 109272 h 386679"/>
                  <a:gd name="connsiteX195" fmla="*/ 71505 w 694826"/>
                  <a:gd name="connsiteY195" fmla="*/ 109272 h 386679"/>
                  <a:gd name="connsiteX196" fmla="*/ 0 w 694826"/>
                  <a:gd name="connsiteY196" fmla="*/ 69352 h 386679"/>
                  <a:gd name="connsiteX197" fmla="*/ 47059 w 694826"/>
                  <a:gd name="connsiteY197" fmla="*/ 69352 h 386679"/>
                  <a:gd name="connsiteX198" fmla="*/ 47059 w 694826"/>
                  <a:gd name="connsiteY198" fmla="*/ 109272 h 386679"/>
                  <a:gd name="connsiteX199" fmla="*/ 0 w 694826"/>
                  <a:gd name="connsiteY199" fmla="*/ 109272 h 386679"/>
                  <a:gd name="connsiteX200" fmla="*/ 647767 w 694826"/>
                  <a:gd name="connsiteY200" fmla="*/ 0 h 386679"/>
                  <a:gd name="connsiteX201" fmla="*/ 694826 w 694826"/>
                  <a:gd name="connsiteY201" fmla="*/ 0 h 386679"/>
                  <a:gd name="connsiteX202" fmla="*/ 694826 w 694826"/>
                  <a:gd name="connsiteY202" fmla="*/ 39921 h 386679"/>
                  <a:gd name="connsiteX203" fmla="*/ 647767 w 694826"/>
                  <a:gd name="connsiteY203" fmla="*/ 39921 h 386679"/>
                  <a:gd name="connsiteX204" fmla="*/ 576262 w 694826"/>
                  <a:gd name="connsiteY204" fmla="*/ 0 h 386679"/>
                  <a:gd name="connsiteX205" fmla="*/ 623321 w 694826"/>
                  <a:gd name="connsiteY205" fmla="*/ 0 h 386679"/>
                  <a:gd name="connsiteX206" fmla="*/ 623321 w 694826"/>
                  <a:gd name="connsiteY206" fmla="*/ 39921 h 386679"/>
                  <a:gd name="connsiteX207" fmla="*/ 576262 w 694826"/>
                  <a:gd name="connsiteY207" fmla="*/ 39921 h 386679"/>
                  <a:gd name="connsiteX208" fmla="*/ 502511 w 694826"/>
                  <a:gd name="connsiteY208" fmla="*/ 0 h 386679"/>
                  <a:gd name="connsiteX209" fmla="*/ 549570 w 694826"/>
                  <a:gd name="connsiteY209" fmla="*/ 0 h 386679"/>
                  <a:gd name="connsiteX210" fmla="*/ 549570 w 694826"/>
                  <a:gd name="connsiteY210" fmla="*/ 39921 h 386679"/>
                  <a:gd name="connsiteX211" fmla="*/ 502511 w 694826"/>
                  <a:gd name="connsiteY211" fmla="*/ 39921 h 386679"/>
                  <a:gd name="connsiteX212" fmla="*/ 431006 w 694826"/>
                  <a:gd name="connsiteY212" fmla="*/ 0 h 386679"/>
                  <a:gd name="connsiteX213" fmla="*/ 478065 w 694826"/>
                  <a:gd name="connsiteY213" fmla="*/ 0 h 386679"/>
                  <a:gd name="connsiteX214" fmla="*/ 478065 w 694826"/>
                  <a:gd name="connsiteY214" fmla="*/ 39921 h 386679"/>
                  <a:gd name="connsiteX215" fmla="*/ 431006 w 694826"/>
                  <a:gd name="connsiteY215" fmla="*/ 39921 h 386679"/>
                  <a:gd name="connsiteX216" fmla="*/ 359636 w 694826"/>
                  <a:gd name="connsiteY216" fmla="*/ 0 h 386679"/>
                  <a:gd name="connsiteX217" fmla="*/ 406695 w 694826"/>
                  <a:gd name="connsiteY217" fmla="*/ 0 h 386679"/>
                  <a:gd name="connsiteX218" fmla="*/ 406695 w 694826"/>
                  <a:gd name="connsiteY218" fmla="*/ 39921 h 386679"/>
                  <a:gd name="connsiteX219" fmla="*/ 359636 w 694826"/>
                  <a:gd name="connsiteY219" fmla="*/ 39921 h 386679"/>
                  <a:gd name="connsiteX220" fmla="*/ 288131 w 694826"/>
                  <a:gd name="connsiteY220" fmla="*/ 0 h 386679"/>
                  <a:gd name="connsiteX221" fmla="*/ 335190 w 694826"/>
                  <a:gd name="connsiteY221" fmla="*/ 0 h 386679"/>
                  <a:gd name="connsiteX222" fmla="*/ 335190 w 694826"/>
                  <a:gd name="connsiteY222" fmla="*/ 39921 h 386679"/>
                  <a:gd name="connsiteX223" fmla="*/ 288131 w 694826"/>
                  <a:gd name="connsiteY223" fmla="*/ 39921 h 386679"/>
                  <a:gd name="connsiteX224" fmla="*/ 214380 w 694826"/>
                  <a:gd name="connsiteY224" fmla="*/ 0 h 386679"/>
                  <a:gd name="connsiteX225" fmla="*/ 261439 w 694826"/>
                  <a:gd name="connsiteY225" fmla="*/ 0 h 386679"/>
                  <a:gd name="connsiteX226" fmla="*/ 261439 w 694826"/>
                  <a:gd name="connsiteY226" fmla="*/ 39921 h 386679"/>
                  <a:gd name="connsiteX227" fmla="*/ 214380 w 694826"/>
                  <a:gd name="connsiteY227" fmla="*/ 39921 h 386679"/>
                  <a:gd name="connsiteX228" fmla="*/ 142875 w 694826"/>
                  <a:gd name="connsiteY228" fmla="*/ 0 h 386679"/>
                  <a:gd name="connsiteX229" fmla="*/ 189934 w 694826"/>
                  <a:gd name="connsiteY229" fmla="*/ 0 h 386679"/>
                  <a:gd name="connsiteX230" fmla="*/ 189934 w 694826"/>
                  <a:gd name="connsiteY230" fmla="*/ 39921 h 386679"/>
                  <a:gd name="connsiteX231" fmla="*/ 142875 w 694826"/>
                  <a:gd name="connsiteY231" fmla="*/ 39921 h 386679"/>
                  <a:gd name="connsiteX232" fmla="*/ 71505 w 694826"/>
                  <a:gd name="connsiteY232" fmla="*/ 0 h 386679"/>
                  <a:gd name="connsiteX233" fmla="*/ 118564 w 694826"/>
                  <a:gd name="connsiteY233" fmla="*/ 0 h 386679"/>
                  <a:gd name="connsiteX234" fmla="*/ 118564 w 694826"/>
                  <a:gd name="connsiteY234" fmla="*/ 39921 h 386679"/>
                  <a:gd name="connsiteX235" fmla="*/ 71505 w 694826"/>
                  <a:gd name="connsiteY235" fmla="*/ 39921 h 386679"/>
                  <a:gd name="connsiteX236" fmla="*/ 0 w 694826"/>
                  <a:gd name="connsiteY236" fmla="*/ 0 h 386679"/>
                  <a:gd name="connsiteX237" fmla="*/ 47059 w 694826"/>
                  <a:gd name="connsiteY237" fmla="*/ 0 h 386679"/>
                  <a:gd name="connsiteX238" fmla="*/ 47059 w 694826"/>
                  <a:gd name="connsiteY238" fmla="*/ 39921 h 386679"/>
                  <a:gd name="connsiteX239" fmla="*/ 0 w 694826"/>
                  <a:gd name="connsiteY239" fmla="*/ 39921 h 386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</a:cxnLst>
                <a:rect l="l" t="t" r="r" b="b"/>
                <a:pathLst>
                  <a:path w="694826" h="386679">
                    <a:moveTo>
                      <a:pt x="647767" y="346759"/>
                    </a:moveTo>
                    <a:lnTo>
                      <a:pt x="694826" y="346759"/>
                    </a:lnTo>
                    <a:lnTo>
                      <a:pt x="694826" y="386679"/>
                    </a:lnTo>
                    <a:lnTo>
                      <a:pt x="647767" y="386679"/>
                    </a:lnTo>
                    <a:close/>
                    <a:moveTo>
                      <a:pt x="576262" y="346759"/>
                    </a:moveTo>
                    <a:lnTo>
                      <a:pt x="623321" y="346759"/>
                    </a:lnTo>
                    <a:lnTo>
                      <a:pt x="623321" y="386679"/>
                    </a:lnTo>
                    <a:lnTo>
                      <a:pt x="576262" y="386679"/>
                    </a:lnTo>
                    <a:close/>
                    <a:moveTo>
                      <a:pt x="502511" y="346759"/>
                    </a:moveTo>
                    <a:lnTo>
                      <a:pt x="549570" y="346759"/>
                    </a:lnTo>
                    <a:lnTo>
                      <a:pt x="549570" y="386679"/>
                    </a:lnTo>
                    <a:lnTo>
                      <a:pt x="502511" y="386679"/>
                    </a:lnTo>
                    <a:close/>
                    <a:moveTo>
                      <a:pt x="431006" y="346759"/>
                    </a:moveTo>
                    <a:lnTo>
                      <a:pt x="478065" y="346759"/>
                    </a:lnTo>
                    <a:lnTo>
                      <a:pt x="478065" y="386679"/>
                    </a:lnTo>
                    <a:lnTo>
                      <a:pt x="431006" y="386679"/>
                    </a:lnTo>
                    <a:close/>
                    <a:moveTo>
                      <a:pt x="359636" y="346759"/>
                    </a:moveTo>
                    <a:lnTo>
                      <a:pt x="406695" y="346759"/>
                    </a:lnTo>
                    <a:lnTo>
                      <a:pt x="406695" y="386679"/>
                    </a:lnTo>
                    <a:lnTo>
                      <a:pt x="359636" y="386679"/>
                    </a:lnTo>
                    <a:close/>
                    <a:moveTo>
                      <a:pt x="288131" y="346759"/>
                    </a:moveTo>
                    <a:lnTo>
                      <a:pt x="335190" y="346759"/>
                    </a:lnTo>
                    <a:lnTo>
                      <a:pt x="335190" y="386679"/>
                    </a:lnTo>
                    <a:lnTo>
                      <a:pt x="288131" y="386679"/>
                    </a:lnTo>
                    <a:close/>
                    <a:moveTo>
                      <a:pt x="214380" y="346759"/>
                    </a:moveTo>
                    <a:lnTo>
                      <a:pt x="261439" y="346759"/>
                    </a:lnTo>
                    <a:lnTo>
                      <a:pt x="261439" y="386679"/>
                    </a:lnTo>
                    <a:lnTo>
                      <a:pt x="214380" y="386679"/>
                    </a:lnTo>
                    <a:close/>
                    <a:moveTo>
                      <a:pt x="142875" y="346759"/>
                    </a:moveTo>
                    <a:lnTo>
                      <a:pt x="189934" y="346759"/>
                    </a:lnTo>
                    <a:lnTo>
                      <a:pt x="189934" y="386679"/>
                    </a:lnTo>
                    <a:lnTo>
                      <a:pt x="142875" y="386679"/>
                    </a:lnTo>
                    <a:close/>
                    <a:moveTo>
                      <a:pt x="71505" y="346759"/>
                    </a:moveTo>
                    <a:lnTo>
                      <a:pt x="118564" y="346759"/>
                    </a:lnTo>
                    <a:lnTo>
                      <a:pt x="118564" y="386679"/>
                    </a:lnTo>
                    <a:lnTo>
                      <a:pt x="71505" y="386679"/>
                    </a:lnTo>
                    <a:close/>
                    <a:moveTo>
                      <a:pt x="0" y="346759"/>
                    </a:moveTo>
                    <a:lnTo>
                      <a:pt x="47059" y="346759"/>
                    </a:lnTo>
                    <a:lnTo>
                      <a:pt x="47059" y="386679"/>
                    </a:lnTo>
                    <a:lnTo>
                      <a:pt x="0" y="386679"/>
                    </a:lnTo>
                    <a:close/>
                    <a:moveTo>
                      <a:pt x="647767" y="277407"/>
                    </a:moveTo>
                    <a:lnTo>
                      <a:pt x="694826" y="277407"/>
                    </a:lnTo>
                    <a:lnTo>
                      <a:pt x="694826" y="317327"/>
                    </a:lnTo>
                    <a:lnTo>
                      <a:pt x="647767" y="317327"/>
                    </a:lnTo>
                    <a:close/>
                    <a:moveTo>
                      <a:pt x="576262" y="277407"/>
                    </a:moveTo>
                    <a:lnTo>
                      <a:pt x="623321" y="277407"/>
                    </a:lnTo>
                    <a:lnTo>
                      <a:pt x="623321" y="317327"/>
                    </a:lnTo>
                    <a:lnTo>
                      <a:pt x="576262" y="317327"/>
                    </a:lnTo>
                    <a:close/>
                    <a:moveTo>
                      <a:pt x="502511" y="277407"/>
                    </a:moveTo>
                    <a:lnTo>
                      <a:pt x="549570" y="277407"/>
                    </a:lnTo>
                    <a:lnTo>
                      <a:pt x="549570" y="317327"/>
                    </a:lnTo>
                    <a:lnTo>
                      <a:pt x="502511" y="317327"/>
                    </a:lnTo>
                    <a:close/>
                    <a:moveTo>
                      <a:pt x="431006" y="277407"/>
                    </a:moveTo>
                    <a:lnTo>
                      <a:pt x="478065" y="277407"/>
                    </a:lnTo>
                    <a:lnTo>
                      <a:pt x="478065" y="317327"/>
                    </a:lnTo>
                    <a:lnTo>
                      <a:pt x="431006" y="317327"/>
                    </a:lnTo>
                    <a:close/>
                    <a:moveTo>
                      <a:pt x="359636" y="277407"/>
                    </a:moveTo>
                    <a:lnTo>
                      <a:pt x="406695" y="277407"/>
                    </a:lnTo>
                    <a:lnTo>
                      <a:pt x="406695" y="317327"/>
                    </a:lnTo>
                    <a:lnTo>
                      <a:pt x="359636" y="317327"/>
                    </a:lnTo>
                    <a:close/>
                    <a:moveTo>
                      <a:pt x="288131" y="277407"/>
                    </a:moveTo>
                    <a:lnTo>
                      <a:pt x="335190" y="277407"/>
                    </a:lnTo>
                    <a:lnTo>
                      <a:pt x="335190" y="317327"/>
                    </a:lnTo>
                    <a:lnTo>
                      <a:pt x="288131" y="317327"/>
                    </a:lnTo>
                    <a:close/>
                    <a:moveTo>
                      <a:pt x="214380" y="277407"/>
                    </a:moveTo>
                    <a:lnTo>
                      <a:pt x="261439" y="277407"/>
                    </a:lnTo>
                    <a:lnTo>
                      <a:pt x="261439" y="317327"/>
                    </a:lnTo>
                    <a:lnTo>
                      <a:pt x="214380" y="317327"/>
                    </a:lnTo>
                    <a:close/>
                    <a:moveTo>
                      <a:pt x="142875" y="277407"/>
                    </a:moveTo>
                    <a:lnTo>
                      <a:pt x="189934" y="277407"/>
                    </a:lnTo>
                    <a:lnTo>
                      <a:pt x="189934" y="317327"/>
                    </a:lnTo>
                    <a:lnTo>
                      <a:pt x="142875" y="317327"/>
                    </a:lnTo>
                    <a:close/>
                    <a:moveTo>
                      <a:pt x="71505" y="277407"/>
                    </a:moveTo>
                    <a:lnTo>
                      <a:pt x="118564" y="277407"/>
                    </a:lnTo>
                    <a:lnTo>
                      <a:pt x="118564" y="317327"/>
                    </a:lnTo>
                    <a:lnTo>
                      <a:pt x="71505" y="317327"/>
                    </a:lnTo>
                    <a:close/>
                    <a:moveTo>
                      <a:pt x="0" y="277407"/>
                    </a:moveTo>
                    <a:lnTo>
                      <a:pt x="47059" y="277407"/>
                    </a:lnTo>
                    <a:lnTo>
                      <a:pt x="47059" y="317327"/>
                    </a:lnTo>
                    <a:lnTo>
                      <a:pt x="0" y="317327"/>
                    </a:lnTo>
                    <a:close/>
                    <a:moveTo>
                      <a:pt x="647767" y="208055"/>
                    </a:moveTo>
                    <a:lnTo>
                      <a:pt x="694826" y="208055"/>
                    </a:lnTo>
                    <a:lnTo>
                      <a:pt x="694826" y="247976"/>
                    </a:lnTo>
                    <a:lnTo>
                      <a:pt x="647767" y="247976"/>
                    </a:lnTo>
                    <a:close/>
                    <a:moveTo>
                      <a:pt x="576262" y="208055"/>
                    </a:moveTo>
                    <a:lnTo>
                      <a:pt x="623321" y="208055"/>
                    </a:lnTo>
                    <a:lnTo>
                      <a:pt x="623321" y="247976"/>
                    </a:lnTo>
                    <a:lnTo>
                      <a:pt x="576262" y="247976"/>
                    </a:lnTo>
                    <a:close/>
                    <a:moveTo>
                      <a:pt x="502511" y="208055"/>
                    </a:moveTo>
                    <a:lnTo>
                      <a:pt x="549570" y="208055"/>
                    </a:lnTo>
                    <a:lnTo>
                      <a:pt x="549570" y="247976"/>
                    </a:lnTo>
                    <a:lnTo>
                      <a:pt x="502511" y="247976"/>
                    </a:lnTo>
                    <a:close/>
                    <a:moveTo>
                      <a:pt x="431006" y="208055"/>
                    </a:moveTo>
                    <a:lnTo>
                      <a:pt x="478065" y="208055"/>
                    </a:lnTo>
                    <a:lnTo>
                      <a:pt x="478065" y="247976"/>
                    </a:lnTo>
                    <a:lnTo>
                      <a:pt x="431006" y="247976"/>
                    </a:lnTo>
                    <a:close/>
                    <a:moveTo>
                      <a:pt x="359636" y="208055"/>
                    </a:moveTo>
                    <a:lnTo>
                      <a:pt x="406695" y="208055"/>
                    </a:lnTo>
                    <a:lnTo>
                      <a:pt x="406695" y="247976"/>
                    </a:lnTo>
                    <a:lnTo>
                      <a:pt x="359636" y="247976"/>
                    </a:lnTo>
                    <a:close/>
                    <a:moveTo>
                      <a:pt x="288131" y="208055"/>
                    </a:moveTo>
                    <a:lnTo>
                      <a:pt x="335190" y="208055"/>
                    </a:lnTo>
                    <a:lnTo>
                      <a:pt x="335190" y="247976"/>
                    </a:lnTo>
                    <a:lnTo>
                      <a:pt x="288131" y="247976"/>
                    </a:lnTo>
                    <a:close/>
                    <a:moveTo>
                      <a:pt x="214380" y="208055"/>
                    </a:moveTo>
                    <a:lnTo>
                      <a:pt x="261439" y="208055"/>
                    </a:lnTo>
                    <a:lnTo>
                      <a:pt x="261439" y="247976"/>
                    </a:lnTo>
                    <a:lnTo>
                      <a:pt x="214380" y="247976"/>
                    </a:lnTo>
                    <a:close/>
                    <a:moveTo>
                      <a:pt x="142875" y="208055"/>
                    </a:moveTo>
                    <a:lnTo>
                      <a:pt x="189934" y="208055"/>
                    </a:lnTo>
                    <a:lnTo>
                      <a:pt x="189934" y="247976"/>
                    </a:lnTo>
                    <a:lnTo>
                      <a:pt x="142875" y="247976"/>
                    </a:lnTo>
                    <a:close/>
                    <a:moveTo>
                      <a:pt x="71505" y="208055"/>
                    </a:moveTo>
                    <a:lnTo>
                      <a:pt x="118564" y="208055"/>
                    </a:lnTo>
                    <a:lnTo>
                      <a:pt x="118564" y="247976"/>
                    </a:lnTo>
                    <a:lnTo>
                      <a:pt x="71505" y="247976"/>
                    </a:lnTo>
                    <a:close/>
                    <a:moveTo>
                      <a:pt x="0" y="208055"/>
                    </a:moveTo>
                    <a:lnTo>
                      <a:pt x="47059" y="208055"/>
                    </a:lnTo>
                    <a:lnTo>
                      <a:pt x="47059" y="247976"/>
                    </a:lnTo>
                    <a:lnTo>
                      <a:pt x="0" y="247976"/>
                    </a:lnTo>
                    <a:close/>
                    <a:moveTo>
                      <a:pt x="647767" y="138704"/>
                    </a:moveTo>
                    <a:lnTo>
                      <a:pt x="694826" y="138704"/>
                    </a:lnTo>
                    <a:lnTo>
                      <a:pt x="694826" y="178624"/>
                    </a:lnTo>
                    <a:lnTo>
                      <a:pt x="647767" y="178624"/>
                    </a:lnTo>
                    <a:close/>
                    <a:moveTo>
                      <a:pt x="576262" y="138704"/>
                    </a:moveTo>
                    <a:lnTo>
                      <a:pt x="623321" y="138704"/>
                    </a:lnTo>
                    <a:lnTo>
                      <a:pt x="623321" y="178624"/>
                    </a:lnTo>
                    <a:lnTo>
                      <a:pt x="576262" y="178624"/>
                    </a:lnTo>
                    <a:close/>
                    <a:moveTo>
                      <a:pt x="502511" y="138704"/>
                    </a:moveTo>
                    <a:lnTo>
                      <a:pt x="549570" y="138704"/>
                    </a:lnTo>
                    <a:lnTo>
                      <a:pt x="549570" y="178624"/>
                    </a:lnTo>
                    <a:lnTo>
                      <a:pt x="502511" y="178624"/>
                    </a:lnTo>
                    <a:close/>
                    <a:moveTo>
                      <a:pt x="431006" y="138704"/>
                    </a:moveTo>
                    <a:lnTo>
                      <a:pt x="478065" y="138704"/>
                    </a:lnTo>
                    <a:lnTo>
                      <a:pt x="478065" y="178624"/>
                    </a:lnTo>
                    <a:lnTo>
                      <a:pt x="431006" y="178624"/>
                    </a:lnTo>
                    <a:close/>
                    <a:moveTo>
                      <a:pt x="359636" y="138704"/>
                    </a:moveTo>
                    <a:lnTo>
                      <a:pt x="406695" y="138704"/>
                    </a:lnTo>
                    <a:lnTo>
                      <a:pt x="406695" y="178624"/>
                    </a:lnTo>
                    <a:lnTo>
                      <a:pt x="359636" y="178624"/>
                    </a:lnTo>
                    <a:close/>
                    <a:moveTo>
                      <a:pt x="288131" y="138704"/>
                    </a:moveTo>
                    <a:lnTo>
                      <a:pt x="335190" y="138704"/>
                    </a:lnTo>
                    <a:lnTo>
                      <a:pt x="335190" y="178624"/>
                    </a:lnTo>
                    <a:lnTo>
                      <a:pt x="288131" y="178624"/>
                    </a:lnTo>
                    <a:close/>
                    <a:moveTo>
                      <a:pt x="214380" y="138704"/>
                    </a:moveTo>
                    <a:lnTo>
                      <a:pt x="261439" y="138704"/>
                    </a:lnTo>
                    <a:lnTo>
                      <a:pt x="261439" y="178624"/>
                    </a:lnTo>
                    <a:lnTo>
                      <a:pt x="214380" y="178624"/>
                    </a:lnTo>
                    <a:close/>
                    <a:moveTo>
                      <a:pt x="142875" y="138704"/>
                    </a:moveTo>
                    <a:lnTo>
                      <a:pt x="189934" y="138704"/>
                    </a:lnTo>
                    <a:lnTo>
                      <a:pt x="189934" y="178624"/>
                    </a:lnTo>
                    <a:lnTo>
                      <a:pt x="142875" y="178624"/>
                    </a:lnTo>
                    <a:close/>
                    <a:moveTo>
                      <a:pt x="71505" y="138704"/>
                    </a:moveTo>
                    <a:lnTo>
                      <a:pt x="118564" y="138704"/>
                    </a:lnTo>
                    <a:lnTo>
                      <a:pt x="118564" y="178624"/>
                    </a:lnTo>
                    <a:lnTo>
                      <a:pt x="71505" y="178624"/>
                    </a:lnTo>
                    <a:close/>
                    <a:moveTo>
                      <a:pt x="0" y="138704"/>
                    </a:moveTo>
                    <a:lnTo>
                      <a:pt x="47059" y="138704"/>
                    </a:lnTo>
                    <a:lnTo>
                      <a:pt x="47059" y="178624"/>
                    </a:lnTo>
                    <a:lnTo>
                      <a:pt x="0" y="178624"/>
                    </a:lnTo>
                    <a:close/>
                    <a:moveTo>
                      <a:pt x="647767" y="69352"/>
                    </a:moveTo>
                    <a:lnTo>
                      <a:pt x="694826" y="69352"/>
                    </a:lnTo>
                    <a:lnTo>
                      <a:pt x="694826" y="109272"/>
                    </a:lnTo>
                    <a:lnTo>
                      <a:pt x="647767" y="109272"/>
                    </a:lnTo>
                    <a:close/>
                    <a:moveTo>
                      <a:pt x="576262" y="69352"/>
                    </a:moveTo>
                    <a:lnTo>
                      <a:pt x="623321" y="69352"/>
                    </a:lnTo>
                    <a:lnTo>
                      <a:pt x="623321" y="109272"/>
                    </a:lnTo>
                    <a:lnTo>
                      <a:pt x="576262" y="109272"/>
                    </a:lnTo>
                    <a:close/>
                    <a:moveTo>
                      <a:pt x="502511" y="69352"/>
                    </a:moveTo>
                    <a:lnTo>
                      <a:pt x="549570" y="69352"/>
                    </a:lnTo>
                    <a:lnTo>
                      <a:pt x="549570" y="109272"/>
                    </a:lnTo>
                    <a:lnTo>
                      <a:pt x="502511" y="109272"/>
                    </a:lnTo>
                    <a:close/>
                    <a:moveTo>
                      <a:pt x="431006" y="69352"/>
                    </a:moveTo>
                    <a:lnTo>
                      <a:pt x="478065" y="69352"/>
                    </a:lnTo>
                    <a:lnTo>
                      <a:pt x="478065" y="109272"/>
                    </a:lnTo>
                    <a:lnTo>
                      <a:pt x="431006" y="109272"/>
                    </a:lnTo>
                    <a:close/>
                    <a:moveTo>
                      <a:pt x="359636" y="69352"/>
                    </a:moveTo>
                    <a:lnTo>
                      <a:pt x="406695" y="69352"/>
                    </a:lnTo>
                    <a:lnTo>
                      <a:pt x="406695" y="109272"/>
                    </a:lnTo>
                    <a:lnTo>
                      <a:pt x="359636" y="109272"/>
                    </a:lnTo>
                    <a:close/>
                    <a:moveTo>
                      <a:pt x="288131" y="69352"/>
                    </a:moveTo>
                    <a:lnTo>
                      <a:pt x="335190" y="69352"/>
                    </a:lnTo>
                    <a:lnTo>
                      <a:pt x="335190" y="109272"/>
                    </a:lnTo>
                    <a:lnTo>
                      <a:pt x="288131" y="109272"/>
                    </a:lnTo>
                    <a:close/>
                    <a:moveTo>
                      <a:pt x="214380" y="69352"/>
                    </a:moveTo>
                    <a:lnTo>
                      <a:pt x="261439" y="69352"/>
                    </a:lnTo>
                    <a:lnTo>
                      <a:pt x="261439" y="109272"/>
                    </a:lnTo>
                    <a:lnTo>
                      <a:pt x="214380" y="109272"/>
                    </a:lnTo>
                    <a:close/>
                    <a:moveTo>
                      <a:pt x="142875" y="69352"/>
                    </a:moveTo>
                    <a:lnTo>
                      <a:pt x="189934" y="69352"/>
                    </a:lnTo>
                    <a:lnTo>
                      <a:pt x="189934" y="109272"/>
                    </a:lnTo>
                    <a:lnTo>
                      <a:pt x="142875" y="109272"/>
                    </a:lnTo>
                    <a:close/>
                    <a:moveTo>
                      <a:pt x="71505" y="69352"/>
                    </a:moveTo>
                    <a:lnTo>
                      <a:pt x="118564" y="69352"/>
                    </a:lnTo>
                    <a:lnTo>
                      <a:pt x="118564" y="109272"/>
                    </a:lnTo>
                    <a:lnTo>
                      <a:pt x="71505" y="109272"/>
                    </a:lnTo>
                    <a:close/>
                    <a:moveTo>
                      <a:pt x="0" y="69352"/>
                    </a:moveTo>
                    <a:lnTo>
                      <a:pt x="47059" y="69352"/>
                    </a:lnTo>
                    <a:lnTo>
                      <a:pt x="47059" y="109272"/>
                    </a:lnTo>
                    <a:lnTo>
                      <a:pt x="0" y="109272"/>
                    </a:lnTo>
                    <a:close/>
                    <a:moveTo>
                      <a:pt x="647767" y="0"/>
                    </a:moveTo>
                    <a:lnTo>
                      <a:pt x="694826" y="0"/>
                    </a:lnTo>
                    <a:lnTo>
                      <a:pt x="694826" y="39921"/>
                    </a:lnTo>
                    <a:lnTo>
                      <a:pt x="647767" y="39921"/>
                    </a:lnTo>
                    <a:close/>
                    <a:moveTo>
                      <a:pt x="576262" y="0"/>
                    </a:moveTo>
                    <a:lnTo>
                      <a:pt x="623321" y="0"/>
                    </a:lnTo>
                    <a:lnTo>
                      <a:pt x="623321" y="39921"/>
                    </a:lnTo>
                    <a:lnTo>
                      <a:pt x="576262" y="39921"/>
                    </a:lnTo>
                    <a:close/>
                    <a:moveTo>
                      <a:pt x="502511" y="0"/>
                    </a:moveTo>
                    <a:lnTo>
                      <a:pt x="549570" y="0"/>
                    </a:lnTo>
                    <a:lnTo>
                      <a:pt x="549570" y="39921"/>
                    </a:lnTo>
                    <a:lnTo>
                      <a:pt x="502511" y="39921"/>
                    </a:lnTo>
                    <a:close/>
                    <a:moveTo>
                      <a:pt x="431006" y="0"/>
                    </a:moveTo>
                    <a:lnTo>
                      <a:pt x="478065" y="0"/>
                    </a:lnTo>
                    <a:lnTo>
                      <a:pt x="478065" y="39921"/>
                    </a:lnTo>
                    <a:lnTo>
                      <a:pt x="431006" y="39921"/>
                    </a:lnTo>
                    <a:close/>
                    <a:moveTo>
                      <a:pt x="359636" y="0"/>
                    </a:moveTo>
                    <a:lnTo>
                      <a:pt x="406695" y="0"/>
                    </a:lnTo>
                    <a:lnTo>
                      <a:pt x="406695" y="39921"/>
                    </a:lnTo>
                    <a:lnTo>
                      <a:pt x="359636" y="39921"/>
                    </a:lnTo>
                    <a:close/>
                    <a:moveTo>
                      <a:pt x="288131" y="0"/>
                    </a:moveTo>
                    <a:lnTo>
                      <a:pt x="335190" y="0"/>
                    </a:lnTo>
                    <a:lnTo>
                      <a:pt x="335190" y="39921"/>
                    </a:lnTo>
                    <a:lnTo>
                      <a:pt x="288131" y="39921"/>
                    </a:lnTo>
                    <a:close/>
                    <a:moveTo>
                      <a:pt x="214380" y="0"/>
                    </a:moveTo>
                    <a:lnTo>
                      <a:pt x="261439" y="0"/>
                    </a:lnTo>
                    <a:lnTo>
                      <a:pt x="261439" y="39921"/>
                    </a:lnTo>
                    <a:lnTo>
                      <a:pt x="214380" y="39921"/>
                    </a:lnTo>
                    <a:close/>
                    <a:moveTo>
                      <a:pt x="142875" y="0"/>
                    </a:moveTo>
                    <a:lnTo>
                      <a:pt x="189934" y="0"/>
                    </a:lnTo>
                    <a:lnTo>
                      <a:pt x="189934" y="39921"/>
                    </a:lnTo>
                    <a:lnTo>
                      <a:pt x="142875" y="39921"/>
                    </a:lnTo>
                    <a:close/>
                    <a:moveTo>
                      <a:pt x="71505" y="0"/>
                    </a:moveTo>
                    <a:lnTo>
                      <a:pt x="118564" y="0"/>
                    </a:lnTo>
                    <a:lnTo>
                      <a:pt x="118564" y="39921"/>
                    </a:lnTo>
                    <a:lnTo>
                      <a:pt x="71505" y="39921"/>
                    </a:lnTo>
                    <a:close/>
                    <a:moveTo>
                      <a:pt x="0" y="0"/>
                    </a:moveTo>
                    <a:lnTo>
                      <a:pt x="47059" y="0"/>
                    </a:lnTo>
                    <a:lnTo>
                      <a:pt x="47059" y="39921"/>
                    </a:lnTo>
                    <a:lnTo>
                      <a:pt x="0" y="39921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171FB93D-EDD5-4B0F-897D-33EDB39437E6}"/>
                  </a:ext>
                </a:extLst>
              </p:cNvPr>
              <p:cNvSpPr/>
              <p:nvPr/>
            </p:nvSpPr>
            <p:spPr>
              <a:xfrm>
                <a:off x="1935117" y="2628093"/>
                <a:ext cx="610440" cy="45719"/>
              </a:xfrm>
              <a:custGeom>
                <a:avLst/>
                <a:gdLst>
                  <a:gd name="connsiteX0" fmla="*/ 691011 w 741211"/>
                  <a:gd name="connsiteY0" fmla="*/ 0 h 39921"/>
                  <a:gd name="connsiteX1" fmla="*/ 741211 w 741211"/>
                  <a:gd name="connsiteY1" fmla="*/ 0 h 39921"/>
                  <a:gd name="connsiteX2" fmla="*/ 741211 w 741211"/>
                  <a:gd name="connsiteY2" fmla="*/ 39921 h 39921"/>
                  <a:gd name="connsiteX3" fmla="*/ 691011 w 741211"/>
                  <a:gd name="connsiteY3" fmla="*/ 39921 h 39921"/>
                  <a:gd name="connsiteX4" fmla="*/ 614732 w 741211"/>
                  <a:gd name="connsiteY4" fmla="*/ 0 h 39921"/>
                  <a:gd name="connsiteX5" fmla="*/ 664933 w 741211"/>
                  <a:gd name="connsiteY5" fmla="*/ 0 h 39921"/>
                  <a:gd name="connsiteX6" fmla="*/ 664933 w 741211"/>
                  <a:gd name="connsiteY6" fmla="*/ 39921 h 39921"/>
                  <a:gd name="connsiteX7" fmla="*/ 614732 w 741211"/>
                  <a:gd name="connsiteY7" fmla="*/ 39921 h 39921"/>
                  <a:gd name="connsiteX8" fmla="*/ 536058 w 741211"/>
                  <a:gd name="connsiteY8" fmla="*/ 0 h 39921"/>
                  <a:gd name="connsiteX9" fmla="*/ 586258 w 741211"/>
                  <a:gd name="connsiteY9" fmla="*/ 0 h 39921"/>
                  <a:gd name="connsiteX10" fmla="*/ 586258 w 741211"/>
                  <a:gd name="connsiteY10" fmla="*/ 39921 h 39921"/>
                  <a:gd name="connsiteX11" fmla="*/ 536058 w 741211"/>
                  <a:gd name="connsiteY11" fmla="*/ 39921 h 39921"/>
                  <a:gd name="connsiteX12" fmla="*/ 459779 w 741211"/>
                  <a:gd name="connsiteY12" fmla="*/ 0 h 39921"/>
                  <a:gd name="connsiteX13" fmla="*/ 509980 w 741211"/>
                  <a:gd name="connsiteY13" fmla="*/ 0 h 39921"/>
                  <a:gd name="connsiteX14" fmla="*/ 509980 w 741211"/>
                  <a:gd name="connsiteY14" fmla="*/ 39921 h 39921"/>
                  <a:gd name="connsiteX15" fmla="*/ 459779 w 741211"/>
                  <a:gd name="connsiteY15" fmla="*/ 39921 h 39921"/>
                  <a:gd name="connsiteX16" fmla="*/ 383645 w 741211"/>
                  <a:gd name="connsiteY16" fmla="*/ 0 h 39921"/>
                  <a:gd name="connsiteX17" fmla="*/ 433845 w 741211"/>
                  <a:gd name="connsiteY17" fmla="*/ 0 h 39921"/>
                  <a:gd name="connsiteX18" fmla="*/ 433845 w 741211"/>
                  <a:gd name="connsiteY18" fmla="*/ 39921 h 39921"/>
                  <a:gd name="connsiteX19" fmla="*/ 383645 w 741211"/>
                  <a:gd name="connsiteY19" fmla="*/ 39921 h 39921"/>
                  <a:gd name="connsiteX20" fmla="*/ 307366 w 741211"/>
                  <a:gd name="connsiteY20" fmla="*/ 0 h 39921"/>
                  <a:gd name="connsiteX21" fmla="*/ 357567 w 741211"/>
                  <a:gd name="connsiteY21" fmla="*/ 0 h 39921"/>
                  <a:gd name="connsiteX22" fmla="*/ 357567 w 741211"/>
                  <a:gd name="connsiteY22" fmla="*/ 39921 h 39921"/>
                  <a:gd name="connsiteX23" fmla="*/ 307366 w 741211"/>
                  <a:gd name="connsiteY23" fmla="*/ 39921 h 39921"/>
                  <a:gd name="connsiteX24" fmla="*/ 228692 w 741211"/>
                  <a:gd name="connsiteY24" fmla="*/ 0 h 39921"/>
                  <a:gd name="connsiteX25" fmla="*/ 278892 w 741211"/>
                  <a:gd name="connsiteY25" fmla="*/ 0 h 39921"/>
                  <a:gd name="connsiteX26" fmla="*/ 278892 w 741211"/>
                  <a:gd name="connsiteY26" fmla="*/ 39921 h 39921"/>
                  <a:gd name="connsiteX27" fmla="*/ 228692 w 741211"/>
                  <a:gd name="connsiteY27" fmla="*/ 39921 h 39921"/>
                  <a:gd name="connsiteX28" fmla="*/ 152413 w 741211"/>
                  <a:gd name="connsiteY28" fmla="*/ 0 h 39921"/>
                  <a:gd name="connsiteX29" fmla="*/ 202614 w 741211"/>
                  <a:gd name="connsiteY29" fmla="*/ 0 h 39921"/>
                  <a:gd name="connsiteX30" fmla="*/ 202614 w 741211"/>
                  <a:gd name="connsiteY30" fmla="*/ 39921 h 39921"/>
                  <a:gd name="connsiteX31" fmla="*/ 152413 w 741211"/>
                  <a:gd name="connsiteY31" fmla="*/ 39921 h 39921"/>
                  <a:gd name="connsiteX32" fmla="*/ 76279 w 741211"/>
                  <a:gd name="connsiteY32" fmla="*/ 0 h 39921"/>
                  <a:gd name="connsiteX33" fmla="*/ 126479 w 741211"/>
                  <a:gd name="connsiteY33" fmla="*/ 0 h 39921"/>
                  <a:gd name="connsiteX34" fmla="*/ 126479 w 741211"/>
                  <a:gd name="connsiteY34" fmla="*/ 39921 h 39921"/>
                  <a:gd name="connsiteX35" fmla="*/ 76279 w 741211"/>
                  <a:gd name="connsiteY35" fmla="*/ 39921 h 39921"/>
                  <a:gd name="connsiteX36" fmla="*/ 0 w 741211"/>
                  <a:gd name="connsiteY36" fmla="*/ 0 h 39921"/>
                  <a:gd name="connsiteX37" fmla="*/ 50201 w 741211"/>
                  <a:gd name="connsiteY37" fmla="*/ 0 h 39921"/>
                  <a:gd name="connsiteX38" fmla="*/ 50201 w 741211"/>
                  <a:gd name="connsiteY38" fmla="*/ 39921 h 39921"/>
                  <a:gd name="connsiteX39" fmla="*/ 0 w 741211"/>
                  <a:gd name="connsiteY39" fmla="*/ 39921 h 39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741211" h="39921">
                    <a:moveTo>
                      <a:pt x="691011" y="0"/>
                    </a:moveTo>
                    <a:lnTo>
                      <a:pt x="741211" y="0"/>
                    </a:lnTo>
                    <a:lnTo>
                      <a:pt x="741211" y="39921"/>
                    </a:lnTo>
                    <a:lnTo>
                      <a:pt x="691011" y="39921"/>
                    </a:lnTo>
                    <a:close/>
                    <a:moveTo>
                      <a:pt x="614732" y="0"/>
                    </a:moveTo>
                    <a:lnTo>
                      <a:pt x="664933" y="0"/>
                    </a:lnTo>
                    <a:lnTo>
                      <a:pt x="664933" y="39921"/>
                    </a:lnTo>
                    <a:lnTo>
                      <a:pt x="614732" y="39921"/>
                    </a:lnTo>
                    <a:close/>
                    <a:moveTo>
                      <a:pt x="536058" y="0"/>
                    </a:moveTo>
                    <a:lnTo>
                      <a:pt x="586258" y="0"/>
                    </a:lnTo>
                    <a:lnTo>
                      <a:pt x="586258" y="39921"/>
                    </a:lnTo>
                    <a:lnTo>
                      <a:pt x="536058" y="39921"/>
                    </a:lnTo>
                    <a:close/>
                    <a:moveTo>
                      <a:pt x="459779" y="0"/>
                    </a:moveTo>
                    <a:lnTo>
                      <a:pt x="509980" y="0"/>
                    </a:lnTo>
                    <a:lnTo>
                      <a:pt x="509980" y="39921"/>
                    </a:lnTo>
                    <a:lnTo>
                      <a:pt x="459779" y="39921"/>
                    </a:lnTo>
                    <a:close/>
                    <a:moveTo>
                      <a:pt x="383645" y="0"/>
                    </a:moveTo>
                    <a:lnTo>
                      <a:pt x="433845" y="0"/>
                    </a:lnTo>
                    <a:lnTo>
                      <a:pt x="433845" y="39921"/>
                    </a:lnTo>
                    <a:lnTo>
                      <a:pt x="383645" y="39921"/>
                    </a:lnTo>
                    <a:close/>
                    <a:moveTo>
                      <a:pt x="307366" y="0"/>
                    </a:moveTo>
                    <a:lnTo>
                      <a:pt x="357567" y="0"/>
                    </a:lnTo>
                    <a:lnTo>
                      <a:pt x="357567" y="39921"/>
                    </a:lnTo>
                    <a:lnTo>
                      <a:pt x="307366" y="39921"/>
                    </a:lnTo>
                    <a:close/>
                    <a:moveTo>
                      <a:pt x="228692" y="0"/>
                    </a:moveTo>
                    <a:lnTo>
                      <a:pt x="278892" y="0"/>
                    </a:lnTo>
                    <a:lnTo>
                      <a:pt x="278892" y="39921"/>
                    </a:lnTo>
                    <a:lnTo>
                      <a:pt x="228692" y="39921"/>
                    </a:lnTo>
                    <a:close/>
                    <a:moveTo>
                      <a:pt x="152413" y="0"/>
                    </a:moveTo>
                    <a:lnTo>
                      <a:pt x="202614" y="0"/>
                    </a:lnTo>
                    <a:lnTo>
                      <a:pt x="202614" y="39921"/>
                    </a:lnTo>
                    <a:lnTo>
                      <a:pt x="152413" y="39921"/>
                    </a:lnTo>
                    <a:close/>
                    <a:moveTo>
                      <a:pt x="76279" y="0"/>
                    </a:moveTo>
                    <a:lnTo>
                      <a:pt x="126479" y="0"/>
                    </a:lnTo>
                    <a:lnTo>
                      <a:pt x="126479" y="39921"/>
                    </a:lnTo>
                    <a:lnTo>
                      <a:pt x="76279" y="39921"/>
                    </a:lnTo>
                    <a:close/>
                    <a:moveTo>
                      <a:pt x="0" y="0"/>
                    </a:moveTo>
                    <a:lnTo>
                      <a:pt x="50201" y="0"/>
                    </a:lnTo>
                    <a:lnTo>
                      <a:pt x="50201" y="39921"/>
                    </a:lnTo>
                    <a:lnTo>
                      <a:pt x="0" y="39921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C5145120-A4FD-412C-88AB-DD2BA9719EDB}"/>
                  </a:ext>
                </a:extLst>
              </p:cNvPr>
              <p:cNvSpPr/>
              <p:nvPr/>
            </p:nvSpPr>
            <p:spPr>
              <a:xfrm>
                <a:off x="3355181" y="2978149"/>
                <a:ext cx="45719" cy="124300"/>
              </a:xfrm>
              <a:custGeom>
                <a:avLst/>
                <a:gdLst>
                  <a:gd name="connsiteX0" fmla="*/ 0 w 45719"/>
                  <a:gd name="connsiteY0" fmla="*/ 78581 h 124300"/>
                  <a:gd name="connsiteX1" fmla="*/ 45719 w 45719"/>
                  <a:gd name="connsiteY1" fmla="*/ 78581 h 124300"/>
                  <a:gd name="connsiteX2" fmla="*/ 45719 w 45719"/>
                  <a:gd name="connsiteY2" fmla="*/ 124300 h 124300"/>
                  <a:gd name="connsiteX3" fmla="*/ 0 w 45719"/>
                  <a:gd name="connsiteY3" fmla="*/ 124300 h 124300"/>
                  <a:gd name="connsiteX4" fmla="*/ 0 w 45719"/>
                  <a:gd name="connsiteY4" fmla="*/ 0 h 124300"/>
                  <a:gd name="connsiteX5" fmla="*/ 45719 w 45719"/>
                  <a:gd name="connsiteY5" fmla="*/ 0 h 124300"/>
                  <a:gd name="connsiteX6" fmla="*/ 45719 w 45719"/>
                  <a:gd name="connsiteY6" fmla="*/ 45719 h 124300"/>
                  <a:gd name="connsiteX7" fmla="*/ 0 w 45719"/>
                  <a:gd name="connsiteY7" fmla="*/ 45719 h 12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719" h="124300">
                    <a:moveTo>
                      <a:pt x="0" y="78581"/>
                    </a:moveTo>
                    <a:lnTo>
                      <a:pt x="45719" y="78581"/>
                    </a:lnTo>
                    <a:lnTo>
                      <a:pt x="45719" y="124300"/>
                    </a:lnTo>
                    <a:lnTo>
                      <a:pt x="0" y="124300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3" name="フリーフォーム: 図形 442">
                <a:extLst>
                  <a:ext uri="{FF2B5EF4-FFF2-40B4-BE49-F238E27FC236}">
                    <a16:creationId xmlns:a16="http://schemas.microsoft.com/office/drawing/2014/main" id="{58C7FD3E-892B-4B49-8F82-94047D0322D5}"/>
                  </a:ext>
                </a:extLst>
              </p:cNvPr>
              <p:cNvSpPr/>
              <p:nvPr/>
            </p:nvSpPr>
            <p:spPr>
              <a:xfrm>
                <a:off x="3491230" y="2978149"/>
                <a:ext cx="45719" cy="124300"/>
              </a:xfrm>
              <a:custGeom>
                <a:avLst/>
                <a:gdLst>
                  <a:gd name="connsiteX0" fmla="*/ 0 w 45719"/>
                  <a:gd name="connsiteY0" fmla="*/ 78581 h 124300"/>
                  <a:gd name="connsiteX1" fmla="*/ 45719 w 45719"/>
                  <a:gd name="connsiteY1" fmla="*/ 78581 h 124300"/>
                  <a:gd name="connsiteX2" fmla="*/ 45719 w 45719"/>
                  <a:gd name="connsiteY2" fmla="*/ 124300 h 124300"/>
                  <a:gd name="connsiteX3" fmla="*/ 0 w 45719"/>
                  <a:gd name="connsiteY3" fmla="*/ 124300 h 124300"/>
                  <a:gd name="connsiteX4" fmla="*/ 0 w 45719"/>
                  <a:gd name="connsiteY4" fmla="*/ 0 h 124300"/>
                  <a:gd name="connsiteX5" fmla="*/ 45719 w 45719"/>
                  <a:gd name="connsiteY5" fmla="*/ 0 h 124300"/>
                  <a:gd name="connsiteX6" fmla="*/ 45719 w 45719"/>
                  <a:gd name="connsiteY6" fmla="*/ 45719 h 124300"/>
                  <a:gd name="connsiteX7" fmla="*/ 0 w 45719"/>
                  <a:gd name="connsiteY7" fmla="*/ 45719 h 12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719" h="124300">
                    <a:moveTo>
                      <a:pt x="0" y="78581"/>
                    </a:moveTo>
                    <a:lnTo>
                      <a:pt x="45719" y="78581"/>
                    </a:lnTo>
                    <a:lnTo>
                      <a:pt x="45719" y="124300"/>
                    </a:lnTo>
                    <a:lnTo>
                      <a:pt x="0" y="124300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4" name="フリーフォーム: 図形 443">
                <a:extLst>
                  <a:ext uri="{FF2B5EF4-FFF2-40B4-BE49-F238E27FC236}">
                    <a16:creationId xmlns:a16="http://schemas.microsoft.com/office/drawing/2014/main" id="{6BACFAB1-1E41-479C-8C1B-4DF901D21CE5}"/>
                  </a:ext>
                </a:extLst>
              </p:cNvPr>
              <p:cNvSpPr/>
              <p:nvPr/>
            </p:nvSpPr>
            <p:spPr>
              <a:xfrm>
                <a:off x="3624261" y="2978149"/>
                <a:ext cx="45719" cy="124300"/>
              </a:xfrm>
              <a:custGeom>
                <a:avLst/>
                <a:gdLst>
                  <a:gd name="connsiteX0" fmla="*/ 0 w 45719"/>
                  <a:gd name="connsiteY0" fmla="*/ 78581 h 124300"/>
                  <a:gd name="connsiteX1" fmla="*/ 45719 w 45719"/>
                  <a:gd name="connsiteY1" fmla="*/ 78581 h 124300"/>
                  <a:gd name="connsiteX2" fmla="*/ 45719 w 45719"/>
                  <a:gd name="connsiteY2" fmla="*/ 124300 h 124300"/>
                  <a:gd name="connsiteX3" fmla="*/ 0 w 45719"/>
                  <a:gd name="connsiteY3" fmla="*/ 124300 h 124300"/>
                  <a:gd name="connsiteX4" fmla="*/ 0 w 45719"/>
                  <a:gd name="connsiteY4" fmla="*/ 0 h 124300"/>
                  <a:gd name="connsiteX5" fmla="*/ 45719 w 45719"/>
                  <a:gd name="connsiteY5" fmla="*/ 0 h 124300"/>
                  <a:gd name="connsiteX6" fmla="*/ 45719 w 45719"/>
                  <a:gd name="connsiteY6" fmla="*/ 45719 h 124300"/>
                  <a:gd name="connsiteX7" fmla="*/ 0 w 45719"/>
                  <a:gd name="connsiteY7" fmla="*/ 45719 h 12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719" h="124300">
                    <a:moveTo>
                      <a:pt x="0" y="78581"/>
                    </a:moveTo>
                    <a:lnTo>
                      <a:pt x="45719" y="78581"/>
                    </a:lnTo>
                    <a:lnTo>
                      <a:pt x="45719" y="124300"/>
                    </a:lnTo>
                    <a:lnTo>
                      <a:pt x="0" y="124300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448" name="グループ化 447">
            <a:extLst>
              <a:ext uri="{FF2B5EF4-FFF2-40B4-BE49-F238E27FC236}">
                <a16:creationId xmlns:a16="http://schemas.microsoft.com/office/drawing/2014/main" id="{8004F3FB-C5B9-4B60-9E27-EEA7C2ECD2FA}"/>
              </a:ext>
            </a:extLst>
          </p:cNvPr>
          <p:cNvGrpSpPr/>
          <p:nvPr/>
        </p:nvGrpSpPr>
        <p:grpSpPr>
          <a:xfrm>
            <a:off x="6755561" y="3918287"/>
            <a:ext cx="2319428" cy="2319428"/>
            <a:chOff x="7143750" y="3521710"/>
            <a:chExt cx="1993900" cy="1993900"/>
          </a:xfrm>
        </p:grpSpPr>
        <p:sp>
          <p:nvSpPr>
            <p:cNvPr id="449" name="楕円 448">
              <a:extLst>
                <a:ext uri="{FF2B5EF4-FFF2-40B4-BE49-F238E27FC236}">
                  <a16:creationId xmlns:a16="http://schemas.microsoft.com/office/drawing/2014/main" id="{86B4BCEF-C809-42F3-9174-88EC9B0CE400}"/>
                </a:ext>
              </a:extLst>
            </p:cNvPr>
            <p:cNvSpPr/>
            <p:nvPr/>
          </p:nvSpPr>
          <p:spPr>
            <a:xfrm>
              <a:off x="7143750" y="3521710"/>
              <a:ext cx="1993900" cy="1993900"/>
            </a:xfrm>
            <a:prstGeom prst="ellipse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0" name="フリーフォーム: 図形 449">
              <a:extLst>
                <a:ext uri="{FF2B5EF4-FFF2-40B4-BE49-F238E27FC236}">
                  <a16:creationId xmlns:a16="http://schemas.microsoft.com/office/drawing/2014/main" id="{81B1DD4C-5667-4967-8151-266CB512008E}"/>
                </a:ext>
              </a:extLst>
            </p:cNvPr>
            <p:cNvSpPr/>
            <p:nvPr/>
          </p:nvSpPr>
          <p:spPr>
            <a:xfrm>
              <a:off x="7729220" y="3610810"/>
              <a:ext cx="822960" cy="1815700"/>
            </a:xfrm>
            <a:custGeom>
              <a:avLst/>
              <a:gdLst>
                <a:gd name="connsiteX0" fmla="*/ 2606040 w 2659380"/>
                <a:gd name="connsiteY0" fmla="*/ 327660 h 5867400"/>
                <a:gd name="connsiteX1" fmla="*/ 2560320 w 2659380"/>
                <a:gd name="connsiteY1" fmla="*/ 83820 h 5867400"/>
                <a:gd name="connsiteX2" fmla="*/ 2324100 w 2659380"/>
                <a:gd name="connsiteY2" fmla="*/ 0 h 5867400"/>
                <a:gd name="connsiteX3" fmla="*/ 2194560 w 2659380"/>
                <a:gd name="connsiteY3" fmla="*/ 60960 h 5867400"/>
                <a:gd name="connsiteX4" fmla="*/ 2057400 w 2659380"/>
                <a:gd name="connsiteY4" fmla="*/ 53340 h 5867400"/>
                <a:gd name="connsiteX5" fmla="*/ 1973580 w 2659380"/>
                <a:gd name="connsiteY5" fmla="*/ 144780 h 5867400"/>
                <a:gd name="connsiteX6" fmla="*/ 2004060 w 2659380"/>
                <a:gd name="connsiteY6" fmla="*/ 198120 h 5867400"/>
                <a:gd name="connsiteX7" fmla="*/ 1920240 w 2659380"/>
                <a:gd name="connsiteY7" fmla="*/ 281940 h 5867400"/>
                <a:gd name="connsiteX8" fmla="*/ 1783080 w 2659380"/>
                <a:gd name="connsiteY8" fmla="*/ 502920 h 5867400"/>
                <a:gd name="connsiteX9" fmla="*/ 1821180 w 2659380"/>
                <a:gd name="connsiteY9" fmla="*/ 640080 h 5867400"/>
                <a:gd name="connsiteX10" fmla="*/ 1524000 w 2659380"/>
                <a:gd name="connsiteY10" fmla="*/ 502920 h 5867400"/>
                <a:gd name="connsiteX11" fmla="*/ 1402080 w 2659380"/>
                <a:gd name="connsiteY11" fmla="*/ 586740 h 5867400"/>
                <a:gd name="connsiteX12" fmla="*/ 1348740 w 2659380"/>
                <a:gd name="connsiteY12" fmla="*/ 502920 h 5867400"/>
                <a:gd name="connsiteX13" fmla="*/ 1249680 w 2659380"/>
                <a:gd name="connsiteY13" fmla="*/ 510540 h 5867400"/>
                <a:gd name="connsiteX14" fmla="*/ 1104900 w 2659380"/>
                <a:gd name="connsiteY14" fmla="*/ 1104900 h 5867400"/>
                <a:gd name="connsiteX15" fmla="*/ 975360 w 2659380"/>
                <a:gd name="connsiteY15" fmla="*/ 1310640 h 5867400"/>
                <a:gd name="connsiteX16" fmla="*/ 1021080 w 2659380"/>
                <a:gd name="connsiteY16" fmla="*/ 1417320 h 5867400"/>
                <a:gd name="connsiteX17" fmla="*/ 1135380 w 2659380"/>
                <a:gd name="connsiteY17" fmla="*/ 1318260 h 5867400"/>
                <a:gd name="connsiteX18" fmla="*/ 1424940 w 2659380"/>
                <a:gd name="connsiteY18" fmla="*/ 1684020 h 5867400"/>
                <a:gd name="connsiteX19" fmla="*/ 1249680 w 2659380"/>
                <a:gd name="connsiteY19" fmla="*/ 1653540 h 5867400"/>
                <a:gd name="connsiteX20" fmla="*/ 1104900 w 2659380"/>
                <a:gd name="connsiteY20" fmla="*/ 1752600 h 5867400"/>
                <a:gd name="connsiteX21" fmla="*/ 868680 w 2659380"/>
                <a:gd name="connsiteY21" fmla="*/ 2286000 h 5867400"/>
                <a:gd name="connsiteX22" fmla="*/ 906780 w 2659380"/>
                <a:gd name="connsiteY22" fmla="*/ 2392680 h 5867400"/>
                <a:gd name="connsiteX23" fmla="*/ 1082040 w 2659380"/>
                <a:gd name="connsiteY23" fmla="*/ 2385060 h 5867400"/>
                <a:gd name="connsiteX24" fmla="*/ 1021080 w 2659380"/>
                <a:gd name="connsiteY24" fmla="*/ 2613660 h 5867400"/>
                <a:gd name="connsiteX25" fmla="*/ 967740 w 2659380"/>
                <a:gd name="connsiteY25" fmla="*/ 2506980 h 5867400"/>
                <a:gd name="connsiteX26" fmla="*/ 883920 w 2659380"/>
                <a:gd name="connsiteY26" fmla="*/ 2545080 h 5867400"/>
                <a:gd name="connsiteX27" fmla="*/ 861060 w 2659380"/>
                <a:gd name="connsiteY27" fmla="*/ 3063240 h 5867400"/>
                <a:gd name="connsiteX28" fmla="*/ 883920 w 2659380"/>
                <a:gd name="connsiteY28" fmla="*/ 3116580 h 5867400"/>
                <a:gd name="connsiteX29" fmla="*/ 769620 w 2659380"/>
                <a:gd name="connsiteY29" fmla="*/ 3223260 h 5867400"/>
                <a:gd name="connsiteX30" fmla="*/ 693420 w 2659380"/>
                <a:gd name="connsiteY30" fmla="*/ 3291840 h 5867400"/>
                <a:gd name="connsiteX31" fmla="*/ 609600 w 2659380"/>
                <a:gd name="connsiteY31" fmla="*/ 3230880 h 5867400"/>
                <a:gd name="connsiteX32" fmla="*/ 541020 w 2659380"/>
                <a:gd name="connsiteY32" fmla="*/ 3291840 h 5867400"/>
                <a:gd name="connsiteX33" fmla="*/ 617220 w 2659380"/>
                <a:gd name="connsiteY33" fmla="*/ 3421380 h 5867400"/>
                <a:gd name="connsiteX34" fmla="*/ 876300 w 2659380"/>
                <a:gd name="connsiteY34" fmla="*/ 3352800 h 5867400"/>
                <a:gd name="connsiteX35" fmla="*/ 937260 w 2659380"/>
                <a:gd name="connsiteY35" fmla="*/ 3444240 h 5867400"/>
                <a:gd name="connsiteX36" fmla="*/ 982980 w 2659380"/>
                <a:gd name="connsiteY36" fmla="*/ 3406140 h 5867400"/>
                <a:gd name="connsiteX37" fmla="*/ 990600 w 2659380"/>
                <a:gd name="connsiteY37" fmla="*/ 3276600 h 5867400"/>
                <a:gd name="connsiteX38" fmla="*/ 1173480 w 2659380"/>
                <a:gd name="connsiteY38" fmla="*/ 3093720 h 5867400"/>
                <a:gd name="connsiteX39" fmla="*/ 1135380 w 2659380"/>
                <a:gd name="connsiteY39" fmla="*/ 3444240 h 5867400"/>
                <a:gd name="connsiteX40" fmla="*/ 1181100 w 2659380"/>
                <a:gd name="connsiteY40" fmla="*/ 3474720 h 5867400"/>
                <a:gd name="connsiteX41" fmla="*/ 1341120 w 2659380"/>
                <a:gd name="connsiteY41" fmla="*/ 3238500 h 5867400"/>
                <a:gd name="connsiteX42" fmla="*/ 1463040 w 2659380"/>
                <a:gd name="connsiteY42" fmla="*/ 3314700 h 5867400"/>
                <a:gd name="connsiteX43" fmla="*/ 1539240 w 2659380"/>
                <a:gd name="connsiteY43" fmla="*/ 3657600 h 5867400"/>
                <a:gd name="connsiteX44" fmla="*/ 1402080 w 2659380"/>
                <a:gd name="connsiteY44" fmla="*/ 3695700 h 5867400"/>
                <a:gd name="connsiteX45" fmla="*/ 1310640 w 2659380"/>
                <a:gd name="connsiteY45" fmla="*/ 3581400 h 5867400"/>
                <a:gd name="connsiteX46" fmla="*/ 1226820 w 2659380"/>
                <a:gd name="connsiteY46" fmla="*/ 3619500 h 5867400"/>
                <a:gd name="connsiteX47" fmla="*/ 1112520 w 2659380"/>
                <a:gd name="connsiteY47" fmla="*/ 3581400 h 5867400"/>
                <a:gd name="connsiteX48" fmla="*/ 1059180 w 2659380"/>
                <a:gd name="connsiteY48" fmla="*/ 3672840 h 5867400"/>
                <a:gd name="connsiteX49" fmla="*/ 883920 w 2659380"/>
                <a:gd name="connsiteY49" fmla="*/ 3771900 h 5867400"/>
                <a:gd name="connsiteX50" fmla="*/ 739140 w 2659380"/>
                <a:gd name="connsiteY50" fmla="*/ 3893820 h 5867400"/>
                <a:gd name="connsiteX51" fmla="*/ 502920 w 2659380"/>
                <a:gd name="connsiteY51" fmla="*/ 3916680 h 5867400"/>
                <a:gd name="connsiteX52" fmla="*/ 510540 w 2659380"/>
                <a:gd name="connsiteY52" fmla="*/ 3634740 h 5867400"/>
                <a:gd name="connsiteX53" fmla="*/ 350520 w 2659380"/>
                <a:gd name="connsiteY53" fmla="*/ 3596640 h 5867400"/>
                <a:gd name="connsiteX54" fmla="*/ 289560 w 2659380"/>
                <a:gd name="connsiteY54" fmla="*/ 3787140 h 5867400"/>
                <a:gd name="connsiteX55" fmla="*/ 0 w 2659380"/>
                <a:gd name="connsiteY55" fmla="*/ 5554980 h 5867400"/>
                <a:gd name="connsiteX56" fmla="*/ 38100 w 2659380"/>
                <a:gd name="connsiteY56" fmla="*/ 5707380 h 5867400"/>
                <a:gd name="connsiteX57" fmla="*/ 114300 w 2659380"/>
                <a:gd name="connsiteY57" fmla="*/ 5699760 h 5867400"/>
                <a:gd name="connsiteX58" fmla="*/ 266700 w 2659380"/>
                <a:gd name="connsiteY58" fmla="*/ 5715000 h 5867400"/>
                <a:gd name="connsiteX59" fmla="*/ 289560 w 2659380"/>
                <a:gd name="connsiteY59" fmla="*/ 5844540 h 5867400"/>
                <a:gd name="connsiteX60" fmla="*/ 434340 w 2659380"/>
                <a:gd name="connsiteY60" fmla="*/ 5867400 h 5867400"/>
                <a:gd name="connsiteX61" fmla="*/ 480060 w 2659380"/>
                <a:gd name="connsiteY61" fmla="*/ 5707380 h 5867400"/>
                <a:gd name="connsiteX62" fmla="*/ 617220 w 2659380"/>
                <a:gd name="connsiteY62" fmla="*/ 5783580 h 5867400"/>
                <a:gd name="connsiteX63" fmla="*/ 739140 w 2659380"/>
                <a:gd name="connsiteY63" fmla="*/ 5715000 h 5867400"/>
                <a:gd name="connsiteX64" fmla="*/ 723900 w 2659380"/>
                <a:gd name="connsiteY64" fmla="*/ 5577840 h 5867400"/>
                <a:gd name="connsiteX65" fmla="*/ 853440 w 2659380"/>
                <a:gd name="connsiteY65" fmla="*/ 5547360 h 5867400"/>
                <a:gd name="connsiteX66" fmla="*/ 891540 w 2659380"/>
                <a:gd name="connsiteY66" fmla="*/ 5341620 h 5867400"/>
                <a:gd name="connsiteX67" fmla="*/ 1036320 w 2659380"/>
                <a:gd name="connsiteY67" fmla="*/ 5273040 h 5867400"/>
                <a:gd name="connsiteX68" fmla="*/ 1028700 w 2659380"/>
                <a:gd name="connsiteY68" fmla="*/ 5067300 h 5867400"/>
                <a:gd name="connsiteX69" fmla="*/ 967740 w 2659380"/>
                <a:gd name="connsiteY69" fmla="*/ 5021580 h 5867400"/>
                <a:gd name="connsiteX70" fmla="*/ 1005840 w 2659380"/>
                <a:gd name="connsiteY70" fmla="*/ 4922520 h 5867400"/>
                <a:gd name="connsiteX71" fmla="*/ 1089660 w 2659380"/>
                <a:gd name="connsiteY71" fmla="*/ 4892040 h 5867400"/>
                <a:gd name="connsiteX72" fmla="*/ 1143000 w 2659380"/>
                <a:gd name="connsiteY72" fmla="*/ 4785360 h 5867400"/>
                <a:gd name="connsiteX73" fmla="*/ 1082040 w 2659380"/>
                <a:gd name="connsiteY73" fmla="*/ 4671060 h 5867400"/>
                <a:gd name="connsiteX74" fmla="*/ 1203960 w 2659380"/>
                <a:gd name="connsiteY74" fmla="*/ 4625340 h 5867400"/>
                <a:gd name="connsiteX75" fmla="*/ 1249680 w 2659380"/>
                <a:gd name="connsiteY75" fmla="*/ 4396740 h 5867400"/>
                <a:gd name="connsiteX76" fmla="*/ 1333500 w 2659380"/>
                <a:gd name="connsiteY76" fmla="*/ 4168140 h 5867400"/>
                <a:gd name="connsiteX77" fmla="*/ 1524000 w 2659380"/>
                <a:gd name="connsiteY77" fmla="*/ 4175760 h 5867400"/>
                <a:gd name="connsiteX78" fmla="*/ 1805940 w 2659380"/>
                <a:gd name="connsiteY78" fmla="*/ 3924300 h 5867400"/>
                <a:gd name="connsiteX79" fmla="*/ 1760220 w 2659380"/>
                <a:gd name="connsiteY79" fmla="*/ 3855720 h 5867400"/>
                <a:gd name="connsiteX80" fmla="*/ 1607820 w 2659380"/>
                <a:gd name="connsiteY80" fmla="*/ 3886200 h 5867400"/>
                <a:gd name="connsiteX81" fmla="*/ 1691640 w 2659380"/>
                <a:gd name="connsiteY81" fmla="*/ 3756660 h 5867400"/>
                <a:gd name="connsiteX82" fmla="*/ 1661160 w 2659380"/>
                <a:gd name="connsiteY82" fmla="*/ 3649980 h 5867400"/>
                <a:gd name="connsiteX83" fmla="*/ 1661160 w 2659380"/>
                <a:gd name="connsiteY83" fmla="*/ 3596640 h 5867400"/>
                <a:gd name="connsiteX84" fmla="*/ 1828800 w 2659380"/>
                <a:gd name="connsiteY84" fmla="*/ 3589020 h 5867400"/>
                <a:gd name="connsiteX85" fmla="*/ 1935480 w 2659380"/>
                <a:gd name="connsiteY85" fmla="*/ 3444240 h 5867400"/>
                <a:gd name="connsiteX86" fmla="*/ 1973580 w 2659380"/>
                <a:gd name="connsiteY86" fmla="*/ 3337560 h 5867400"/>
                <a:gd name="connsiteX87" fmla="*/ 1897380 w 2659380"/>
                <a:gd name="connsiteY87" fmla="*/ 3291840 h 5867400"/>
                <a:gd name="connsiteX88" fmla="*/ 1851660 w 2659380"/>
                <a:gd name="connsiteY88" fmla="*/ 3299460 h 5867400"/>
                <a:gd name="connsiteX89" fmla="*/ 1737360 w 2659380"/>
                <a:gd name="connsiteY89" fmla="*/ 3093720 h 5867400"/>
                <a:gd name="connsiteX90" fmla="*/ 1844040 w 2659380"/>
                <a:gd name="connsiteY90" fmla="*/ 2933700 h 5867400"/>
                <a:gd name="connsiteX91" fmla="*/ 1874520 w 2659380"/>
                <a:gd name="connsiteY91" fmla="*/ 2849880 h 5867400"/>
                <a:gd name="connsiteX92" fmla="*/ 1607820 w 2659380"/>
                <a:gd name="connsiteY92" fmla="*/ 2979420 h 5867400"/>
                <a:gd name="connsiteX93" fmla="*/ 1706880 w 2659380"/>
                <a:gd name="connsiteY93" fmla="*/ 2849880 h 5867400"/>
                <a:gd name="connsiteX94" fmla="*/ 1706880 w 2659380"/>
                <a:gd name="connsiteY94" fmla="*/ 2720340 h 5867400"/>
                <a:gd name="connsiteX95" fmla="*/ 1600200 w 2659380"/>
                <a:gd name="connsiteY95" fmla="*/ 2727960 h 5867400"/>
                <a:gd name="connsiteX96" fmla="*/ 1615440 w 2659380"/>
                <a:gd name="connsiteY96" fmla="*/ 2613660 h 5867400"/>
                <a:gd name="connsiteX97" fmla="*/ 1737360 w 2659380"/>
                <a:gd name="connsiteY97" fmla="*/ 2636520 h 5867400"/>
                <a:gd name="connsiteX98" fmla="*/ 1668780 w 2659380"/>
                <a:gd name="connsiteY98" fmla="*/ 2407920 h 5867400"/>
                <a:gd name="connsiteX99" fmla="*/ 2293620 w 2659380"/>
                <a:gd name="connsiteY99" fmla="*/ 1729740 h 5867400"/>
                <a:gd name="connsiteX100" fmla="*/ 2346960 w 2659380"/>
                <a:gd name="connsiteY100" fmla="*/ 1569720 h 5867400"/>
                <a:gd name="connsiteX101" fmla="*/ 2346960 w 2659380"/>
                <a:gd name="connsiteY101" fmla="*/ 1447800 h 5867400"/>
                <a:gd name="connsiteX102" fmla="*/ 2430780 w 2659380"/>
                <a:gd name="connsiteY102" fmla="*/ 1440180 h 5867400"/>
                <a:gd name="connsiteX103" fmla="*/ 2484120 w 2659380"/>
                <a:gd name="connsiteY103" fmla="*/ 1059180 h 5867400"/>
                <a:gd name="connsiteX104" fmla="*/ 2438400 w 2659380"/>
                <a:gd name="connsiteY104" fmla="*/ 967740 h 5867400"/>
                <a:gd name="connsiteX105" fmla="*/ 2308860 w 2659380"/>
                <a:gd name="connsiteY105" fmla="*/ 914400 h 5867400"/>
                <a:gd name="connsiteX106" fmla="*/ 2194560 w 2659380"/>
                <a:gd name="connsiteY106" fmla="*/ 868680 h 5867400"/>
                <a:gd name="connsiteX107" fmla="*/ 2339340 w 2659380"/>
                <a:gd name="connsiteY107" fmla="*/ 815340 h 5867400"/>
                <a:gd name="connsiteX108" fmla="*/ 2324100 w 2659380"/>
                <a:gd name="connsiteY108" fmla="*/ 723900 h 5867400"/>
                <a:gd name="connsiteX109" fmla="*/ 2415540 w 2659380"/>
                <a:gd name="connsiteY109" fmla="*/ 800100 h 5867400"/>
                <a:gd name="connsiteX110" fmla="*/ 2522220 w 2659380"/>
                <a:gd name="connsiteY110" fmla="*/ 769620 h 5867400"/>
                <a:gd name="connsiteX111" fmla="*/ 2506980 w 2659380"/>
                <a:gd name="connsiteY111" fmla="*/ 693420 h 5867400"/>
                <a:gd name="connsiteX112" fmla="*/ 2545080 w 2659380"/>
                <a:gd name="connsiteY112" fmla="*/ 670560 h 5867400"/>
                <a:gd name="connsiteX113" fmla="*/ 2583180 w 2659380"/>
                <a:gd name="connsiteY113" fmla="*/ 548640 h 5867400"/>
                <a:gd name="connsiteX114" fmla="*/ 2476500 w 2659380"/>
                <a:gd name="connsiteY114" fmla="*/ 548640 h 5867400"/>
                <a:gd name="connsiteX115" fmla="*/ 2484120 w 2659380"/>
                <a:gd name="connsiteY115" fmla="*/ 472440 h 5867400"/>
                <a:gd name="connsiteX116" fmla="*/ 2590800 w 2659380"/>
                <a:gd name="connsiteY116" fmla="*/ 426720 h 5867400"/>
                <a:gd name="connsiteX117" fmla="*/ 2659380 w 2659380"/>
                <a:gd name="connsiteY117" fmla="*/ 342900 h 5867400"/>
                <a:gd name="connsiteX118" fmla="*/ 2606040 w 2659380"/>
                <a:gd name="connsiteY118" fmla="*/ 327660 h 5867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2659380" h="5867400">
                  <a:moveTo>
                    <a:pt x="2606040" y="327660"/>
                  </a:moveTo>
                  <a:lnTo>
                    <a:pt x="2560320" y="83820"/>
                  </a:lnTo>
                  <a:lnTo>
                    <a:pt x="2324100" y="0"/>
                  </a:lnTo>
                  <a:lnTo>
                    <a:pt x="2194560" y="60960"/>
                  </a:lnTo>
                  <a:lnTo>
                    <a:pt x="2057400" y="53340"/>
                  </a:lnTo>
                  <a:lnTo>
                    <a:pt x="1973580" y="144780"/>
                  </a:lnTo>
                  <a:lnTo>
                    <a:pt x="2004060" y="198120"/>
                  </a:lnTo>
                  <a:lnTo>
                    <a:pt x="1920240" y="281940"/>
                  </a:lnTo>
                  <a:lnTo>
                    <a:pt x="1783080" y="502920"/>
                  </a:lnTo>
                  <a:lnTo>
                    <a:pt x="1821180" y="640080"/>
                  </a:lnTo>
                  <a:lnTo>
                    <a:pt x="1524000" y="502920"/>
                  </a:lnTo>
                  <a:lnTo>
                    <a:pt x="1402080" y="586740"/>
                  </a:lnTo>
                  <a:lnTo>
                    <a:pt x="1348740" y="502920"/>
                  </a:lnTo>
                  <a:lnTo>
                    <a:pt x="1249680" y="510540"/>
                  </a:lnTo>
                  <a:lnTo>
                    <a:pt x="1104900" y="1104900"/>
                  </a:lnTo>
                  <a:lnTo>
                    <a:pt x="975360" y="1310640"/>
                  </a:lnTo>
                  <a:lnTo>
                    <a:pt x="1021080" y="1417320"/>
                  </a:lnTo>
                  <a:lnTo>
                    <a:pt x="1135380" y="1318260"/>
                  </a:lnTo>
                  <a:lnTo>
                    <a:pt x="1424940" y="1684020"/>
                  </a:lnTo>
                  <a:lnTo>
                    <a:pt x="1249680" y="1653540"/>
                  </a:lnTo>
                  <a:lnTo>
                    <a:pt x="1104900" y="1752600"/>
                  </a:lnTo>
                  <a:lnTo>
                    <a:pt x="868680" y="2286000"/>
                  </a:lnTo>
                  <a:lnTo>
                    <a:pt x="906780" y="2392680"/>
                  </a:lnTo>
                  <a:lnTo>
                    <a:pt x="1082040" y="2385060"/>
                  </a:lnTo>
                  <a:lnTo>
                    <a:pt x="1021080" y="2613660"/>
                  </a:lnTo>
                  <a:lnTo>
                    <a:pt x="967740" y="2506980"/>
                  </a:lnTo>
                  <a:lnTo>
                    <a:pt x="883920" y="2545080"/>
                  </a:lnTo>
                  <a:lnTo>
                    <a:pt x="861060" y="3063240"/>
                  </a:lnTo>
                  <a:lnTo>
                    <a:pt x="883920" y="3116580"/>
                  </a:lnTo>
                  <a:lnTo>
                    <a:pt x="769620" y="3223260"/>
                  </a:lnTo>
                  <a:lnTo>
                    <a:pt x="693420" y="3291840"/>
                  </a:lnTo>
                  <a:lnTo>
                    <a:pt x="609600" y="3230880"/>
                  </a:lnTo>
                  <a:lnTo>
                    <a:pt x="541020" y="3291840"/>
                  </a:lnTo>
                  <a:lnTo>
                    <a:pt x="617220" y="3421380"/>
                  </a:lnTo>
                  <a:lnTo>
                    <a:pt x="876300" y="3352800"/>
                  </a:lnTo>
                  <a:lnTo>
                    <a:pt x="937260" y="3444240"/>
                  </a:lnTo>
                  <a:lnTo>
                    <a:pt x="982980" y="3406140"/>
                  </a:lnTo>
                  <a:lnTo>
                    <a:pt x="990600" y="3276600"/>
                  </a:lnTo>
                  <a:lnTo>
                    <a:pt x="1173480" y="3093720"/>
                  </a:lnTo>
                  <a:lnTo>
                    <a:pt x="1135380" y="3444240"/>
                  </a:lnTo>
                  <a:lnTo>
                    <a:pt x="1181100" y="3474720"/>
                  </a:lnTo>
                  <a:lnTo>
                    <a:pt x="1341120" y="3238500"/>
                  </a:lnTo>
                  <a:lnTo>
                    <a:pt x="1463040" y="3314700"/>
                  </a:lnTo>
                  <a:lnTo>
                    <a:pt x="1539240" y="3657600"/>
                  </a:lnTo>
                  <a:lnTo>
                    <a:pt x="1402080" y="3695700"/>
                  </a:lnTo>
                  <a:lnTo>
                    <a:pt x="1310640" y="3581400"/>
                  </a:lnTo>
                  <a:lnTo>
                    <a:pt x="1226820" y="3619500"/>
                  </a:lnTo>
                  <a:lnTo>
                    <a:pt x="1112520" y="3581400"/>
                  </a:lnTo>
                  <a:lnTo>
                    <a:pt x="1059180" y="3672840"/>
                  </a:lnTo>
                  <a:lnTo>
                    <a:pt x="883920" y="3771900"/>
                  </a:lnTo>
                  <a:lnTo>
                    <a:pt x="739140" y="3893820"/>
                  </a:lnTo>
                  <a:lnTo>
                    <a:pt x="502920" y="3916680"/>
                  </a:lnTo>
                  <a:lnTo>
                    <a:pt x="510540" y="3634740"/>
                  </a:lnTo>
                  <a:lnTo>
                    <a:pt x="350520" y="3596640"/>
                  </a:lnTo>
                  <a:lnTo>
                    <a:pt x="289560" y="3787140"/>
                  </a:lnTo>
                  <a:lnTo>
                    <a:pt x="0" y="5554980"/>
                  </a:lnTo>
                  <a:lnTo>
                    <a:pt x="38100" y="5707380"/>
                  </a:lnTo>
                  <a:lnTo>
                    <a:pt x="114300" y="5699760"/>
                  </a:lnTo>
                  <a:lnTo>
                    <a:pt x="266700" y="5715000"/>
                  </a:lnTo>
                  <a:lnTo>
                    <a:pt x="289560" y="5844540"/>
                  </a:lnTo>
                  <a:lnTo>
                    <a:pt x="434340" y="5867400"/>
                  </a:lnTo>
                  <a:lnTo>
                    <a:pt x="480060" y="5707380"/>
                  </a:lnTo>
                  <a:lnTo>
                    <a:pt x="617220" y="5783580"/>
                  </a:lnTo>
                  <a:lnTo>
                    <a:pt x="739140" y="5715000"/>
                  </a:lnTo>
                  <a:lnTo>
                    <a:pt x="723900" y="5577840"/>
                  </a:lnTo>
                  <a:lnTo>
                    <a:pt x="853440" y="5547360"/>
                  </a:lnTo>
                  <a:lnTo>
                    <a:pt x="891540" y="5341620"/>
                  </a:lnTo>
                  <a:lnTo>
                    <a:pt x="1036320" y="5273040"/>
                  </a:lnTo>
                  <a:lnTo>
                    <a:pt x="1028700" y="5067300"/>
                  </a:lnTo>
                  <a:lnTo>
                    <a:pt x="967740" y="5021580"/>
                  </a:lnTo>
                  <a:lnTo>
                    <a:pt x="1005840" y="4922520"/>
                  </a:lnTo>
                  <a:lnTo>
                    <a:pt x="1089660" y="4892040"/>
                  </a:lnTo>
                  <a:lnTo>
                    <a:pt x="1143000" y="4785360"/>
                  </a:lnTo>
                  <a:lnTo>
                    <a:pt x="1082040" y="4671060"/>
                  </a:lnTo>
                  <a:lnTo>
                    <a:pt x="1203960" y="4625340"/>
                  </a:lnTo>
                  <a:lnTo>
                    <a:pt x="1249680" y="4396740"/>
                  </a:lnTo>
                  <a:lnTo>
                    <a:pt x="1333500" y="4168140"/>
                  </a:lnTo>
                  <a:lnTo>
                    <a:pt x="1524000" y="4175760"/>
                  </a:lnTo>
                  <a:lnTo>
                    <a:pt x="1805940" y="3924300"/>
                  </a:lnTo>
                  <a:lnTo>
                    <a:pt x="1760220" y="3855720"/>
                  </a:lnTo>
                  <a:lnTo>
                    <a:pt x="1607820" y="3886200"/>
                  </a:lnTo>
                  <a:lnTo>
                    <a:pt x="1691640" y="3756660"/>
                  </a:lnTo>
                  <a:lnTo>
                    <a:pt x="1661160" y="3649980"/>
                  </a:lnTo>
                  <a:lnTo>
                    <a:pt x="1661160" y="3596640"/>
                  </a:lnTo>
                  <a:lnTo>
                    <a:pt x="1828800" y="3589020"/>
                  </a:lnTo>
                  <a:lnTo>
                    <a:pt x="1935480" y="3444240"/>
                  </a:lnTo>
                  <a:lnTo>
                    <a:pt x="1973580" y="3337560"/>
                  </a:lnTo>
                  <a:lnTo>
                    <a:pt x="1897380" y="3291840"/>
                  </a:lnTo>
                  <a:lnTo>
                    <a:pt x="1851660" y="3299460"/>
                  </a:lnTo>
                  <a:lnTo>
                    <a:pt x="1737360" y="3093720"/>
                  </a:lnTo>
                  <a:lnTo>
                    <a:pt x="1844040" y="2933700"/>
                  </a:lnTo>
                  <a:lnTo>
                    <a:pt x="1874520" y="2849880"/>
                  </a:lnTo>
                  <a:lnTo>
                    <a:pt x="1607820" y="2979420"/>
                  </a:lnTo>
                  <a:lnTo>
                    <a:pt x="1706880" y="2849880"/>
                  </a:lnTo>
                  <a:lnTo>
                    <a:pt x="1706880" y="2720340"/>
                  </a:lnTo>
                  <a:lnTo>
                    <a:pt x="1600200" y="2727960"/>
                  </a:lnTo>
                  <a:lnTo>
                    <a:pt x="1615440" y="2613660"/>
                  </a:lnTo>
                  <a:lnTo>
                    <a:pt x="1737360" y="2636520"/>
                  </a:lnTo>
                  <a:lnTo>
                    <a:pt x="1668780" y="2407920"/>
                  </a:lnTo>
                  <a:lnTo>
                    <a:pt x="2293620" y="1729740"/>
                  </a:lnTo>
                  <a:lnTo>
                    <a:pt x="2346960" y="1569720"/>
                  </a:lnTo>
                  <a:lnTo>
                    <a:pt x="2346960" y="1447800"/>
                  </a:lnTo>
                  <a:lnTo>
                    <a:pt x="2430780" y="1440180"/>
                  </a:lnTo>
                  <a:lnTo>
                    <a:pt x="2484120" y="1059180"/>
                  </a:lnTo>
                  <a:lnTo>
                    <a:pt x="2438400" y="967740"/>
                  </a:lnTo>
                  <a:lnTo>
                    <a:pt x="2308860" y="914400"/>
                  </a:lnTo>
                  <a:lnTo>
                    <a:pt x="2194560" y="868680"/>
                  </a:lnTo>
                  <a:lnTo>
                    <a:pt x="2339340" y="815340"/>
                  </a:lnTo>
                  <a:lnTo>
                    <a:pt x="2324100" y="723900"/>
                  </a:lnTo>
                  <a:lnTo>
                    <a:pt x="2415540" y="800100"/>
                  </a:lnTo>
                  <a:lnTo>
                    <a:pt x="2522220" y="769620"/>
                  </a:lnTo>
                  <a:lnTo>
                    <a:pt x="2506980" y="693420"/>
                  </a:lnTo>
                  <a:lnTo>
                    <a:pt x="2545080" y="670560"/>
                  </a:lnTo>
                  <a:lnTo>
                    <a:pt x="2583180" y="548640"/>
                  </a:lnTo>
                  <a:lnTo>
                    <a:pt x="2476500" y="548640"/>
                  </a:lnTo>
                  <a:lnTo>
                    <a:pt x="2484120" y="472440"/>
                  </a:lnTo>
                  <a:lnTo>
                    <a:pt x="2590800" y="426720"/>
                  </a:lnTo>
                  <a:lnTo>
                    <a:pt x="2659380" y="342900"/>
                  </a:lnTo>
                  <a:lnTo>
                    <a:pt x="2606040" y="327660"/>
                  </a:lnTo>
                  <a:close/>
                </a:path>
              </a:pathLst>
            </a:custGeom>
            <a:solidFill>
              <a:srgbClr val="008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451" name="グループ化 450">
            <a:extLst>
              <a:ext uri="{FF2B5EF4-FFF2-40B4-BE49-F238E27FC236}">
                <a16:creationId xmlns:a16="http://schemas.microsoft.com/office/drawing/2014/main" id="{E2DC7220-9353-4DCE-B503-49B6F06000BC}"/>
              </a:ext>
            </a:extLst>
          </p:cNvPr>
          <p:cNvGrpSpPr/>
          <p:nvPr/>
        </p:nvGrpSpPr>
        <p:grpSpPr>
          <a:xfrm>
            <a:off x="3780161" y="1313014"/>
            <a:ext cx="2448111" cy="1736474"/>
            <a:chOff x="752289" y="4691699"/>
            <a:chExt cx="1912819" cy="1356785"/>
          </a:xfrm>
        </p:grpSpPr>
        <p:grpSp>
          <p:nvGrpSpPr>
            <p:cNvPr id="452" name="グループ化 451">
              <a:extLst>
                <a:ext uri="{FF2B5EF4-FFF2-40B4-BE49-F238E27FC236}">
                  <a16:creationId xmlns:a16="http://schemas.microsoft.com/office/drawing/2014/main" id="{02D7ECAE-9602-4B77-BA92-131366CAEF3E}"/>
                </a:ext>
              </a:extLst>
            </p:cNvPr>
            <p:cNvGrpSpPr/>
            <p:nvPr/>
          </p:nvGrpSpPr>
          <p:grpSpPr>
            <a:xfrm>
              <a:off x="752289" y="4956728"/>
              <a:ext cx="1809205" cy="1091756"/>
              <a:chOff x="1271306" y="4911396"/>
              <a:chExt cx="2133600" cy="1605106"/>
            </a:xfrm>
          </p:grpSpPr>
          <p:sp>
            <p:nvSpPr>
              <p:cNvPr id="469" name="楕円 468">
                <a:extLst>
                  <a:ext uri="{FF2B5EF4-FFF2-40B4-BE49-F238E27FC236}">
                    <a16:creationId xmlns:a16="http://schemas.microsoft.com/office/drawing/2014/main" id="{92BB3EB8-93AE-4E2A-9851-6FD7C164BFB9}"/>
                  </a:ext>
                </a:extLst>
              </p:cNvPr>
              <p:cNvSpPr/>
              <p:nvPr/>
            </p:nvSpPr>
            <p:spPr>
              <a:xfrm>
                <a:off x="1271306" y="4911396"/>
                <a:ext cx="2133600" cy="1605106"/>
              </a:xfrm>
              <a:prstGeom prst="ellipse">
                <a:avLst/>
              </a:prstGeom>
              <a:gradFill>
                <a:gsLst>
                  <a:gs pos="1000">
                    <a:sysClr val="window" lastClr="FFFFFF">
                      <a:lumMod val="65000"/>
                    </a:sysClr>
                  </a:gs>
                  <a:gs pos="86000">
                    <a:sysClr val="windowText" lastClr="000000">
                      <a:lumMod val="75000"/>
                      <a:lumOff val="2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0" name="フリーフォーム: 図形 469">
                <a:extLst>
                  <a:ext uri="{FF2B5EF4-FFF2-40B4-BE49-F238E27FC236}">
                    <a16:creationId xmlns:a16="http://schemas.microsoft.com/office/drawing/2014/main" id="{1DB7213D-91BF-4CC9-A33A-DBC1656BAD61}"/>
                  </a:ext>
                </a:extLst>
              </p:cNvPr>
              <p:cNvSpPr/>
              <p:nvPr/>
            </p:nvSpPr>
            <p:spPr>
              <a:xfrm>
                <a:off x="1294178" y="5686425"/>
                <a:ext cx="2087197" cy="809130"/>
              </a:xfrm>
              <a:custGeom>
                <a:avLst/>
                <a:gdLst>
                  <a:gd name="connsiteX0" fmla="*/ 959 w 2133600"/>
                  <a:gd name="connsiteY0" fmla="*/ 0 h 816840"/>
                  <a:gd name="connsiteX1" fmla="*/ 5508 w 2133600"/>
                  <a:gd name="connsiteY1" fmla="*/ 67769 h 816840"/>
                  <a:gd name="connsiteX2" fmla="*/ 1066800 w 2133600"/>
                  <a:gd name="connsiteY2" fmla="*/ 788265 h 816840"/>
                  <a:gd name="connsiteX3" fmla="*/ 2128092 w 2133600"/>
                  <a:gd name="connsiteY3" fmla="*/ 67769 h 816840"/>
                  <a:gd name="connsiteX4" fmla="*/ 2132641 w 2133600"/>
                  <a:gd name="connsiteY4" fmla="*/ 0 h 816840"/>
                  <a:gd name="connsiteX5" fmla="*/ 2133600 w 2133600"/>
                  <a:gd name="connsiteY5" fmla="*/ 14287 h 816840"/>
                  <a:gd name="connsiteX6" fmla="*/ 1066800 w 2133600"/>
                  <a:gd name="connsiteY6" fmla="*/ 816840 h 816840"/>
                  <a:gd name="connsiteX7" fmla="*/ 0 w 2133600"/>
                  <a:gd name="connsiteY7" fmla="*/ 14287 h 81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33600" h="816840">
                    <a:moveTo>
                      <a:pt x="959" y="0"/>
                    </a:moveTo>
                    <a:lnTo>
                      <a:pt x="5508" y="67769"/>
                    </a:lnTo>
                    <a:cubicBezTo>
                      <a:pt x="60139" y="472461"/>
                      <a:pt x="514447" y="788265"/>
                      <a:pt x="1066800" y="788265"/>
                    </a:cubicBezTo>
                    <a:cubicBezTo>
                      <a:pt x="1619154" y="788265"/>
                      <a:pt x="2073462" y="472461"/>
                      <a:pt x="2128092" y="67769"/>
                    </a:cubicBezTo>
                    <a:lnTo>
                      <a:pt x="2132641" y="0"/>
                    </a:lnTo>
                    <a:lnTo>
                      <a:pt x="2133600" y="14287"/>
                    </a:lnTo>
                    <a:cubicBezTo>
                      <a:pt x="2133600" y="457525"/>
                      <a:pt x="1655977" y="816840"/>
                      <a:pt x="1066800" y="816840"/>
                    </a:cubicBezTo>
                    <a:cubicBezTo>
                      <a:pt x="477623" y="816840"/>
                      <a:pt x="0" y="457525"/>
                      <a:pt x="0" y="14287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53" name="フリーフォーム: 図形 452">
              <a:extLst>
                <a:ext uri="{FF2B5EF4-FFF2-40B4-BE49-F238E27FC236}">
                  <a16:creationId xmlns:a16="http://schemas.microsoft.com/office/drawing/2014/main" id="{2D999B39-3705-4D2E-9743-82F95961D4FA}"/>
                </a:ext>
              </a:extLst>
            </p:cNvPr>
            <p:cNvSpPr/>
            <p:nvPr/>
          </p:nvSpPr>
          <p:spPr>
            <a:xfrm rot="20823693">
              <a:off x="1892436" y="5587301"/>
              <a:ext cx="772672" cy="142426"/>
            </a:xfrm>
            <a:custGeom>
              <a:avLst/>
              <a:gdLst>
                <a:gd name="connsiteX0" fmla="*/ 1178075 w 1341656"/>
                <a:gd name="connsiteY0" fmla="*/ 170 h 165588"/>
                <a:gd name="connsiteX1" fmla="*/ 1249474 w 1341656"/>
                <a:gd name="connsiteY1" fmla="*/ 13313 h 165588"/>
                <a:gd name="connsiteX2" fmla="*/ 1338698 w 1341656"/>
                <a:gd name="connsiteY2" fmla="*/ 82689 h 165588"/>
                <a:gd name="connsiteX3" fmla="*/ 1277755 w 1341656"/>
                <a:gd name="connsiteY3" fmla="*/ 104681 h 165588"/>
                <a:gd name="connsiteX4" fmla="*/ 197739 w 1341656"/>
                <a:gd name="connsiteY4" fmla="*/ 164972 h 165588"/>
                <a:gd name="connsiteX5" fmla="*/ 92182 w 1341656"/>
                <a:gd name="connsiteY5" fmla="*/ 152275 h 165588"/>
                <a:gd name="connsiteX6" fmla="*/ 53966 w 1341656"/>
                <a:gd name="connsiteY6" fmla="*/ 122560 h 165588"/>
                <a:gd name="connsiteX7" fmla="*/ 405145 w 1341656"/>
                <a:gd name="connsiteY7" fmla="*/ 109541 h 165588"/>
                <a:gd name="connsiteX8" fmla="*/ 433198 w 1341656"/>
                <a:gd name="connsiteY8" fmla="*/ 102819 h 165588"/>
                <a:gd name="connsiteX9" fmla="*/ 392127 w 1341656"/>
                <a:gd name="connsiteY9" fmla="*/ 81613 h 165588"/>
                <a:gd name="connsiteX10" fmla="*/ 359262 w 1341656"/>
                <a:gd name="connsiteY10" fmla="*/ 77595 h 165588"/>
                <a:gd name="connsiteX11" fmla="*/ 343539 w 1341656"/>
                <a:gd name="connsiteY11" fmla="*/ 77732 h 165588"/>
                <a:gd name="connsiteX12" fmla="*/ 12113 w 1341656"/>
                <a:gd name="connsiteY12" fmla="*/ 90018 h 165588"/>
                <a:gd name="connsiteX13" fmla="*/ 2958 w 1341656"/>
                <a:gd name="connsiteY13" fmla="*/ 82900 h 165588"/>
                <a:gd name="connsiteX14" fmla="*/ 63901 w 1341656"/>
                <a:gd name="connsiteY14" fmla="*/ 60908 h 165588"/>
                <a:gd name="connsiteX15" fmla="*/ 1143917 w 1341656"/>
                <a:gd name="connsiteY15" fmla="*/ 616 h 165588"/>
                <a:gd name="connsiteX16" fmla="*/ 1178075 w 1341656"/>
                <a:gd name="connsiteY16" fmla="*/ 170 h 165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41656" h="165588">
                  <a:moveTo>
                    <a:pt x="1178075" y="170"/>
                  </a:moveTo>
                  <a:cubicBezTo>
                    <a:pt x="1211341" y="1135"/>
                    <a:pt x="1240234" y="6129"/>
                    <a:pt x="1249474" y="13313"/>
                  </a:cubicBezTo>
                  <a:lnTo>
                    <a:pt x="1338698" y="82689"/>
                  </a:lnTo>
                  <a:cubicBezTo>
                    <a:pt x="1351018" y="92268"/>
                    <a:pt x="1323733" y="102114"/>
                    <a:pt x="1277755" y="104681"/>
                  </a:cubicBezTo>
                  <a:lnTo>
                    <a:pt x="197739" y="164972"/>
                  </a:lnTo>
                  <a:cubicBezTo>
                    <a:pt x="151761" y="167539"/>
                    <a:pt x="104502" y="161854"/>
                    <a:pt x="92182" y="152275"/>
                  </a:cubicBezTo>
                  <a:lnTo>
                    <a:pt x="53966" y="122560"/>
                  </a:lnTo>
                  <a:lnTo>
                    <a:pt x="405145" y="109541"/>
                  </a:lnTo>
                  <a:cubicBezTo>
                    <a:pt x="426309" y="108757"/>
                    <a:pt x="438869" y="105747"/>
                    <a:pt x="433198" y="102819"/>
                  </a:cubicBezTo>
                  <a:lnTo>
                    <a:pt x="392127" y="81613"/>
                  </a:lnTo>
                  <a:cubicBezTo>
                    <a:pt x="387874" y="79417"/>
                    <a:pt x="374574" y="77890"/>
                    <a:pt x="359262" y="77595"/>
                  </a:cubicBezTo>
                  <a:cubicBezTo>
                    <a:pt x="354157" y="77497"/>
                    <a:pt x="348829" y="77535"/>
                    <a:pt x="343539" y="77732"/>
                  </a:cubicBezTo>
                  <a:lnTo>
                    <a:pt x="12113" y="90018"/>
                  </a:lnTo>
                  <a:lnTo>
                    <a:pt x="2958" y="82900"/>
                  </a:lnTo>
                  <a:cubicBezTo>
                    <a:pt x="-9362" y="73321"/>
                    <a:pt x="17923" y="63474"/>
                    <a:pt x="63901" y="60908"/>
                  </a:cubicBezTo>
                  <a:lnTo>
                    <a:pt x="1143917" y="616"/>
                  </a:lnTo>
                  <a:cubicBezTo>
                    <a:pt x="1155411" y="-26"/>
                    <a:pt x="1166986" y="-152"/>
                    <a:pt x="1178075" y="170"/>
                  </a:cubicBez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solidFill>
                <a:srgbClr val="ED7D31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54" name="グループ化 453">
              <a:extLst>
                <a:ext uri="{FF2B5EF4-FFF2-40B4-BE49-F238E27FC236}">
                  <a16:creationId xmlns:a16="http://schemas.microsoft.com/office/drawing/2014/main" id="{126FADFC-F7C6-4982-9DD3-B80535FC4BF3}"/>
                </a:ext>
              </a:extLst>
            </p:cNvPr>
            <p:cNvGrpSpPr/>
            <p:nvPr/>
          </p:nvGrpSpPr>
          <p:grpSpPr>
            <a:xfrm>
              <a:off x="966607" y="4691699"/>
              <a:ext cx="1312165" cy="1064190"/>
              <a:chOff x="879094" y="4575110"/>
              <a:chExt cx="1463226" cy="1186703"/>
            </a:xfrm>
          </p:grpSpPr>
          <p:grpSp>
            <p:nvGrpSpPr>
              <p:cNvPr id="455" name="グループ化 454">
                <a:extLst>
                  <a:ext uri="{FF2B5EF4-FFF2-40B4-BE49-F238E27FC236}">
                    <a16:creationId xmlns:a16="http://schemas.microsoft.com/office/drawing/2014/main" id="{C35DCE65-601B-475D-A1EC-736F3C6328F5}"/>
                  </a:ext>
                </a:extLst>
              </p:cNvPr>
              <p:cNvGrpSpPr/>
              <p:nvPr/>
            </p:nvGrpSpPr>
            <p:grpSpPr>
              <a:xfrm>
                <a:off x="1272485" y="4575110"/>
                <a:ext cx="1069835" cy="1032065"/>
                <a:chOff x="2784211" y="4528878"/>
                <a:chExt cx="1069835" cy="1032065"/>
              </a:xfrm>
            </p:grpSpPr>
            <p:grpSp>
              <p:nvGrpSpPr>
                <p:cNvPr id="463" name="グループ化 462">
                  <a:extLst>
                    <a:ext uri="{FF2B5EF4-FFF2-40B4-BE49-F238E27FC236}">
                      <a16:creationId xmlns:a16="http://schemas.microsoft.com/office/drawing/2014/main" id="{9D3A2C8E-A4E0-492D-B6E4-AE5EB8C97A3B}"/>
                    </a:ext>
                  </a:extLst>
                </p:cNvPr>
                <p:cNvGrpSpPr/>
                <p:nvPr/>
              </p:nvGrpSpPr>
              <p:grpSpPr>
                <a:xfrm>
                  <a:off x="2784211" y="4528878"/>
                  <a:ext cx="1069835" cy="1032065"/>
                  <a:chOff x="2753952" y="4475495"/>
                  <a:chExt cx="1069835" cy="1032065"/>
                </a:xfrm>
              </p:grpSpPr>
              <p:sp>
                <p:nvSpPr>
                  <p:cNvPr id="465" name="フリーフォーム: 図形 464">
                    <a:extLst>
                      <a:ext uri="{FF2B5EF4-FFF2-40B4-BE49-F238E27FC236}">
                        <a16:creationId xmlns:a16="http://schemas.microsoft.com/office/drawing/2014/main" id="{7ED8DA52-D5DC-4712-A7F9-FBCE72F68824}"/>
                      </a:ext>
                    </a:extLst>
                  </p:cNvPr>
                  <p:cNvSpPr/>
                  <p:nvPr/>
                </p:nvSpPr>
                <p:spPr>
                  <a:xfrm>
                    <a:off x="2753952" y="5065167"/>
                    <a:ext cx="1069835" cy="442393"/>
                  </a:xfrm>
                  <a:custGeom>
                    <a:avLst/>
                    <a:gdLst>
                      <a:gd name="connsiteX0" fmla="*/ 260182 w 1069835"/>
                      <a:gd name="connsiteY0" fmla="*/ 0 h 442393"/>
                      <a:gd name="connsiteX1" fmla="*/ 1069835 w 1069835"/>
                      <a:gd name="connsiteY1" fmla="*/ 285925 h 442393"/>
                      <a:gd name="connsiteX2" fmla="*/ 1040193 w 1069835"/>
                      <a:gd name="connsiteY2" fmla="*/ 300857 h 442393"/>
                      <a:gd name="connsiteX3" fmla="*/ 1069835 w 1069835"/>
                      <a:gd name="connsiteY3" fmla="*/ 311325 h 442393"/>
                      <a:gd name="connsiteX4" fmla="*/ 809653 w 1069835"/>
                      <a:gd name="connsiteY4" fmla="*/ 442393 h 442393"/>
                      <a:gd name="connsiteX5" fmla="*/ 0 w 1069835"/>
                      <a:gd name="connsiteY5" fmla="*/ 156468 h 442393"/>
                      <a:gd name="connsiteX6" fmla="*/ 29642 w 1069835"/>
                      <a:gd name="connsiteY6" fmla="*/ 141536 h 442393"/>
                      <a:gd name="connsiteX7" fmla="*/ 0 w 1069835"/>
                      <a:gd name="connsiteY7" fmla="*/ 131068 h 442393"/>
                      <a:gd name="connsiteX0" fmla="*/ 260182 w 1069835"/>
                      <a:gd name="connsiteY0" fmla="*/ 0 h 442393"/>
                      <a:gd name="connsiteX1" fmla="*/ 1069835 w 1069835"/>
                      <a:gd name="connsiteY1" fmla="*/ 285925 h 442393"/>
                      <a:gd name="connsiteX2" fmla="*/ 1040193 w 1069835"/>
                      <a:gd name="connsiteY2" fmla="*/ 300857 h 442393"/>
                      <a:gd name="connsiteX3" fmla="*/ 1069835 w 1069835"/>
                      <a:gd name="connsiteY3" fmla="*/ 311325 h 442393"/>
                      <a:gd name="connsiteX4" fmla="*/ 809653 w 1069835"/>
                      <a:gd name="connsiteY4" fmla="*/ 442393 h 442393"/>
                      <a:gd name="connsiteX5" fmla="*/ 0 w 1069835"/>
                      <a:gd name="connsiteY5" fmla="*/ 156468 h 442393"/>
                      <a:gd name="connsiteX6" fmla="*/ 0 w 1069835"/>
                      <a:gd name="connsiteY6" fmla="*/ 131068 h 442393"/>
                      <a:gd name="connsiteX7" fmla="*/ 260182 w 1069835"/>
                      <a:gd name="connsiteY7" fmla="*/ 0 h 442393"/>
                      <a:gd name="connsiteX0" fmla="*/ 260182 w 1069835"/>
                      <a:gd name="connsiteY0" fmla="*/ 0 h 442393"/>
                      <a:gd name="connsiteX1" fmla="*/ 1069835 w 1069835"/>
                      <a:gd name="connsiteY1" fmla="*/ 285925 h 442393"/>
                      <a:gd name="connsiteX2" fmla="*/ 1069835 w 1069835"/>
                      <a:gd name="connsiteY2" fmla="*/ 311325 h 442393"/>
                      <a:gd name="connsiteX3" fmla="*/ 809653 w 1069835"/>
                      <a:gd name="connsiteY3" fmla="*/ 442393 h 442393"/>
                      <a:gd name="connsiteX4" fmla="*/ 0 w 1069835"/>
                      <a:gd name="connsiteY4" fmla="*/ 156468 h 442393"/>
                      <a:gd name="connsiteX5" fmla="*/ 0 w 1069835"/>
                      <a:gd name="connsiteY5" fmla="*/ 131068 h 442393"/>
                      <a:gd name="connsiteX6" fmla="*/ 260182 w 1069835"/>
                      <a:gd name="connsiteY6" fmla="*/ 0 h 4423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069835" h="442393">
                        <a:moveTo>
                          <a:pt x="260182" y="0"/>
                        </a:moveTo>
                        <a:lnTo>
                          <a:pt x="1069835" y="285925"/>
                        </a:lnTo>
                        <a:lnTo>
                          <a:pt x="1069835" y="311325"/>
                        </a:lnTo>
                        <a:lnTo>
                          <a:pt x="809653" y="442393"/>
                        </a:lnTo>
                        <a:lnTo>
                          <a:pt x="0" y="156468"/>
                        </a:lnTo>
                        <a:lnTo>
                          <a:pt x="0" y="131068"/>
                        </a:lnTo>
                        <a:lnTo>
                          <a:pt x="260182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663300"/>
                      </a:gs>
                      <a:gs pos="100000">
                        <a:srgbClr val="ED7D31">
                          <a:lumMod val="75000"/>
                        </a:srgbClr>
                      </a:gs>
                    </a:gsLst>
                    <a:lin ang="189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6" name="フリーフォーム: 図形 465">
                    <a:extLst>
                      <a:ext uri="{FF2B5EF4-FFF2-40B4-BE49-F238E27FC236}">
                        <a16:creationId xmlns:a16="http://schemas.microsoft.com/office/drawing/2014/main" id="{071B4C66-C487-438D-B443-B4222F068E84}"/>
                      </a:ext>
                    </a:extLst>
                  </p:cNvPr>
                  <p:cNvSpPr/>
                  <p:nvPr/>
                </p:nvSpPr>
                <p:spPr>
                  <a:xfrm>
                    <a:off x="2753952" y="4481759"/>
                    <a:ext cx="1069835" cy="1000400"/>
                  </a:xfrm>
                  <a:custGeom>
                    <a:avLst/>
                    <a:gdLst>
                      <a:gd name="connsiteX0" fmla="*/ 260182 w 1069835"/>
                      <a:gd name="connsiteY0" fmla="*/ 0 h 1000400"/>
                      <a:gd name="connsiteX1" fmla="*/ 1069835 w 1069835"/>
                      <a:gd name="connsiteY1" fmla="*/ 285925 h 1000400"/>
                      <a:gd name="connsiteX2" fmla="*/ 933412 w 1069835"/>
                      <a:gd name="connsiteY2" fmla="*/ 354649 h 1000400"/>
                      <a:gd name="connsiteX3" fmla="*/ 933412 w 1069835"/>
                      <a:gd name="connsiteY3" fmla="*/ 821155 h 1000400"/>
                      <a:gd name="connsiteX4" fmla="*/ 1069835 w 1069835"/>
                      <a:gd name="connsiteY4" fmla="*/ 869332 h 1000400"/>
                      <a:gd name="connsiteX5" fmla="*/ 809653 w 1069835"/>
                      <a:gd name="connsiteY5" fmla="*/ 1000400 h 1000400"/>
                      <a:gd name="connsiteX6" fmla="*/ 0 w 1069835"/>
                      <a:gd name="connsiteY6" fmla="*/ 714475 h 1000400"/>
                      <a:gd name="connsiteX7" fmla="*/ 260182 w 1069835"/>
                      <a:gd name="connsiteY7" fmla="*/ 583407 h 1000400"/>
                      <a:gd name="connsiteX8" fmla="*/ 386917 w 1069835"/>
                      <a:gd name="connsiteY8" fmla="*/ 628163 h 1000400"/>
                      <a:gd name="connsiteX9" fmla="*/ 386917 w 1069835"/>
                      <a:gd name="connsiteY9" fmla="*/ 302482 h 1000400"/>
                      <a:gd name="connsiteX10" fmla="*/ 485393 w 1069835"/>
                      <a:gd name="connsiteY10" fmla="*/ 302482 h 1000400"/>
                      <a:gd name="connsiteX11" fmla="*/ 0 w 1069835"/>
                      <a:gd name="connsiteY11" fmla="*/ 131068 h 1000400"/>
                      <a:gd name="connsiteX0" fmla="*/ 260182 w 1069835"/>
                      <a:gd name="connsiteY0" fmla="*/ 0 h 1000400"/>
                      <a:gd name="connsiteX1" fmla="*/ 1069835 w 1069835"/>
                      <a:gd name="connsiteY1" fmla="*/ 285925 h 1000400"/>
                      <a:gd name="connsiteX2" fmla="*/ 933412 w 1069835"/>
                      <a:gd name="connsiteY2" fmla="*/ 354649 h 1000400"/>
                      <a:gd name="connsiteX3" fmla="*/ 1069835 w 1069835"/>
                      <a:gd name="connsiteY3" fmla="*/ 869332 h 1000400"/>
                      <a:gd name="connsiteX4" fmla="*/ 809653 w 1069835"/>
                      <a:gd name="connsiteY4" fmla="*/ 1000400 h 1000400"/>
                      <a:gd name="connsiteX5" fmla="*/ 0 w 1069835"/>
                      <a:gd name="connsiteY5" fmla="*/ 714475 h 1000400"/>
                      <a:gd name="connsiteX6" fmla="*/ 260182 w 1069835"/>
                      <a:gd name="connsiteY6" fmla="*/ 583407 h 1000400"/>
                      <a:gd name="connsiteX7" fmla="*/ 386917 w 1069835"/>
                      <a:gd name="connsiteY7" fmla="*/ 628163 h 1000400"/>
                      <a:gd name="connsiteX8" fmla="*/ 386917 w 1069835"/>
                      <a:gd name="connsiteY8" fmla="*/ 302482 h 1000400"/>
                      <a:gd name="connsiteX9" fmla="*/ 485393 w 1069835"/>
                      <a:gd name="connsiteY9" fmla="*/ 302482 h 1000400"/>
                      <a:gd name="connsiteX10" fmla="*/ 0 w 1069835"/>
                      <a:gd name="connsiteY10" fmla="*/ 131068 h 1000400"/>
                      <a:gd name="connsiteX11" fmla="*/ 260182 w 1069835"/>
                      <a:gd name="connsiteY11" fmla="*/ 0 h 1000400"/>
                      <a:gd name="connsiteX0" fmla="*/ 260182 w 1069835"/>
                      <a:gd name="connsiteY0" fmla="*/ 0 h 1000400"/>
                      <a:gd name="connsiteX1" fmla="*/ 1069835 w 1069835"/>
                      <a:gd name="connsiteY1" fmla="*/ 285925 h 1000400"/>
                      <a:gd name="connsiteX2" fmla="*/ 1069835 w 1069835"/>
                      <a:gd name="connsiteY2" fmla="*/ 869332 h 1000400"/>
                      <a:gd name="connsiteX3" fmla="*/ 809653 w 1069835"/>
                      <a:gd name="connsiteY3" fmla="*/ 1000400 h 1000400"/>
                      <a:gd name="connsiteX4" fmla="*/ 0 w 1069835"/>
                      <a:gd name="connsiteY4" fmla="*/ 714475 h 1000400"/>
                      <a:gd name="connsiteX5" fmla="*/ 260182 w 1069835"/>
                      <a:gd name="connsiteY5" fmla="*/ 583407 h 1000400"/>
                      <a:gd name="connsiteX6" fmla="*/ 386917 w 1069835"/>
                      <a:gd name="connsiteY6" fmla="*/ 628163 h 1000400"/>
                      <a:gd name="connsiteX7" fmla="*/ 386917 w 1069835"/>
                      <a:gd name="connsiteY7" fmla="*/ 302482 h 1000400"/>
                      <a:gd name="connsiteX8" fmla="*/ 485393 w 1069835"/>
                      <a:gd name="connsiteY8" fmla="*/ 302482 h 1000400"/>
                      <a:gd name="connsiteX9" fmla="*/ 0 w 1069835"/>
                      <a:gd name="connsiteY9" fmla="*/ 131068 h 1000400"/>
                      <a:gd name="connsiteX10" fmla="*/ 260182 w 1069835"/>
                      <a:gd name="connsiteY10" fmla="*/ 0 h 1000400"/>
                      <a:gd name="connsiteX0" fmla="*/ 260182 w 1069835"/>
                      <a:gd name="connsiteY0" fmla="*/ 0 h 1000400"/>
                      <a:gd name="connsiteX1" fmla="*/ 1069835 w 1069835"/>
                      <a:gd name="connsiteY1" fmla="*/ 285925 h 1000400"/>
                      <a:gd name="connsiteX2" fmla="*/ 1069835 w 1069835"/>
                      <a:gd name="connsiteY2" fmla="*/ 869332 h 1000400"/>
                      <a:gd name="connsiteX3" fmla="*/ 809653 w 1069835"/>
                      <a:gd name="connsiteY3" fmla="*/ 1000400 h 1000400"/>
                      <a:gd name="connsiteX4" fmla="*/ 0 w 1069835"/>
                      <a:gd name="connsiteY4" fmla="*/ 714475 h 1000400"/>
                      <a:gd name="connsiteX5" fmla="*/ 260182 w 1069835"/>
                      <a:gd name="connsiteY5" fmla="*/ 583407 h 1000400"/>
                      <a:gd name="connsiteX6" fmla="*/ 386917 w 1069835"/>
                      <a:gd name="connsiteY6" fmla="*/ 628163 h 1000400"/>
                      <a:gd name="connsiteX7" fmla="*/ 386917 w 1069835"/>
                      <a:gd name="connsiteY7" fmla="*/ 302482 h 1000400"/>
                      <a:gd name="connsiteX8" fmla="*/ 0 w 1069835"/>
                      <a:gd name="connsiteY8" fmla="*/ 131068 h 1000400"/>
                      <a:gd name="connsiteX9" fmla="*/ 260182 w 1069835"/>
                      <a:gd name="connsiteY9" fmla="*/ 0 h 1000400"/>
                      <a:gd name="connsiteX0" fmla="*/ 260182 w 1069835"/>
                      <a:gd name="connsiteY0" fmla="*/ 0 h 1000400"/>
                      <a:gd name="connsiteX1" fmla="*/ 1069835 w 1069835"/>
                      <a:gd name="connsiteY1" fmla="*/ 285925 h 1000400"/>
                      <a:gd name="connsiteX2" fmla="*/ 1069835 w 1069835"/>
                      <a:gd name="connsiteY2" fmla="*/ 869332 h 1000400"/>
                      <a:gd name="connsiteX3" fmla="*/ 809653 w 1069835"/>
                      <a:gd name="connsiteY3" fmla="*/ 1000400 h 1000400"/>
                      <a:gd name="connsiteX4" fmla="*/ 0 w 1069835"/>
                      <a:gd name="connsiteY4" fmla="*/ 714475 h 1000400"/>
                      <a:gd name="connsiteX5" fmla="*/ 260182 w 1069835"/>
                      <a:gd name="connsiteY5" fmla="*/ 583407 h 1000400"/>
                      <a:gd name="connsiteX6" fmla="*/ 386917 w 1069835"/>
                      <a:gd name="connsiteY6" fmla="*/ 628163 h 1000400"/>
                      <a:gd name="connsiteX7" fmla="*/ 0 w 1069835"/>
                      <a:gd name="connsiteY7" fmla="*/ 131068 h 1000400"/>
                      <a:gd name="connsiteX8" fmla="*/ 260182 w 1069835"/>
                      <a:gd name="connsiteY8" fmla="*/ 0 h 1000400"/>
                      <a:gd name="connsiteX0" fmla="*/ 260182 w 1069835"/>
                      <a:gd name="connsiteY0" fmla="*/ 0 h 1000400"/>
                      <a:gd name="connsiteX1" fmla="*/ 1069835 w 1069835"/>
                      <a:gd name="connsiteY1" fmla="*/ 285925 h 1000400"/>
                      <a:gd name="connsiteX2" fmla="*/ 1069835 w 1069835"/>
                      <a:gd name="connsiteY2" fmla="*/ 869332 h 1000400"/>
                      <a:gd name="connsiteX3" fmla="*/ 809653 w 1069835"/>
                      <a:gd name="connsiteY3" fmla="*/ 1000400 h 1000400"/>
                      <a:gd name="connsiteX4" fmla="*/ 0 w 1069835"/>
                      <a:gd name="connsiteY4" fmla="*/ 714475 h 1000400"/>
                      <a:gd name="connsiteX5" fmla="*/ 260182 w 1069835"/>
                      <a:gd name="connsiteY5" fmla="*/ 583407 h 1000400"/>
                      <a:gd name="connsiteX6" fmla="*/ 0 w 1069835"/>
                      <a:gd name="connsiteY6" fmla="*/ 131068 h 1000400"/>
                      <a:gd name="connsiteX7" fmla="*/ 260182 w 1069835"/>
                      <a:gd name="connsiteY7" fmla="*/ 0 h 1000400"/>
                      <a:gd name="connsiteX0" fmla="*/ 260182 w 1069835"/>
                      <a:gd name="connsiteY0" fmla="*/ 0 h 1000400"/>
                      <a:gd name="connsiteX1" fmla="*/ 1069835 w 1069835"/>
                      <a:gd name="connsiteY1" fmla="*/ 285925 h 1000400"/>
                      <a:gd name="connsiteX2" fmla="*/ 1069835 w 1069835"/>
                      <a:gd name="connsiteY2" fmla="*/ 869332 h 1000400"/>
                      <a:gd name="connsiteX3" fmla="*/ 809653 w 1069835"/>
                      <a:gd name="connsiteY3" fmla="*/ 1000400 h 1000400"/>
                      <a:gd name="connsiteX4" fmla="*/ 0 w 1069835"/>
                      <a:gd name="connsiteY4" fmla="*/ 714475 h 1000400"/>
                      <a:gd name="connsiteX5" fmla="*/ 0 w 1069835"/>
                      <a:gd name="connsiteY5" fmla="*/ 131068 h 1000400"/>
                      <a:gd name="connsiteX6" fmla="*/ 260182 w 1069835"/>
                      <a:gd name="connsiteY6" fmla="*/ 0 h 1000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069835" h="1000400">
                        <a:moveTo>
                          <a:pt x="260182" y="0"/>
                        </a:moveTo>
                        <a:lnTo>
                          <a:pt x="1069835" y="285925"/>
                        </a:lnTo>
                        <a:lnTo>
                          <a:pt x="1069835" y="869332"/>
                        </a:lnTo>
                        <a:lnTo>
                          <a:pt x="809653" y="1000400"/>
                        </a:lnTo>
                        <a:lnTo>
                          <a:pt x="0" y="714475"/>
                        </a:lnTo>
                        <a:lnTo>
                          <a:pt x="0" y="131068"/>
                        </a:lnTo>
                        <a:lnTo>
                          <a:pt x="260182" y="0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7" name="フリーフォーム: 図形 466">
                    <a:extLst>
                      <a:ext uri="{FF2B5EF4-FFF2-40B4-BE49-F238E27FC236}">
                        <a16:creationId xmlns:a16="http://schemas.microsoft.com/office/drawing/2014/main" id="{92D9036D-AF82-46A0-AADB-F30DDFCD89AF}"/>
                      </a:ext>
                    </a:extLst>
                  </p:cNvPr>
                  <p:cNvSpPr/>
                  <p:nvPr/>
                </p:nvSpPr>
                <p:spPr>
                  <a:xfrm>
                    <a:off x="3563755" y="4675930"/>
                    <a:ext cx="260032" cy="806229"/>
                  </a:xfrm>
                  <a:custGeom>
                    <a:avLst/>
                    <a:gdLst>
                      <a:gd name="connsiteX0" fmla="*/ 0 w 260032"/>
                      <a:gd name="connsiteY0" fmla="*/ 0 h 806229"/>
                      <a:gd name="connsiteX1" fmla="*/ 260032 w 260032"/>
                      <a:gd name="connsiteY1" fmla="*/ 91829 h 806229"/>
                      <a:gd name="connsiteX2" fmla="*/ 260032 w 260032"/>
                      <a:gd name="connsiteY2" fmla="*/ 675236 h 806229"/>
                      <a:gd name="connsiteX3" fmla="*/ 0 w 260032"/>
                      <a:gd name="connsiteY3" fmla="*/ 806229 h 8062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60032" h="806229">
                        <a:moveTo>
                          <a:pt x="0" y="0"/>
                        </a:moveTo>
                        <a:lnTo>
                          <a:pt x="260032" y="91829"/>
                        </a:lnTo>
                        <a:lnTo>
                          <a:pt x="260032" y="675236"/>
                        </a:lnTo>
                        <a:lnTo>
                          <a:pt x="0" y="806229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8" name="フリーフォーム: 図形 467">
                    <a:extLst>
                      <a:ext uri="{FF2B5EF4-FFF2-40B4-BE49-F238E27FC236}">
                        <a16:creationId xmlns:a16="http://schemas.microsoft.com/office/drawing/2014/main" id="{7E31A251-9ECB-41FD-B7EB-227480703DFF}"/>
                      </a:ext>
                    </a:extLst>
                  </p:cNvPr>
                  <p:cNvSpPr/>
                  <p:nvPr/>
                </p:nvSpPr>
                <p:spPr>
                  <a:xfrm>
                    <a:off x="2753952" y="4475495"/>
                    <a:ext cx="1069835" cy="442393"/>
                  </a:xfrm>
                  <a:custGeom>
                    <a:avLst/>
                    <a:gdLst>
                      <a:gd name="connsiteX0" fmla="*/ 260182 w 1069835"/>
                      <a:gd name="connsiteY0" fmla="*/ 0 h 442393"/>
                      <a:gd name="connsiteX1" fmla="*/ 1069835 w 1069835"/>
                      <a:gd name="connsiteY1" fmla="*/ 285925 h 442393"/>
                      <a:gd name="connsiteX2" fmla="*/ 1040193 w 1069835"/>
                      <a:gd name="connsiteY2" fmla="*/ 300857 h 442393"/>
                      <a:gd name="connsiteX3" fmla="*/ 1069835 w 1069835"/>
                      <a:gd name="connsiteY3" fmla="*/ 311325 h 442393"/>
                      <a:gd name="connsiteX4" fmla="*/ 809653 w 1069835"/>
                      <a:gd name="connsiteY4" fmla="*/ 442393 h 442393"/>
                      <a:gd name="connsiteX5" fmla="*/ 0 w 1069835"/>
                      <a:gd name="connsiteY5" fmla="*/ 156468 h 442393"/>
                      <a:gd name="connsiteX6" fmla="*/ 29642 w 1069835"/>
                      <a:gd name="connsiteY6" fmla="*/ 141536 h 442393"/>
                      <a:gd name="connsiteX7" fmla="*/ 0 w 1069835"/>
                      <a:gd name="connsiteY7" fmla="*/ 131068 h 442393"/>
                      <a:gd name="connsiteX0" fmla="*/ 260182 w 1069835"/>
                      <a:gd name="connsiteY0" fmla="*/ 0 h 442393"/>
                      <a:gd name="connsiteX1" fmla="*/ 1069835 w 1069835"/>
                      <a:gd name="connsiteY1" fmla="*/ 285925 h 442393"/>
                      <a:gd name="connsiteX2" fmla="*/ 1040193 w 1069835"/>
                      <a:gd name="connsiteY2" fmla="*/ 300857 h 442393"/>
                      <a:gd name="connsiteX3" fmla="*/ 1069835 w 1069835"/>
                      <a:gd name="connsiteY3" fmla="*/ 311325 h 442393"/>
                      <a:gd name="connsiteX4" fmla="*/ 809653 w 1069835"/>
                      <a:gd name="connsiteY4" fmla="*/ 442393 h 442393"/>
                      <a:gd name="connsiteX5" fmla="*/ 0 w 1069835"/>
                      <a:gd name="connsiteY5" fmla="*/ 156468 h 442393"/>
                      <a:gd name="connsiteX6" fmla="*/ 0 w 1069835"/>
                      <a:gd name="connsiteY6" fmla="*/ 131068 h 442393"/>
                      <a:gd name="connsiteX7" fmla="*/ 260182 w 1069835"/>
                      <a:gd name="connsiteY7" fmla="*/ 0 h 442393"/>
                      <a:gd name="connsiteX0" fmla="*/ 260182 w 1069835"/>
                      <a:gd name="connsiteY0" fmla="*/ 0 h 442393"/>
                      <a:gd name="connsiteX1" fmla="*/ 1069835 w 1069835"/>
                      <a:gd name="connsiteY1" fmla="*/ 285925 h 442393"/>
                      <a:gd name="connsiteX2" fmla="*/ 1069835 w 1069835"/>
                      <a:gd name="connsiteY2" fmla="*/ 311325 h 442393"/>
                      <a:gd name="connsiteX3" fmla="*/ 809653 w 1069835"/>
                      <a:gd name="connsiteY3" fmla="*/ 442393 h 442393"/>
                      <a:gd name="connsiteX4" fmla="*/ 0 w 1069835"/>
                      <a:gd name="connsiteY4" fmla="*/ 156468 h 442393"/>
                      <a:gd name="connsiteX5" fmla="*/ 0 w 1069835"/>
                      <a:gd name="connsiteY5" fmla="*/ 131068 h 442393"/>
                      <a:gd name="connsiteX6" fmla="*/ 260182 w 1069835"/>
                      <a:gd name="connsiteY6" fmla="*/ 0 h 4423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069835" h="442393">
                        <a:moveTo>
                          <a:pt x="260182" y="0"/>
                        </a:moveTo>
                        <a:lnTo>
                          <a:pt x="1069835" y="285925"/>
                        </a:lnTo>
                        <a:lnTo>
                          <a:pt x="1069835" y="311325"/>
                        </a:lnTo>
                        <a:lnTo>
                          <a:pt x="809653" y="442393"/>
                        </a:lnTo>
                        <a:lnTo>
                          <a:pt x="0" y="156468"/>
                        </a:lnTo>
                        <a:lnTo>
                          <a:pt x="0" y="131068"/>
                        </a:lnTo>
                        <a:lnTo>
                          <a:pt x="260182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663300"/>
                      </a:gs>
                      <a:gs pos="100000">
                        <a:srgbClr val="ED7D31">
                          <a:lumMod val="75000"/>
                        </a:srgbClr>
                      </a:gs>
                    </a:gsLst>
                    <a:lin ang="189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64" name="フリーフォーム: 図形 463">
                  <a:extLst>
                    <a:ext uri="{FF2B5EF4-FFF2-40B4-BE49-F238E27FC236}">
                      <a16:creationId xmlns:a16="http://schemas.microsoft.com/office/drawing/2014/main" id="{1C27E32F-2527-4698-B5EA-5D69FC780E20}"/>
                    </a:ext>
                  </a:extLst>
                </p:cNvPr>
                <p:cNvSpPr/>
                <p:nvPr/>
              </p:nvSpPr>
              <p:spPr>
                <a:xfrm>
                  <a:off x="2784211" y="4658805"/>
                  <a:ext cx="1069835" cy="315058"/>
                </a:xfrm>
                <a:custGeom>
                  <a:avLst/>
                  <a:gdLst>
                    <a:gd name="connsiteX0" fmla="*/ 7411 w 1069835"/>
                    <a:gd name="connsiteY0" fmla="*/ 0 h 315058"/>
                    <a:gd name="connsiteX1" fmla="*/ 809653 w 1069835"/>
                    <a:gd name="connsiteY1" fmla="*/ 283308 h 315058"/>
                    <a:gd name="connsiteX2" fmla="*/ 1062425 w 1069835"/>
                    <a:gd name="connsiteY2" fmla="*/ 155973 h 315058"/>
                    <a:gd name="connsiteX3" fmla="*/ 1069835 w 1069835"/>
                    <a:gd name="connsiteY3" fmla="*/ 158590 h 315058"/>
                    <a:gd name="connsiteX4" fmla="*/ 1069835 w 1069835"/>
                    <a:gd name="connsiteY4" fmla="*/ 183990 h 315058"/>
                    <a:gd name="connsiteX5" fmla="*/ 809653 w 1069835"/>
                    <a:gd name="connsiteY5" fmla="*/ 315058 h 315058"/>
                    <a:gd name="connsiteX6" fmla="*/ 0 w 1069835"/>
                    <a:gd name="connsiteY6" fmla="*/ 29133 h 315058"/>
                    <a:gd name="connsiteX7" fmla="*/ 0 w 1069835"/>
                    <a:gd name="connsiteY7" fmla="*/ 3733 h 315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69835" h="315058">
                      <a:moveTo>
                        <a:pt x="7411" y="0"/>
                      </a:moveTo>
                      <a:lnTo>
                        <a:pt x="809653" y="283308"/>
                      </a:lnTo>
                      <a:lnTo>
                        <a:pt x="1062425" y="155973"/>
                      </a:lnTo>
                      <a:lnTo>
                        <a:pt x="1069835" y="158590"/>
                      </a:lnTo>
                      <a:lnTo>
                        <a:pt x="1069835" y="183990"/>
                      </a:lnTo>
                      <a:lnTo>
                        <a:pt x="809653" y="315058"/>
                      </a:lnTo>
                      <a:lnTo>
                        <a:pt x="0" y="29133"/>
                      </a:lnTo>
                      <a:lnTo>
                        <a:pt x="0" y="3733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C0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56" name="グループ化 455">
                <a:extLst>
                  <a:ext uri="{FF2B5EF4-FFF2-40B4-BE49-F238E27FC236}">
                    <a16:creationId xmlns:a16="http://schemas.microsoft.com/office/drawing/2014/main" id="{22F1F492-7BA3-498B-9410-AFD30384AAB6}"/>
                  </a:ext>
                </a:extLst>
              </p:cNvPr>
              <p:cNvGrpSpPr/>
              <p:nvPr/>
            </p:nvGrpSpPr>
            <p:grpSpPr>
              <a:xfrm>
                <a:off x="879094" y="4729748"/>
                <a:ext cx="1069835" cy="1032065"/>
                <a:chOff x="2784211" y="4528878"/>
                <a:chExt cx="1069835" cy="1032065"/>
              </a:xfrm>
            </p:grpSpPr>
            <p:grpSp>
              <p:nvGrpSpPr>
                <p:cNvPr id="457" name="グループ化 456">
                  <a:extLst>
                    <a:ext uri="{FF2B5EF4-FFF2-40B4-BE49-F238E27FC236}">
                      <a16:creationId xmlns:a16="http://schemas.microsoft.com/office/drawing/2014/main" id="{AA5E6DCF-458F-4A86-AB6F-51C0CC1045E2}"/>
                    </a:ext>
                  </a:extLst>
                </p:cNvPr>
                <p:cNvGrpSpPr/>
                <p:nvPr/>
              </p:nvGrpSpPr>
              <p:grpSpPr>
                <a:xfrm>
                  <a:off x="2784211" y="4528878"/>
                  <a:ext cx="1069835" cy="1032065"/>
                  <a:chOff x="2753952" y="4475495"/>
                  <a:chExt cx="1069835" cy="1032065"/>
                </a:xfrm>
              </p:grpSpPr>
              <p:sp>
                <p:nvSpPr>
                  <p:cNvPr id="459" name="フリーフォーム: 図形 458">
                    <a:extLst>
                      <a:ext uri="{FF2B5EF4-FFF2-40B4-BE49-F238E27FC236}">
                        <a16:creationId xmlns:a16="http://schemas.microsoft.com/office/drawing/2014/main" id="{3FA01AA8-483C-479E-965B-82D3E93DEC6F}"/>
                      </a:ext>
                    </a:extLst>
                  </p:cNvPr>
                  <p:cNvSpPr/>
                  <p:nvPr/>
                </p:nvSpPr>
                <p:spPr>
                  <a:xfrm>
                    <a:off x="2753952" y="5065167"/>
                    <a:ext cx="1069835" cy="442393"/>
                  </a:xfrm>
                  <a:custGeom>
                    <a:avLst/>
                    <a:gdLst>
                      <a:gd name="connsiteX0" fmla="*/ 260182 w 1069835"/>
                      <a:gd name="connsiteY0" fmla="*/ 0 h 442393"/>
                      <a:gd name="connsiteX1" fmla="*/ 1069835 w 1069835"/>
                      <a:gd name="connsiteY1" fmla="*/ 285925 h 442393"/>
                      <a:gd name="connsiteX2" fmla="*/ 1040193 w 1069835"/>
                      <a:gd name="connsiteY2" fmla="*/ 300857 h 442393"/>
                      <a:gd name="connsiteX3" fmla="*/ 1069835 w 1069835"/>
                      <a:gd name="connsiteY3" fmla="*/ 311325 h 442393"/>
                      <a:gd name="connsiteX4" fmla="*/ 809653 w 1069835"/>
                      <a:gd name="connsiteY4" fmla="*/ 442393 h 442393"/>
                      <a:gd name="connsiteX5" fmla="*/ 0 w 1069835"/>
                      <a:gd name="connsiteY5" fmla="*/ 156468 h 442393"/>
                      <a:gd name="connsiteX6" fmla="*/ 29642 w 1069835"/>
                      <a:gd name="connsiteY6" fmla="*/ 141536 h 442393"/>
                      <a:gd name="connsiteX7" fmla="*/ 0 w 1069835"/>
                      <a:gd name="connsiteY7" fmla="*/ 131068 h 442393"/>
                      <a:gd name="connsiteX0" fmla="*/ 260182 w 1069835"/>
                      <a:gd name="connsiteY0" fmla="*/ 0 h 442393"/>
                      <a:gd name="connsiteX1" fmla="*/ 1069835 w 1069835"/>
                      <a:gd name="connsiteY1" fmla="*/ 285925 h 442393"/>
                      <a:gd name="connsiteX2" fmla="*/ 1040193 w 1069835"/>
                      <a:gd name="connsiteY2" fmla="*/ 300857 h 442393"/>
                      <a:gd name="connsiteX3" fmla="*/ 1069835 w 1069835"/>
                      <a:gd name="connsiteY3" fmla="*/ 311325 h 442393"/>
                      <a:gd name="connsiteX4" fmla="*/ 809653 w 1069835"/>
                      <a:gd name="connsiteY4" fmla="*/ 442393 h 442393"/>
                      <a:gd name="connsiteX5" fmla="*/ 0 w 1069835"/>
                      <a:gd name="connsiteY5" fmla="*/ 156468 h 442393"/>
                      <a:gd name="connsiteX6" fmla="*/ 0 w 1069835"/>
                      <a:gd name="connsiteY6" fmla="*/ 131068 h 442393"/>
                      <a:gd name="connsiteX7" fmla="*/ 260182 w 1069835"/>
                      <a:gd name="connsiteY7" fmla="*/ 0 h 442393"/>
                      <a:gd name="connsiteX0" fmla="*/ 260182 w 1069835"/>
                      <a:gd name="connsiteY0" fmla="*/ 0 h 442393"/>
                      <a:gd name="connsiteX1" fmla="*/ 1069835 w 1069835"/>
                      <a:gd name="connsiteY1" fmla="*/ 285925 h 442393"/>
                      <a:gd name="connsiteX2" fmla="*/ 1069835 w 1069835"/>
                      <a:gd name="connsiteY2" fmla="*/ 311325 h 442393"/>
                      <a:gd name="connsiteX3" fmla="*/ 809653 w 1069835"/>
                      <a:gd name="connsiteY3" fmla="*/ 442393 h 442393"/>
                      <a:gd name="connsiteX4" fmla="*/ 0 w 1069835"/>
                      <a:gd name="connsiteY4" fmla="*/ 156468 h 442393"/>
                      <a:gd name="connsiteX5" fmla="*/ 0 w 1069835"/>
                      <a:gd name="connsiteY5" fmla="*/ 131068 h 442393"/>
                      <a:gd name="connsiteX6" fmla="*/ 260182 w 1069835"/>
                      <a:gd name="connsiteY6" fmla="*/ 0 h 4423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069835" h="442393">
                        <a:moveTo>
                          <a:pt x="260182" y="0"/>
                        </a:moveTo>
                        <a:lnTo>
                          <a:pt x="1069835" y="285925"/>
                        </a:lnTo>
                        <a:lnTo>
                          <a:pt x="1069835" y="311325"/>
                        </a:lnTo>
                        <a:lnTo>
                          <a:pt x="809653" y="442393"/>
                        </a:lnTo>
                        <a:lnTo>
                          <a:pt x="0" y="156468"/>
                        </a:lnTo>
                        <a:lnTo>
                          <a:pt x="0" y="131068"/>
                        </a:lnTo>
                        <a:lnTo>
                          <a:pt x="260182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663300"/>
                      </a:gs>
                      <a:gs pos="100000">
                        <a:srgbClr val="ED7D31">
                          <a:lumMod val="75000"/>
                        </a:srgbClr>
                      </a:gs>
                    </a:gsLst>
                    <a:lin ang="189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0" name="フリーフォーム: 図形 459">
                    <a:extLst>
                      <a:ext uri="{FF2B5EF4-FFF2-40B4-BE49-F238E27FC236}">
                        <a16:creationId xmlns:a16="http://schemas.microsoft.com/office/drawing/2014/main" id="{7D4979EC-3E9A-430F-903C-AC39D2CC74BD}"/>
                      </a:ext>
                    </a:extLst>
                  </p:cNvPr>
                  <p:cNvSpPr/>
                  <p:nvPr/>
                </p:nvSpPr>
                <p:spPr>
                  <a:xfrm>
                    <a:off x="2753952" y="4481759"/>
                    <a:ext cx="1069835" cy="1000400"/>
                  </a:xfrm>
                  <a:custGeom>
                    <a:avLst/>
                    <a:gdLst>
                      <a:gd name="connsiteX0" fmla="*/ 260182 w 1069835"/>
                      <a:gd name="connsiteY0" fmla="*/ 0 h 1000400"/>
                      <a:gd name="connsiteX1" fmla="*/ 1069835 w 1069835"/>
                      <a:gd name="connsiteY1" fmla="*/ 285925 h 1000400"/>
                      <a:gd name="connsiteX2" fmla="*/ 933412 w 1069835"/>
                      <a:gd name="connsiteY2" fmla="*/ 354649 h 1000400"/>
                      <a:gd name="connsiteX3" fmla="*/ 933412 w 1069835"/>
                      <a:gd name="connsiteY3" fmla="*/ 821155 h 1000400"/>
                      <a:gd name="connsiteX4" fmla="*/ 1069835 w 1069835"/>
                      <a:gd name="connsiteY4" fmla="*/ 869332 h 1000400"/>
                      <a:gd name="connsiteX5" fmla="*/ 809653 w 1069835"/>
                      <a:gd name="connsiteY5" fmla="*/ 1000400 h 1000400"/>
                      <a:gd name="connsiteX6" fmla="*/ 0 w 1069835"/>
                      <a:gd name="connsiteY6" fmla="*/ 714475 h 1000400"/>
                      <a:gd name="connsiteX7" fmla="*/ 260182 w 1069835"/>
                      <a:gd name="connsiteY7" fmla="*/ 583407 h 1000400"/>
                      <a:gd name="connsiteX8" fmla="*/ 386917 w 1069835"/>
                      <a:gd name="connsiteY8" fmla="*/ 628163 h 1000400"/>
                      <a:gd name="connsiteX9" fmla="*/ 386917 w 1069835"/>
                      <a:gd name="connsiteY9" fmla="*/ 302482 h 1000400"/>
                      <a:gd name="connsiteX10" fmla="*/ 485393 w 1069835"/>
                      <a:gd name="connsiteY10" fmla="*/ 302482 h 1000400"/>
                      <a:gd name="connsiteX11" fmla="*/ 0 w 1069835"/>
                      <a:gd name="connsiteY11" fmla="*/ 131068 h 1000400"/>
                      <a:gd name="connsiteX0" fmla="*/ 260182 w 1069835"/>
                      <a:gd name="connsiteY0" fmla="*/ 0 h 1000400"/>
                      <a:gd name="connsiteX1" fmla="*/ 1069835 w 1069835"/>
                      <a:gd name="connsiteY1" fmla="*/ 285925 h 1000400"/>
                      <a:gd name="connsiteX2" fmla="*/ 933412 w 1069835"/>
                      <a:gd name="connsiteY2" fmla="*/ 354649 h 1000400"/>
                      <a:gd name="connsiteX3" fmla="*/ 1069835 w 1069835"/>
                      <a:gd name="connsiteY3" fmla="*/ 869332 h 1000400"/>
                      <a:gd name="connsiteX4" fmla="*/ 809653 w 1069835"/>
                      <a:gd name="connsiteY4" fmla="*/ 1000400 h 1000400"/>
                      <a:gd name="connsiteX5" fmla="*/ 0 w 1069835"/>
                      <a:gd name="connsiteY5" fmla="*/ 714475 h 1000400"/>
                      <a:gd name="connsiteX6" fmla="*/ 260182 w 1069835"/>
                      <a:gd name="connsiteY6" fmla="*/ 583407 h 1000400"/>
                      <a:gd name="connsiteX7" fmla="*/ 386917 w 1069835"/>
                      <a:gd name="connsiteY7" fmla="*/ 628163 h 1000400"/>
                      <a:gd name="connsiteX8" fmla="*/ 386917 w 1069835"/>
                      <a:gd name="connsiteY8" fmla="*/ 302482 h 1000400"/>
                      <a:gd name="connsiteX9" fmla="*/ 485393 w 1069835"/>
                      <a:gd name="connsiteY9" fmla="*/ 302482 h 1000400"/>
                      <a:gd name="connsiteX10" fmla="*/ 0 w 1069835"/>
                      <a:gd name="connsiteY10" fmla="*/ 131068 h 1000400"/>
                      <a:gd name="connsiteX11" fmla="*/ 260182 w 1069835"/>
                      <a:gd name="connsiteY11" fmla="*/ 0 h 1000400"/>
                      <a:gd name="connsiteX0" fmla="*/ 260182 w 1069835"/>
                      <a:gd name="connsiteY0" fmla="*/ 0 h 1000400"/>
                      <a:gd name="connsiteX1" fmla="*/ 1069835 w 1069835"/>
                      <a:gd name="connsiteY1" fmla="*/ 285925 h 1000400"/>
                      <a:gd name="connsiteX2" fmla="*/ 1069835 w 1069835"/>
                      <a:gd name="connsiteY2" fmla="*/ 869332 h 1000400"/>
                      <a:gd name="connsiteX3" fmla="*/ 809653 w 1069835"/>
                      <a:gd name="connsiteY3" fmla="*/ 1000400 h 1000400"/>
                      <a:gd name="connsiteX4" fmla="*/ 0 w 1069835"/>
                      <a:gd name="connsiteY4" fmla="*/ 714475 h 1000400"/>
                      <a:gd name="connsiteX5" fmla="*/ 260182 w 1069835"/>
                      <a:gd name="connsiteY5" fmla="*/ 583407 h 1000400"/>
                      <a:gd name="connsiteX6" fmla="*/ 386917 w 1069835"/>
                      <a:gd name="connsiteY6" fmla="*/ 628163 h 1000400"/>
                      <a:gd name="connsiteX7" fmla="*/ 386917 w 1069835"/>
                      <a:gd name="connsiteY7" fmla="*/ 302482 h 1000400"/>
                      <a:gd name="connsiteX8" fmla="*/ 485393 w 1069835"/>
                      <a:gd name="connsiteY8" fmla="*/ 302482 h 1000400"/>
                      <a:gd name="connsiteX9" fmla="*/ 0 w 1069835"/>
                      <a:gd name="connsiteY9" fmla="*/ 131068 h 1000400"/>
                      <a:gd name="connsiteX10" fmla="*/ 260182 w 1069835"/>
                      <a:gd name="connsiteY10" fmla="*/ 0 h 1000400"/>
                      <a:gd name="connsiteX0" fmla="*/ 260182 w 1069835"/>
                      <a:gd name="connsiteY0" fmla="*/ 0 h 1000400"/>
                      <a:gd name="connsiteX1" fmla="*/ 1069835 w 1069835"/>
                      <a:gd name="connsiteY1" fmla="*/ 285925 h 1000400"/>
                      <a:gd name="connsiteX2" fmla="*/ 1069835 w 1069835"/>
                      <a:gd name="connsiteY2" fmla="*/ 869332 h 1000400"/>
                      <a:gd name="connsiteX3" fmla="*/ 809653 w 1069835"/>
                      <a:gd name="connsiteY3" fmla="*/ 1000400 h 1000400"/>
                      <a:gd name="connsiteX4" fmla="*/ 0 w 1069835"/>
                      <a:gd name="connsiteY4" fmla="*/ 714475 h 1000400"/>
                      <a:gd name="connsiteX5" fmla="*/ 260182 w 1069835"/>
                      <a:gd name="connsiteY5" fmla="*/ 583407 h 1000400"/>
                      <a:gd name="connsiteX6" fmla="*/ 386917 w 1069835"/>
                      <a:gd name="connsiteY6" fmla="*/ 628163 h 1000400"/>
                      <a:gd name="connsiteX7" fmla="*/ 386917 w 1069835"/>
                      <a:gd name="connsiteY7" fmla="*/ 302482 h 1000400"/>
                      <a:gd name="connsiteX8" fmla="*/ 0 w 1069835"/>
                      <a:gd name="connsiteY8" fmla="*/ 131068 h 1000400"/>
                      <a:gd name="connsiteX9" fmla="*/ 260182 w 1069835"/>
                      <a:gd name="connsiteY9" fmla="*/ 0 h 1000400"/>
                      <a:gd name="connsiteX0" fmla="*/ 260182 w 1069835"/>
                      <a:gd name="connsiteY0" fmla="*/ 0 h 1000400"/>
                      <a:gd name="connsiteX1" fmla="*/ 1069835 w 1069835"/>
                      <a:gd name="connsiteY1" fmla="*/ 285925 h 1000400"/>
                      <a:gd name="connsiteX2" fmla="*/ 1069835 w 1069835"/>
                      <a:gd name="connsiteY2" fmla="*/ 869332 h 1000400"/>
                      <a:gd name="connsiteX3" fmla="*/ 809653 w 1069835"/>
                      <a:gd name="connsiteY3" fmla="*/ 1000400 h 1000400"/>
                      <a:gd name="connsiteX4" fmla="*/ 0 w 1069835"/>
                      <a:gd name="connsiteY4" fmla="*/ 714475 h 1000400"/>
                      <a:gd name="connsiteX5" fmla="*/ 260182 w 1069835"/>
                      <a:gd name="connsiteY5" fmla="*/ 583407 h 1000400"/>
                      <a:gd name="connsiteX6" fmla="*/ 386917 w 1069835"/>
                      <a:gd name="connsiteY6" fmla="*/ 628163 h 1000400"/>
                      <a:gd name="connsiteX7" fmla="*/ 0 w 1069835"/>
                      <a:gd name="connsiteY7" fmla="*/ 131068 h 1000400"/>
                      <a:gd name="connsiteX8" fmla="*/ 260182 w 1069835"/>
                      <a:gd name="connsiteY8" fmla="*/ 0 h 1000400"/>
                      <a:gd name="connsiteX0" fmla="*/ 260182 w 1069835"/>
                      <a:gd name="connsiteY0" fmla="*/ 0 h 1000400"/>
                      <a:gd name="connsiteX1" fmla="*/ 1069835 w 1069835"/>
                      <a:gd name="connsiteY1" fmla="*/ 285925 h 1000400"/>
                      <a:gd name="connsiteX2" fmla="*/ 1069835 w 1069835"/>
                      <a:gd name="connsiteY2" fmla="*/ 869332 h 1000400"/>
                      <a:gd name="connsiteX3" fmla="*/ 809653 w 1069835"/>
                      <a:gd name="connsiteY3" fmla="*/ 1000400 h 1000400"/>
                      <a:gd name="connsiteX4" fmla="*/ 0 w 1069835"/>
                      <a:gd name="connsiteY4" fmla="*/ 714475 h 1000400"/>
                      <a:gd name="connsiteX5" fmla="*/ 260182 w 1069835"/>
                      <a:gd name="connsiteY5" fmla="*/ 583407 h 1000400"/>
                      <a:gd name="connsiteX6" fmla="*/ 0 w 1069835"/>
                      <a:gd name="connsiteY6" fmla="*/ 131068 h 1000400"/>
                      <a:gd name="connsiteX7" fmla="*/ 260182 w 1069835"/>
                      <a:gd name="connsiteY7" fmla="*/ 0 h 1000400"/>
                      <a:gd name="connsiteX0" fmla="*/ 260182 w 1069835"/>
                      <a:gd name="connsiteY0" fmla="*/ 0 h 1000400"/>
                      <a:gd name="connsiteX1" fmla="*/ 1069835 w 1069835"/>
                      <a:gd name="connsiteY1" fmla="*/ 285925 h 1000400"/>
                      <a:gd name="connsiteX2" fmla="*/ 1069835 w 1069835"/>
                      <a:gd name="connsiteY2" fmla="*/ 869332 h 1000400"/>
                      <a:gd name="connsiteX3" fmla="*/ 809653 w 1069835"/>
                      <a:gd name="connsiteY3" fmla="*/ 1000400 h 1000400"/>
                      <a:gd name="connsiteX4" fmla="*/ 0 w 1069835"/>
                      <a:gd name="connsiteY4" fmla="*/ 714475 h 1000400"/>
                      <a:gd name="connsiteX5" fmla="*/ 0 w 1069835"/>
                      <a:gd name="connsiteY5" fmla="*/ 131068 h 1000400"/>
                      <a:gd name="connsiteX6" fmla="*/ 260182 w 1069835"/>
                      <a:gd name="connsiteY6" fmla="*/ 0 h 1000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069835" h="1000400">
                        <a:moveTo>
                          <a:pt x="260182" y="0"/>
                        </a:moveTo>
                        <a:lnTo>
                          <a:pt x="1069835" y="285925"/>
                        </a:lnTo>
                        <a:lnTo>
                          <a:pt x="1069835" y="869332"/>
                        </a:lnTo>
                        <a:lnTo>
                          <a:pt x="809653" y="1000400"/>
                        </a:lnTo>
                        <a:lnTo>
                          <a:pt x="0" y="714475"/>
                        </a:lnTo>
                        <a:lnTo>
                          <a:pt x="0" y="131068"/>
                        </a:lnTo>
                        <a:lnTo>
                          <a:pt x="260182" y="0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1" name="フリーフォーム: 図形 460">
                    <a:extLst>
                      <a:ext uri="{FF2B5EF4-FFF2-40B4-BE49-F238E27FC236}">
                        <a16:creationId xmlns:a16="http://schemas.microsoft.com/office/drawing/2014/main" id="{A397F4A7-BB6A-4420-BB01-7AC8B7994DAA}"/>
                      </a:ext>
                    </a:extLst>
                  </p:cNvPr>
                  <p:cNvSpPr/>
                  <p:nvPr/>
                </p:nvSpPr>
                <p:spPr>
                  <a:xfrm>
                    <a:off x="3563755" y="4675930"/>
                    <a:ext cx="260032" cy="806229"/>
                  </a:xfrm>
                  <a:custGeom>
                    <a:avLst/>
                    <a:gdLst>
                      <a:gd name="connsiteX0" fmla="*/ 0 w 260032"/>
                      <a:gd name="connsiteY0" fmla="*/ 0 h 806229"/>
                      <a:gd name="connsiteX1" fmla="*/ 260032 w 260032"/>
                      <a:gd name="connsiteY1" fmla="*/ 91829 h 806229"/>
                      <a:gd name="connsiteX2" fmla="*/ 260032 w 260032"/>
                      <a:gd name="connsiteY2" fmla="*/ 675236 h 806229"/>
                      <a:gd name="connsiteX3" fmla="*/ 0 w 260032"/>
                      <a:gd name="connsiteY3" fmla="*/ 806229 h 8062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60032" h="806229">
                        <a:moveTo>
                          <a:pt x="0" y="0"/>
                        </a:moveTo>
                        <a:lnTo>
                          <a:pt x="260032" y="91829"/>
                        </a:lnTo>
                        <a:lnTo>
                          <a:pt x="260032" y="675236"/>
                        </a:lnTo>
                        <a:lnTo>
                          <a:pt x="0" y="806229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FFC000"/>
                    </a:fgClr>
                    <a:bgClr>
                      <a:srgbClr val="FFFF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2" name="フリーフォーム: 図形 461">
                    <a:extLst>
                      <a:ext uri="{FF2B5EF4-FFF2-40B4-BE49-F238E27FC236}">
                        <a16:creationId xmlns:a16="http://schemas.microsoft.com/office/drawing/2014/main" id="{ECC7B121-410D-48EF-AAE7-28126857160F}"/>
                      </a:ext>
                    </a:extLst>
                  </p:cNvPr>
                  <p:cNvSpPr/>
                  <p:nvPr/>
                </p:nvSpPr>
                <p:spPr>
                  <a:xfrm>
                    <a:off x="2753952" y="4475495"/>
                    <a:ext cx="1069835" cy="442393"/>
                  </a:xfrm>
                  <a:custGeom>
                    <a:avLst/>
                    <a:gdLst>
                      <a:gd name="connsiteX0" fmla="*/ 260182 w 1069835"/>
                      <a:gd name="connsiteY0" fmla="*/ 0 h 442393"/>
                      <a:gd name="connsiteX1" fmla="*/ 1069835 w 1069835"/>
                      <a:gd name="connsiteY1" fmla="*/ 285925 h 442393"/>
                      <a:gd name="connsiteX2" fmla="*/ 1040193 w 1069835"/>
                      <a:gd name="connsiteY2" fmla="*/ 300857 h 442393"/>
                      <a:gd name="connsiteX3" fmla="*/ 1069835 w 1069835"/>
                      <a:gd name="connsiteY3" fmla="*/ 311325 h 442393"/>
                      <a:gd name="connsiteX4" fmla="*/ 809653 w 1069835"/>
                      <a:gd name="connsiteY4" fmla="*/ 442393 h 442393"/>
                      <a:gd name="connsiteX5" fmla="*/ 0 w 1069835"/>
                      <a:gd name="connsiteY5" fmla="*/ 156468 h 442393"/>
                      <a:gd name="connsiteX6" fmla="*/ 29642 w 1069835"/>
                      <a:gd name="connsiteY6" fmla="*/ 141536 h 442393"/>
                      <a:gd name="connsiteX7" fmla="*/ 0 w 1069835"/>
                      <a:gd name="connsiteY7" fmla="*/ 131068 h 442393"/>
                      <a:gd name="connsiteX0" fmla="*/ 260182 w 1069835"/>
                      <a:gd name="connsiteY0" fmla="*/ 0 h 442393"/>
                      <a:gd name="connsiteX1" fmla="*/ 1069835 w 1069835"/>
                      <a:gd name="connsiteY1" fmla="*/ 285925 h 442393"/>
                      <a:gd name="connsiteX2" fmla="*/ 1040193 w 1069835"/>
                      <a:gd name="connsiteY2" fmla="*/ 300857 h 442393"/>
                      <a:gd name="connsiteX3" fmla="*/ 1069835 w 1069835"/>
                      <a:gd name="connsiteY3" fmla="*/ 311325 h 442393"/>
                      <a:gd name="connsiteX4" fmla="*/ 809653 w 1069835"/>
                      <a:gd name="connsiteY4" fmla="*/ 442393 h 442393"/>
                      <a:gd name="connsiteX5" fmla="*/ 0 w 1069835"/>
                      <a:gd name="connsiteY5" fmla="*/ 156468 h 442393"/>
                      <a:gd name="connsiteX6" fmla="*/ 0 w 1069835"/>
                      <a:gd name="connsiteY6" fmla="*/ 131068 h 442393"/>
                      <a:gd name="connsiteX7" fmla="*/ 260182 w 1069835"/>
                      <a:gd name="connsiteY7" fmla="*/ 0 h 442393"/>
                      <a:gd name="connsiteX0" fmla="*/ 260182 w 1069835"/>
                      <a:gd name="connsiteY0" fmla="*/ 0 h 442393"/>
                      <a:gd name="connsiteX1" fmla="*/ 1069835 w 1069835"/>
                      <a:gd name="connsiteY1" fmla="*/ 285925 h 442393"/>
                      <a:gd name="connsiteX2" fmla="*/ 1069835 w 1069835"/>
                      <a:gd name="connsiteY2" fmla="*/ 311325 h 442393"/>
                      <a:gd name="connsiteX3" fmla="*/ 809653 w 1069835"/>
                      <a:gd name="connsiteY3" fmla="*/ 442393 h 442393"/>
                      <a:gd name="connsiteX4" fmla="*/ 0 w 1069835"/>
                      <a:gd name="connsiteY4" fmla="*/ 156468 h 442393"/>
                      <a:gd name="connsiteX5" fmla="*/ 0 w 1069835"/>
                      <a:gd name="connsiteY5" fmla="*/ 131068 h 442393"/>
                      <a:gd name="connsiteX6" fmla="*/ 260182 w 1069835"/>
                      <a:gd name="connsiteY6" fmla="*/ 0 h 4423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069835" h="442393">
                        <a:moveTo>
                          <a:pt x="260182" y="0"/>
                        </a:moveTo>
                        <a:lnTo>
                          <a:pt x="1069835" y="285925"/>
                        </a:lnTo>
                        <a:lnTo>
                          <a:pt x="1069835" y="311325"/>
                        </a:lnTo>
                        <a:lnTo>
                          <a:pt x="809653" y="442393"/>
                        </a:lnTo>
                        <a:lnTo>
                          <a:pt x="0" y="156468"/>
                        </a:lnTo>
                        <a:lnTo>
                          <a:pt x="0" y="131068"/>
                        </a:lnTo>
                        <a:lnTo>
                          <a:pt x="260182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663300"/>
                      </a:gs>
                      <a:gs pos="100000">
                        <a:srgbClr val="ED7D31">
                          <a:lumMod val="75000"/>
                        </a:srgbClr>
                      </a:gs>
                    </a:gsLst>
                    <a:lin ang="189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58" name="フリーフォーム: 図形 457">
                  <a:extLst>
                    <a:ext uri="{FF2B5EF4-FFF2-40B4-BE49-F238E27FC236}">
                      <a16:creationId xmlns:a16="http://schemas.microsoft.com/office/drawing/2014/main" id="{F052A828-BF4B-43B6-A16C-F4428E1999BF}"/>
                    </a:ext>
                  </a:extLst>
                </p:cNvPr>
                <p:cNvSpPr/>
                <p:nvPr/>
              </p:nvSpPr>
              <p:spPr>
                <a:xfrm>
                  <a:off x="2784211" y="4658805"/>
                  <a:ext cx="1069835" cy="315058"/>
                </a:xfrm>
                <a:custGeom>
                  <a:avLst/>
                  <a:gdLst>
                    <a:gd name="connsiteX0" fmla="*/ 7411 w 1069835"/>
                    <a:gd name="connsiteY0" fmla="*/ 0 h 315058"/>
                    <a:gd name="connsiteX1" fmla="*/ 809653 w 1069835"/>
                    <a:gd name="connsiteY1" fmla="*/ 283308 h 315058"/>
                    <a:gd name="connsiteX2" fmla="*/ 1062425 w 1069835"/>
                    <a:gd name="connsiteY2" fmla="*/ 155973 h 315058"/>
                    <a:gd name="connsiteX3" fmla="*/ 1069835 w 1069835"/>
                    <a:gd name="connsiteY3" fmla="*/ 158590 h 315058"/>
                    <a:gd name="connsiteX4" fmla="*/ 1069835 w 1069835"/>
                    <a:gd name="connsiteY4" fmla="*/ 183990 h 315058"/>
                    <a:gd name="connsiteX5" fmla="*/ 809653 w 1069835"/>
                    <a:gd name="connsiteY5" fmla="*/ 315058 h 315058"/>
                    <a:gd name="connsiteX6" fmla="*/ 0 w 1069835"/>
                    <a:gd name="connsiteY6" fmla="*/ 29133 h 315058"/>
                    <a:gd name="connsiteX7" fmla="*/ 0 w 1069835"/>
                    <a:gd name="connsiteY7" fmla="*/ 3733 h 315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69835" h="315058">
                      <a:moveTo>
                        <a:pt x="7411" y="0"/>
                      </a:moveTo>
                      <a:lnTo>
                        <a:pt x="809653" y="283308"/>
                      </a:lnTo>
                      <a:lnTo>
                        <a:pt x="1062425" y="155973"/>
                      </a:lnTo>
                      <a:lnTo>
                        <a:pt x="1069835" y="158590"/>
                      </a:lnTo>
                      <a:lnTo>
                        <a:pt x="1069835" y="183990"/>
                      </a:lnTo>
                      <a:lnTo>
                        <a:pt x="809653" y="315058"/>
                      </a:lnTo>
                      <a:lnTo>
                        <a:pt x="0" y="29133"/>
                      </a:lnTo>
                      <a:lnTo>
                        <a:pt x="0" y="3733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C0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471" name="グループ化 470">
            <a:extLst>
              <a:ext uri="{FF2B5EF4-FFF2-40B4-BE49-F238E27FC236}">
                <a16:creationId xmlns:a16="http://schemas.microsoft.com/office/drawing/2014/main" id="{6E337E9E-C1B6-47B2-9E9C-CC299A7E271A}"/>
              </a:ext>
            </a:extLst>
          </p:cNvPr>
          <p:cNvGrpSpPr/>
          <p:nvPr/>
        </p:nvGrpSpPr>
        <p:grpSpPr>
          <a:xfrm>
            <a:off x="805734" y="1431190"/>
            <a:ext cx="2522926" cy="1668884"/>
            <a:chOff x="1189835" y="2587539"/>
            <a:chExt cx="3517525" cy="2326799"/>
          </a:xfrm>
        </p:grpSpPr>
        <p:sp>
          <p:nvSpPr>
            <p:cNvPr id="472" name="楕円 3">
              <a:extLst>
                <a:ext uri="{FF2B5EF4-FFF2-40B4-BE49-F238E27FC236}">
                  <a16:creationId xmlns:a16="http://schemas.microsoft.com/office/drawing/2014/main" id="{29BABBFA-4ED3-4CD1-8274-82CF7A824181}"/>
                </a:ext>
              </a:extLst>
            </p:cNvPr>
            <p:cNvSpPr/>
            <p:nvPr/>
          </p:nvSpPr>
          <p:spPr>
            <a:xfrm flipV="1">
              <a:off x="2337456" y="4439804"/>
              <a:ext cx="980016" cy="474534"/>
            </a:xfrm>
            <a:custGeom>
              <a:avLst/>
              <a:gdLst>
                <a:gd name="connsiteX0" fmla="*/ 0 w 3321170"/>
                <a:gd name="connsiteY0" fmla="*/ 948906 h 1897811"/>
                <a:gd name="connsiteX1" fmla="*/ 1660585 w 3321170"/>
                <a:gd name="connsiteY1" fmla="*/ 0 h 1897811"/>
                <a:gd name="connsiteX2" fmla="*/ 3321170 w 3321170"/>
                <a:gd name="connsiteY2" fmla="*/ 948906 h 1897811"/>
                <a:gd name="connsiteX3" fmla="*/ 1660585 w 3321170"/>
                <a:gd name="connsiteY3" fmla="*/ 1897812 h 1897811"/>
                <a:gd name="connsiteX4" fmla="*/ 0 w 3321170"/>
                <a:gd name="connsiteY4" fmla="*/ 948906 h 1897811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536167"/>
                <a:gd name="connsiteX1" fmla="*/ 1660585 w 3321170"/>
                <a:gd name="connsiteY1" fmla="*/ 0 h 2536167"/>
                <a:gd name="connsiteX2" fmla="*/ 3321170 w 3321170"/>
                <a:gd name="connsiteY2" fmla="*/ 948906 h 2536167"/>
                <a:gd name="connsiteX3" fmla="*/ 1651958 w 3321170"/>
                <a:gd name="connsiteY3" fmla="*/ 2536167 h 2536167"/>
                <a:gd name="connsiteX4" fmla="*/ 0 w 3321170"/>
                <a:gd name="connsiteY4" fmla="*/ 948906 h 2536167"/>
                <a:gd name="connsiteX0" fmla="*/ 578 w 3322037"/>
                <a:gd name="connsiteY0" fmla="*/ 948906 h 2537574"/>
                <a:gd name="connsiteX1" fmla="*/ 1661163 w 3322037"/>
                <a:gd name="connsiteY1" fmla="*/ 0 h 2537574"/>
                <a:gd name="connsiteX2" fmla="*/ 3321748 w 3322037"/>
                <a:gd name="connsiteY2" fmla="*/ 948906 h 2537574"/>
                <a:gd name="connsiteX3" fmla="*/ 1652536 w 3322037"/>
                <a:gd name="connsiteY3" fmla="*/ 2536167 h 2537574"/>
                <a:gd name="connsiteX4" fmla="*/ 578 w 3322037"/>
                <a:gd name="connsiteY4" fmla="*/ 948906 h 2537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2037" h="2537574">
                  <a:moveTo>
                    <a:pt x="578" y="948906"/>
                  </a:moveTo>
                  <a:cubicBezTo>
                    <a:pt x="578" y="424840"/>
                    <a:pt x="744047" y="0"/>
                    <a:pt x="1661163" y="0"/>
                  </a:cubicBezTo>
                  <a:cubicBezTo>
                    <a:pt x="2578279" y="0"/>
                    <a:pt x="3321748" y="424840"/>
                    <a:pt x="3321748" y="948906"/>
                  </a:cubicBezTo>
                  <a:cubicBezTo>
                    <a:pt x="3321748" y="1472972"/>
                    <a:pt x="3384851" y="2582459"/>
                    <a:pt x="1652536" y="2536167"/>
                  </a:cubicBezTo>
                  <a:cubicBezTo>
                    <a:pt x="-79779" y="2489875"/>
                    <a:pt x="578" y="1472972"/>
                    <a:pt x="578" y="94890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5B9BD5">
                    <a:lumMod val="40000"/>
                    <a:lumOff val="60000"/>
                  </a:srgbClr>
                </a:gs>
                <a:gs pos="50000">
                  <a:srgbClr val="5B9BD5">
                    <a:lumMod val="20000"/>
                    <a:lumOff val="80000"/>
                  </a:srgbClr>
                </a:gs>
                <a:gs pos="100000">
                  <a:srgbClr val="5B9BD5">
                    <a:lumMod val="60000"/>
                    <a:lumOff val="40000"/>
                  </a:srgbClr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73" name="フリーフォーム: 図形 472">
              <a:extLst>
                <a:ext uri="{FF2B5EF4-FFF2-40B4-BE49-F238E27FC236}">
                  <a16:creationId xmlns:a16="http://schemas.microsoft.com/office/drawing/2014/main" id="{101129F6-D409-4427-8B12-FE87A3E86453}"/>
                </a:ext>
              </a:extLst>
            </p:cNvPr>
            <p:cNvSpPr/>
            <p:nvPr/>
          </p:nvSpPr>
          <p:spPr>
            <a:xfrm>
              <a:off x="1579294" y="3973628"/>
              <a:ext cx="2496341" cy="887975"/>
            </a:xfrm>
            <a:custGeom>
              <a:avLst/>
              <a:gdLst>
                <a:gd name="connsiteX0" fmla="*/ 0 w 2496341"/>
                <a:gd name="connsiteY0" fmla="*/ 0 h 887975"/>
                <a:gd name="connsiteX1" fmla="*/ 2496341 w 2496341"/>
                <a:gd name="connsiteY1" fmla="*/ 0 h 887975"/>
                <a:gd name="connsiteX2" fmla="*/ 2496341 w 2496341"/>
                <a:gd name="connsiteY2" fmla="*/ 184162 h 887975"/>
                <a:gd name="connsiteX3" fmla="*/ 2376016 w 2496341"/>
                <a:gd name="connsiteY3" fmla="*/ 298165 h 887975"/>
                <a:gd name="connsiteX4" fmla="*/ 1268361 w 2496341"/>
                <a:gd name="connsiteY4" fmla="*/ 887934 h 887975"/>
                <a:gd name="connsiteX5" fmla="*/ 24609 w 2496341"/>
                <a:gd name="connsiteY5" fmla="*/ 178905 h 887975"/>
                <a:gd name="connsiteX6" fmla="*/ 0 w 2496341"/>
                <a:gd name="connsiteY6" fmla="*/ 161224 h 887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96341" h="887975">
                  <a:moveTo>
                    <a:pt x="0" y="0"/>
                  </a:moveTo>
                  <a:lnTo>
                    <a:pt x="2496341" y="0"/>
                  </a:lnTo>
                  <a:lnTo>
                    <a:pt x="2496341" y="184162"/>
                  </a:lnTo>
                  <a:lnTo>
                    <a:pt x="2376016" y="298165"/>
                  </a:lnTo>
                  <a:cubicBezTo>
                    <a:pt x="2087141" y="602043"/>
                    <a:pt x="1949180" y="891953"/>
                    <a:pt x="1268361" y="887934"/>
                  </a:cubicBezTo>
                  <a:cubicBezTo>
                    <a:pt x="474072" y="883246"/>
                    <a:pt x="551078" y="582861"/>
                    <a:pt x="24609" y="178905"/>
                  </a:cubicBezTo>
                  <a:lnTo>
                    <a:pt x="0" y="161224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B9BD5">
                    <a:lumMod val="40000"/>
                    <a:lumOff val="60000"/>
                  </a:srgbClr>
                </a:gs>
                <a:gs pos="50000">
                  <a:srgbClr val="5B9BD5">
                    <a:lumMod val="20000"/>
                    <a:lumOff val="80000"/>
                  </a:srgbClr>
                </a:gs>
                <a:gs pos="100000">
                  <a:srgbClr val="5B9BD5">
                    <a:lumMod val="60000"/>
                    <a:lumOff val="40000"/>
                  </a:srgbClr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74" name="楕円 473">
              <a:extLst>
                <a:ext uri="{FF2B5EF4-FFF2-40B4-BE49-F238E27FC236}">
                  <a16:creationId xmlns:a16="http://schemas.microsoft.com/office/drawing/2014/main" id="{C6B32940-12AD-4374-B18B-1F7A7C7EC3D5}"/>
                </a:ext>
              </a:extLst>
            </p:cNvPr>
            <p:cNvSpPr/>
            <p:nvPr/>
          </p:nvSpPr>
          <p:spPr>
            <a:xfrm>
              <a:off x="1189835" y="2587539"/>
              <a:ext cx="3275258" cy="1905000"/>
            </a:xfrm>
            <a:prstGeom prst="ellipse">
              <a:avLst/>
            </a:prstGeom>
            <a:solidFill>
              <a:srgbClr val="5B9BD5">
                <a:lumMod val="20000"/>
                <a:lumOff val="8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75" name="楕円 474">
              <a:extLst>
                <a:ext uri="{FF2B5EF4-FFF2-40B4-BE49-F238E27FC236}">
                  <a16:creationId xmlns:a16="http://schemas.microsoft.com/office/drawing/2014/main" id="{487A58FA-E41A-47B3-9773-4C5FD0AD4268}"/>
                </a:ext>
              </a:extLst>
            </p:cNvPr>
            <p:cNvSpPr/>
            <p:nvPr/>
          </p:nvSpPr>
          <p:spPr>
            <a:xfrm>
              <a:off x="1286031" y="2640135"/>
              <a:ext cx="3082866" cy="1759789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76" name="フリーフォーム: 図形 475">
              <a:extLst>
                <a:ext uri="{FF2B5EF4-FFF2-40B4-BE49-F238E27FC236}">
                  <a16:creationId xmlns:a16="http://schemas.microsoft.com/office/drawing/2014/main" id="{A5C726DC-1C77-41B7-965A-284FF033DA53}"/>
                </a:ext>
              </a:extLst>
            </p:cNvPr>
            <p:cNvSpPr/>
            <p:nvPr/>
          </p:nvSpPr>
          <p:spPr>
            <a:xfrm>
              <a:off x="1457578" y="2982645"/>
              <a:ext cx="2739772" cy="1366948"/>
            </a:xfrm>
            <a:custGeom>
              <a:avLst/>
              <a:gdLst>
                <a:gd name="connsiteX0" fmla="*/ 1534131 w 3068262"/>
                <a:gd name="connsiteY0" fmla="*/ 0 h 1594690"/>
                <a:gd name="connsiteX1" fmla="*/ 3067606 w 3068262"/>
                <a:gd name="connsiteY1" fmla="*/ 789931 h 1594690"/>
                <a:gd name="connsiteX2" fmla="*/ 3068262 w 3068262"/>
                <a:gd name="connsiteY2" fmla="*/ 797345 h 1594690"/>
                <a:gd name="connsiteX3" fmla="*/ 3067606 w 3068262"/>
                <a:gd name="connsiteY3" fmla="*/ 804759 h 1594690"/>
                <a:gd name="connsiteX4" fmla="*/ 1534131 w 3068262"/>
                <a:gd name="connsiteY4" fmla="*/ 1594690 h 1594690"/>
                <a:gd name="connsiteX5" fmla="*/ 656 w 3068262"/>
                <a:gd name="connsiteY5" fmla="*/ 804759 h 1594690"/>
                <a:gd name="connsiteX6" fmla="*/ 0 w 3068262"/>
                <a:gd name="connsiteY6" fmla="*/ 797345 h 1594690"/>
                <a:gd name="connsiteX7" fmla="*/ 656 w 3068262"/>
                <a:gd name="connsiteY7" fmla="*/ 789931 h 1594690"/>
                <a:gd name="connsiteX8" fmla="*/ 1534131 w 3068262"/>
                <a:gd name="connsiteY8" fmla="*/ 0 h 1594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68262" h="1594690">
                  <a:moveTo>
                    <a:pt x="1534131" y="0"/>
                  </a:moveTo>
                  <a:cubicBezTo>
                    <a:pt x="2332234" y="0"/>
                    <a:pt x="2988669" y="346238"/>
                    <a:pt x="3067606" y="789931"/>
                  </a:cubicBezTo>
                  <a:lnTo>
                    <a:pt x="3068262" y="797345"/>
                  </a:lnTo>
                  <a:lnTo>
                    <a:pt x="3067606" y="804759"/>
                  </a:lnTo>
                  <a:cubicBezTo>
                    <a:pt x="2988669" y="1248452"/>
                    <a:pt x="2332234" y="1594690"/>
                    <a:pt x="1534131" y="1594690"/>
                  </a:cubicBezTo>
                  <a:cubicBezTo>
                    <a:pt x="736028" y="1594690"/>
                    <a:pt x="79593" y="1248452"/>
                    <a:pt x="656" y="804759"/>
                  </a:cubicBezTo>
                  <a:lnTo>
                    <a:pt x="0" y="797345"/>
                  </a:lnTo>
                  <a:lnTo>
                    <a:pt x="656" y="789931"/>
                  </a:lnTo>
                  <a:cubicBezTo>
                    <a:pt x="79593" y="346238"/>
                    <a:pt x="736028" y="0"/>
                    <a:pt x="1534131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77" name="グループ化 476">
              <a:extLst>
                <a:ext uri="{FF2B5EF4-FFF2-40B4-BE49-F238E27FC236}">
                  <a16:creationId xmlns:a16="http://schemas.microsoft.com/office/drawing/2014/main" id="{528B52C3-6EDA-44AE-9B2B-3E2414764F25}"/>
                </a:ext>
              </a:extLst>
            </p:cNvPr>
            <p:cNvGrpSpPr/>
            <p:nvPr/>
          </p:nvGrpSpPr>
          <p:grpSpPr>
            <a:xfrm>
              <a:off x="1652986" y="3035300"/>
              <a:ext cx="2341169" cy="1239760"/>
              <a:chOff x="5774653" y="1480033"/>
              <a:chExt cx="2748453" cy="1495242"/>
            </a:xfrm>
            <a:solidFill>
              <a:srgbClr val="FFFFCC"/>
            </a:solidFill>
          </p:grpSpPr>
          <p:grpSp>
            <p:nvGrpSpPr>
              <p:cNvPr id="590" name="グループ化 589">
                <a:extLst>
                  <a:ext uri="{FF2B5EF4-FFF2-40B4-BE49-F238E27FC236}">
                    <a16:creationId xmlns:a16="http://schemas.microsoft.com/office/drawing/2014/main" id="{98C5A2AA-C617-4188-B00E-3DA830F340AE}"/>
                  </a:ext>
                </a:extLst>
              </p:cNvPr>
              <p:cNvGrpSpPr/>
              <p:nvPr/>
            </p:nvGrpSpPr>
            <p:grpSpPr>
              <a:xfrm>
                <a:off x="5862015" y="1480033"/>
                <a:ext cx="2508963" cy="1440742"/>
                <a:chOff x="5043114" y="1539148"/>
                <a:chExt cx="2770464" cy="1902163"/>
              </a:xfrm>
              <a:grpFill/>
            </p:grpSpPr>
            <p:sp>
              <p:nvSpPr>
                <p:cNvPr id="612" name="円: 塗りつぶしなし 611">
                  <a:extLst>
                    <a:ext uri="{FF2B5EF4-FFF2-40B4-BE49-F238E27FC236}">
                      <a16:creationId xmlns:a16="http://schemas.microsoft.com/office/drawing/2014/main" id="{E63FDD08-4C42-4851-AF40-FB098BCB031F}"/>
                    </a:ext>
                  </a:extLst>
                </p:cNvPr>
                <p:cNvSpPr/>
                <p:nvPr/>
              </p:nvSpPr>
              <p:spPr>
                <a:xfrm>
                  <a:off x="5876571" y="1539148"/>
                  <a:ext cx="1285220" cy="906742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3" name="円: 塗りつぶしなし 612">
                  <a:extLst>
                    <a:ext uri="{FF2B5EF4-FFF2-40B4-BE49-F238E27FC236}">
                      <a16:creationId xmlns:a16="http://schemas.microsoft.com/office/drawing/2014/main" id="{FCEE5D29-2CDF-438B-8785-97502C4D789A}"/>
                    </a:ext>
                  </a:extLst>
                </p:cNvPr>
                <p:cNvSpPr/>
                <p:nvPr/>
              </p:nvSpPr>
              <p:spPr>
                <a:xfrm>
                  <a:off x="5383846" y="168093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4" name="円: 塗りつぶしなし 613">
                  <a:extLst>
                    <a:ext uri="{FF2B5EF4-FFF2-40B4-BE49-F238E27FC236}">
                      <a16:creationId xmlns:a16="http://schemas.microsoft.com/office/drawing/2014/main" id="{38269A47-AA99-4D7E-BAC7-E4CDA3D88A1D}"/>
                    </a:ext>
                  </a:extLst>
                </p:cNvPr>
                <p:cNvSpPr/>
                <p:nvPr/>
              </p:nvSpPr>
              <p:spPr>
                <a:xfrm>
                  <a:off x="5631210" y="162245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5" name="円: 塗りつぶしなし 614">
                  <a:extLst>
                    <a:ext uri="{FF2B5EF4-FFF2-40B4-BE49-F238E27FC236}">
                      <a16:creationId xmlns:a16="http://schemas.microsoft.com/office/drawing/2014/main" id="{D91218C9-77FD-4324-9A15-57ED60B726FE}"/>
                    </a:ext>
                  </a:extLst>
                </p:cNvPr>
                <p:cNvSpPr/>
                <p:nvPr/>
              </p:nvSpPr>
              <p:spPr>
                <a:xfrm>
                  <a:off x="51123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6" name="円: 塗りつぶしなし 615">
                  <a:extLst>
                    <a:ext uri="{FF2B5EF4-FFF2-40B4-BE49-F238E27FC236}">
                      <a16:creationId xmlns:a16="http://schemas.microsoft.com/office/drawing/2014/main" id="{2C3A3019-C7C0-4C63-8DDF-61B76CD4E295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7" name="円: 塗りつぶしなし 616">
                  <a:extLst>
                    <a:ext uri="{FF2B5EF4-FFF2-40B4-BE49-F238E27FC236}">
                      <a16:creationId xmlns:a16="http://schemas.microsoft.com/office/drawing/2014/main" id="{EC05242F-A331-4206-A449-2A45BEE59F44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8" name="円: 塗りつぶしなし 617">
                  <a:extLst>
                    <a:ext uri="{FF2B5EF4-FFF2-40B4-BE49-F238E27FC236}">
                      <a16:creationId xmlns:a16="http://schemas.microsoft.com/office/drawing/2014/main" id="{8301A0B0-50BB-42EF-ADAD-31A373FA43C7}"/>
                    </a:ext>
                  </a:extLst>
                </p:cNvPr>
                <p:cNvSpPr/>
                <p:nvPr/>
              </p:nvSpPr>
              <p:spPr>
                <a:xfrm>
                  <a:off x="65283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9" name="円: 塗りつぶしなし 618">
                  <a:extLst>
                    <a:ext uri="{FF2B5EF4-FFF2-40B4-BE49-F238E27FC236}">
                      <a16:creationId xmlns:a16="http://schemas.microsoft.com/office/drawing/2014/main" id="{FD692D93-5C85-45E5-887B-A8584C00ED45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0" name="円: 塗りつぶしなし 619">
                  <a:extLst>
                    <a:ext uri="{FF2B5EF4-FFF2-40B4-BE49-F238E27FC236}">
                      <a16:creationId xmlns:a16="http://schemas.microsoft.com/office/drawing/2014/main" id="{24738A27-0CCA-4C2A-9612-7CDAE293EDFF}"/>
                    </a:ext>
                  </a:extLst>
                </p:cNvPr>
                <p:cNvSpPr/>
                <p:nvPr/>
              </p:nvSpPr>
              <p:spPr>
                <a:xfrm>
                  <a:off x="6394486" y="1975403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1" name="円: 塗りつぶしなし 620">
                  <a:extLst>
                    <a:ext uri="{FF2B5EF4-FFF2-40B4-BE49-F238E27FC236}">
                      <a16:creationId xmlns:a16="http://schemas.microsoft.com/office/drawing/2014/main" id="{6BEA91AB-A99A-48E5-B4A9-8EAB34A4EC3A}"/>
                    </a:ext>
                  </a:extLst>
                </p:cNvPr>
                <p:cNvSpPr/>
                <p:nvPr/>
              </p:nvSpPr>
              <p:spPr>
                <a:xfrm>
                  <a:off x="5043114" y="2099085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2" name="円: 塗りつぶしなし 621">
                  <a:extLst>
                    <a:ext uri="{FF2B5EF4-FFF2-40B4-BE49-F238E27FC236}">
                      <a16:creationId xmlns:a16="http://schemas.microsoft.com/office/drawing/2014/main" id="{6C5D2479-73F3-4DA2-8B45-3D7ED68C310C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3" name="円: 塗りつぶしなし 622">
                  <a:extLst>
                    <a:ext uri="{FF2B5EF4-FFF2-40B4-BE49-F238E27FC236}">
                      <a16:creationId xmlns:a16="http://schemas.microsoft.com/office/drawing/2014/main" id="{573E1116-4D77-415E-AAF9-F57A5A1457A1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4" name="円: 塗りつぶしなし 623">
                  <a:extLst>
                    <a:ext uri="{FF2B5EF4-FFF2-40B4-BE49-F238E27FC236}">
                      <a16:creationId xmlns:a16="http://schemas.microsoft.com/office/drawing/2014/main" id="{EE7609F8-792C-4C53-9AFE-B3DBD0B32E33}"/>
                    </a:ext>
                  </a:extLst>
                </p:cNvPr>
                <p:cNvSpPr/>
                <p:nvPr/>
              </p:nvSpPr>
              <p:spPr>
                <a:xfrm>
                  <a:off x="65283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5" name="円: 塗りつぶしなし 624">
                  <a:extLst>
                    <a:ext uri="{FF2B5EF4-FFF2-40B4-BE49-F238E27FC236}">
                      <a16:creationId xmlns:a16="http://schemas.microsoft.com/office/drawing/2014/main" id="{0779563D-62F2-4948-8385-D6581C9580D2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6" name="円: 塗りつぶしなし 625">
                  <a:extLst>
                    <a:ext uri="{FF2B5EF4-FFF2-40B4-BE49-F238E27FC236}">
                      <a16:creationId xmlns:a16="http://schemas.microsoft.com/office/drawing/2014/main" id="{5E3ADAE9-B030-4930-825F-B39EC27B4393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7" name="円: 塗りつぶしなし 626">
                  <a:extLst>
                    <a:ext uri="{FF2B5EF4-FFF2-40B4-BE49-F238E27FC236}">
                      <a16:creationId xmlns:a16="http://schemas.microsoft.com/office/drawing/2014/main" id="{9A0F04BD-A6D2-4CA1-B857-E5699434557E}"/>
                    </a:ext>
                  </a:extLst>
                </p:cNvPr>
                <p:cNvSpPr/>
                <p:nvPr/>
              </p:nvSpPr>
              <p:spPr>
                <a:xfrm>
                  <a:off x="51123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8" name="円: 塗りつぶしなし 627">
                  <a:extLst>
                    <a:ext uri="{FF2B5EF4-FFF2-40B4-BE49-F238E27FC236}">
                      <a16:creationId xmlns:a16="http://schemas.microsoft.com/office/drawing/2014/main" id="{D10B84A9-BA82-49B0-94FE-EA1D7330FE4C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9" name="円: 塗りつぶしなし 628">
                  <a:extLst>
                    <a:ext uri="{FF2B5EF4-FFF2-40B4-BE49-F238E27FC236}">
                      <a16:creationId xmlns:a16="http://schemas.microsoft.com/office/drawing/2014/main" id="{E7E6DF03-6146-4135-99F2-F530860FA318}"/>
                    </a:ext>
                  </a:extLst>
                </p:cNvPr>
                <p:cNvSpPr/>
                <p:nvPr/>
              </p:nvSpPr>
              <p:spPr>
                <a:xfrm>
                  <a:off x="5422307" y="2534567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0" name="円: 塗りつぶしなし 629">
                  <a:extLst>
                    <a:ext uri="{FF2B5EF4-FFF2-40B4-BE49-F238E27FC236}">
                      <a16:creationId xmlns:a16="http://schemas.microsoft.com/office/drawing/2014/main" id="{DBA0DA43-026E-48E5-AC76-EF241E5CDC97}"/>
                    </a:ext>
                  </a:extLst>
                </p:cNvPr>
                <p:cNvSpPr/>
                <p:nvPr/>
              </p:nvSpPr>
              <p:spPr>
                <a:xfrm>
                  <a:off x="65283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1" name="円: 塗りつぶしなし 630">
                  <a:extLst>
                    <a:ext uri="{FF2B5EF4-FFF2-40B4-BE49-F238E27FC236}">
                      <a16:creationId xmlns:a16="http://schemas.microsoft.com/office/drawing/2014/main" id="{32717F40-0E50-46F5-9692-38BA06E572B0}"/>
                    </a:ext>
                  </a:extLst>
                </p:cNvPr>
                <p:cNvSpPr/>
                <p:nvPr/>
              </p:nvSpPr>
              <p:spPr>
                <a:xfrm>
                  <a:off x="5610734" y="2530178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91" name="グループ化 590">
                <a:extLst>
                  <a:ext uri="{FF2B5EF4-FFF2-40B4-BE49-F238E27FC236}">
                    <a16:creationId xmlns:a16="http://schemas.microsoft.com/office/drawing/2014/main" id="{758AC9ED-4597-4FA1-BE28-7113CFACFFAB}"/>
                  </a:ext>
                </a:extLst>
              </p:cNvPr>
              <p:cNvGrpSpPr/>
              <p:nvPr/>
            </p:nvGrpSpPr>
            <p:grpSpPr>
              <a:xfrm>
                <a:off x="5774653" y="1565626"/>
                <a:ext cx="2748453" cy="1409649"/>
                <a:chOff x="5047200" y="1575810"/>
                <a:chExt cx="2840007" cy="1861112"/>
              </a:xfrm>
              <a:grpFill/>
            </p:grpSpPr>
            <p:sp>
              <p:nvSpPr>
                <p:cNvPr id="592" name="円: 塗りつぶしなし 591">
                  <a:extLst>
                    <a:ext uri="{FF2B5EF4-FFF2-40B4-BE49-F238E27FC236}">
                      <a16:creationId xmlns:a16="http://schemas.microsoft.com/office/drawing/2014/main" id="{616C02EF-897E-43B4-8E37-3D49AF175263}"/>
                    </a:ext>
                  </a:extLst>
                </p:cNvPr>
                <p:cNvSpPr/>
                <p:nvPr/>
              </p:nvSpPr>
              <p:spPr>
                <a:xfrm>
                  <a:off x="6112294" y="1575810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3" name="円: 塗りつぶしなし 592">
                  <a:extLst>
                    <a:ext uri="{FF2B5EF4-FFF2-40B4-BE49-F238E27FC236}">
                      <a16:creationId xmlns:a16="http://schemas.microsoft.com/office/drawing/2014/main" id="{83E5EA76-D54E-4C86-9264-81136E6BEE18}"/>
                    </a:ext>
                  </a:extLst>
                </p:cNvPr>
                <p:cNvSpPr/>
                <p:nvPr/>
              </p:nvSpPr>
              <p:spPr>
                <a:xfrm>
                  <a:off x="5413430" y="169672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4" name="円: 塗りつぶしなし 593">
                  <a:extLst>
                    <a:ext uri="{FF2B5EF4-FFF2-40B4-BE49-F238E27FC236}">
                      <a16:creationId xmlns:a16="http://schemas.microsoft.com/office/drawing/2014/main" id="{BFDB3DC0-7D23-4A82-9E06-EA9719862F84}"/>
                    </a:ext>
                  </a:extLst>
                </p:cNvPr>
                <p:cNvSpPr/>
                <p:nvPr/>
              </p:nvSpPr>
              <p:spPr>
                <a:xfrm>
                  <a:off x="6534057" y="191131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5" name="円: 塗りつぶしなし 594">
                  <a:extLst>
                    <a:ext uri="{FF2B5EF4-FFF2-40B4-BE49-F238E27FC236}">
                      <a16:creationId xmlns:a16="http://schemas.microsoft.com/office/drawing/2014/main" id="{546787AE-4F10-4446-9D53-6718E25BABCA}"/>
                    </a:ext>
                  </a:extLst>
                </p:cNvPr>
                <p:cNvSpPr/>
                <p:nvPr/>
              </p:nvSpPr>
              <p:spPr>
                <a:xfrm>
                  <a:off x="5180785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6" name="円: 塗りつぶしなし 595">
                  <a:extLst>
                    <a:ext uri="{FF2B5EF4-FFF2-40B4-BE49-F238E27FC236}">
                      <a16:creationId xmlns:a16="http://schemas.microsoft.com/office/drawing/2014/main" id="{841AF21A-29F6-4037-967C-71AFDE1F295D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7" name="円: 塗りつぶしなし 596">
                  <a:extLst>
                    <a:ext uri="{FF2B5EF4-FFF2-40B4-BE49-F238E27FC236}">
                      <a16:creationId xmlns:a16="http://schemas.microsoft.com/office/drawing/2014/main" id="{B4780CBE-B913-4F9B-8F19-9C5755A97EB9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8" name="円: 塗りつぶしなし 597">
                  <a:extLst>
                    <a:ext uri="{FF2B5EF4-FFF2-40B4-BE49-F238E27FC236}">
                      <a16:creationId xmlns:a16="http://schemas.microsoft.com/office/drawing/2014/main" id="{39A6B8F6-1A72-46C3-A255-66F1AE7AD137}"/>
                    </a:ext>
                  </a:extLst>
                </p:cNvPr>
                <p:cNvSpPr/>
                <p:nvPr/>
              </p:nvSpPr>
              <p:spPr>
                <a:xfrm>
                  <a:off x="6403547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9" name="円: 塗りつぶしなし 598">
                  <a:extLst>
                    <a:ext uri="{FF2B5EF4-FFF2-40B4-BE49-F238E27FC236}">
                      <a16:creationId xmlns:a16="http://schemas.microsoft.com/office/drawing/2014/main" id="{7135BCB4-D59D-485D-A887-48C5A946F99D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0" name="円: 塗りつぶしなし 599">
                  <a:extLst>
                    <a:ext uri="{FF2B5EF4-FFF2-40B4-BE49-F238E27FC236}">
                      <a16:creationId xmlns:a16="http://schemas.microsoft.com/office/drawing/2014/main" id="{4E1E71B5-6C20-41E6-BDE0-D4CF17576364}"/>
                    </a:ext>
                  </a:extLst>
                </p:cNvPr>
                <p:cNvSpPr/>
                <p:nvPr/>
              </p:nvSpPr>
              <p:spPr>
                <a:xfrm>
                  <a:off x="6302045" y="241896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1" name="円: 塗りつぶしなし 600">
                  <a:extLst>
                    <a:ext uri="{FF2B5EF4-FFF2-40B4-BE49-F238E27FC236}">
                      <a16:creationId xmlns:a16="http://schemas.microsoft.com/office/drawing/2014/main" id="{68D00E96-8F46-42D6-82FA-3ACE2F26635A}"/>
                    </a:ext>
                  </a:extLst>
                </p:cNvPr>
                <p:cNvSpPr/>
                <p:nvPr/>
              </p:nvSpPr>
              <p:spPr>
                <a:xfrm>
                  <a:off x="5047200" y="204710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2" name="円: 塗りつぶしなし 601">
                  <a:extLst>
                    <a:ext uri="{FF2B5EF4-FFF2-40B4-BE49-F238E27FC236}">
                      <a16:creationId xmlns:a16="http://schemas.microsoft.com/office/drawing/2014/main" id="{A037CDB1-8AB6-4843-9895-ADB0B76A49A4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3" name="円: 塗りつぶしなし 602">
                  <a:extLst>
                    <a:ext uri="{FF2B5EF4-FFF2-40B4-BE49-F238E27FC236}">
                      <a16:creationId xmlns:a16="http://schemas.microsoft.com/office/drawing/2014/main" id="{ACB07B9B-1E4B-40BD-9640-BEFA2AF5BB14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4" name="円: 塗りつぶしなし 603">
                  <a:extLst>
                    <a:ext uri="{FF2B5EF4-FFF2-40B4-BE49-F238E27FC236}">
                      <a16:creationId xmlns:a16="http://schemas.microsoft.com/office/drawing/2014/main" id="{1DDBFD1F-B617-4BC1-9359-15559A9DDDFD}"/>
                    </a:ext>
                  </a:extLst>
                </p:cNvPr>
                <p:cNvSpPr/>
                <p:nvPr/>
              </p:nvSpPr>
              <p:spPr>
                <a:xfrm>
                  <a:off x="6601986" y="2054357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5" name="円: 塗りつぶしなし 604">
                  <a:extLst>
                    <a:ext uri="{FF2B5EF4-FFF2-40B4-BE49-F238E27FC236}">
                      <a16:creationId xmlns:a16="http://schemas.microsoft.com/office/drawing/2014/main" id="{891850AF-B643-4E2C-9DBF-9BB3CA3FA7C1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6" name="円: 塗りつぶしなし 605">
                  <a:extLst>
                    <a:ext uri="{FF2B5EF4-FFF2-40B4-BE49-F238E27FC236}">
                      <a16:creationId xmlns:a16="http://schemas.microsoft.com/office/drawing/2014/main" id="{06D4A61C-0662-4618-86BB-4BAEF8D048EB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7" name="円: 塗りつぶしなし 606">
                  <a:extLst>
                    <a:ext uri="{FF2B5EF4-FFF2-40B4-BE49-F238E27FC236}">
                      <a16:creationId xmlns:a16="http://schemas.microsoft.com/office/drawing/2014/main" id="{7278DB2E-6BDF-4D76-A80D-60507806A18E}"/>
                    </a:ext>
                  </a:extLst>
                </p:cNvPr>
                <p:cNvSpPr/>
                <p:nvPr/>
              </p:nvSpPr>
              <p:spPr>
                <a:xfrm>
                  <a:off x="5180785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8" name="円: 塗りつぶしなし 607">
                  <a:extLst>
                    <a:ext uri="{FF2B5EF4-FFF2-40B4-BE49-F238E27FC236}">
                      <a16:creationId xmlns:a16="http://schemas.microsoft.com/office/drawing/2014/main" id="{BE3D630B-1E57-409D-9248-423246B0440F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9" name="円: 塗りつぶしなし 608">
                  <a:extLst>
                    <a:ext uri="{FF2B5EF4-FFF2-40B4-BE49-F238E27FC236}">
                      <a16:creationId xmlns:a16="http://schemas.microsoft.com/office/drawing/2014/main" id="{E695C2FE-9A74-4FFE-8B40-9AE8553AF582}"/>
                    </a:ext>
                  </a:extLst>
                </p:cNvPr>
                <p:cNvSpPr/>
                <p:nvPr/>
              </p:nvSpPr>
              <p:spPr>
                <a:xfrm>
                  <a:off x="55822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0" name="円: 塗りつぶしなし 609">
                  <a:extLst>
                    <a:ext uri="{FF2B5EF4-FFF2-40B4-BE49-F238E27FC236}">
                      <a16:creationId xmlns:a16="http://schemas.microsoft.com/office/drawing/2014/main" id="{585E01EB-2724-4B21-89D5-1C163BD76EA3}"/>
                    </a:ext>
                  </a:extLst>
                </p:cNvPr>
                <p:cNvSpPr/>
                <p:nvPr/>
              </p:nvSpPr>
              <p:spPr>
                <a:xfrm>
                  <a:off x="6403547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1" name="円: 塗りつぶしなし 610">
                  <a:extLst>
                    <a:ext uri="{FF2B5EF4-FFF2-40B4-BE49-F238E27FC236}">
                      <a16:creationId xmlns:a16="http://schemas.microsoft.com/office/drawing/2014/main" id="{6DED9A1A-721F-449D-A18E-A06994E045CB}"/>
                    </a:ext>
                  </a:extLst>
                </p:cNvPr>
                <p:cNvSpPr/>
                <p:nvPr/>
              </p:nvSpPr>
              <p:spPr>
                <a:xfrm>
                  <a:off x="6034106" y="2530178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478" name="グループ化 477">
              <a:extLst>
                <a:ext uri="{FF2B5EF4-FFF2-40B4-BE49-F238E27FC236}">
                  <a16:creationId xmlns:a16="http://schemas.microsoft.com/office/drawing/2014/main" id="{493D0684-C103-48AC-85D3-C5CDDC4805FA}"/>
                </a:ext>
              </a:extLst>
            </p:cNvPr>
            <p:cNvGrpSpPr/>
            <p:nvPr/>
          </p:nvGrpSpPr>
          <p:grpSpPr>
            <a:xfrm>
              <a:off x="3059462" y="3168771"/>
              <a:ext cx="1647898" cy="1076716"/>
              <a:chOff x="3704938" y="1322434"/>
              <a:chExt cx="2000423" cy="1307051"/>
            </a:xfrm>
          </p:grpSpPr>
          <p:grpSp>
            <p:nvGrpSpPr>
              <p:cNvPr id="586" name="グループ化 585">
                <a:extLst>
                  <a:ext uri="{FF2B5EF4-FFF2-40B4-BE49-F238E27FC236}">
                    <a16:creationId xmlns:a16="http://schemas.microsoft.com/office/drawing/2014/main" id="{F430A7C9-E1DE-4B29-AA92-BE5D095C6DA7}"/>
                  </a:ext>
                </a:extLst>
              </p:cNvPr>
              <p:cNvGrpSpPr/>
              <p:nvPr/>
            </p:nvGrpSpPr>
            <p:grpSpPr>
              <a:xfrm>
                <a:off x="3704938" y="1322434"/>
                <a:ext cx="2000423" cy="1307051"/>
                <a:chOff x="4865320" y="2995386"/>
                <a:chExt cx="1650488" cy="1078409"/>
              </a:xfrm>
            </p:grpSpPr>
            <p:sp>
              <p:nvSpPr>
                <p:cNvPr id="588" name="フリーフォーム: 図形 587">
                  <a:extLst>
                    <a:ext uri="{FF2B5EF4-FFF2-40B4-BE49-F238E27FC236}">
                      <a16:creationId xmlns:a16="http://schemas.microsoft.com/office/drawing/2014/main" id="{949F1566-86C8-4F47-9FFC-B94DE5D01C5E}"/>
                    </a:ext>
                  </a:extLst>
                </p:cNvPr>
                <p:cNvSpPr/>
                <p:nvPr/>
              </p:nvSpPr>
              <p:spPr>
                <a:xfrm>
                  <a:off x="4865320" y="2995386"/>
                  <a:ext cx="1650488" cy="1078409"/>
                </a:xfrm>
                <a:custGeom>
                  <a:avLst/>
                  <a:gdLst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37101 w 1522107"/>
                    <a:gd name="connsiteY11" fmla="*/ 487475 h 979137"/>
                    <a:gd name="connsiteX12" fmla="*/ 655697 w 1522107"/>
                    <a:gd name="connsiteY12" fmla="*/ 474733 h 979137"/>
                    <a:gd name="connsiteX13" fmla="*/ 1032660 w 1522107"/>
                    <a:gd name="connsiteY13" fmla="*/ 256518 h 979137"/>
                    <a:gd name="connsiteX14" fmla="*/ 1385554 w 1522107"/>
                    <a:gd name="connsiteY14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55697 w 1522107"/>
                    <a:gd name="connsiteY11" fmla="*/ 474733 h 979137"/>
                    <a:gd name="connsiteX12" fmla="*/ 1032660 w 1522107"/>
                    <a:gd name="connsiteY12" fmla="*/ 256518 h 979137"/>
                    <a:gd name="connsiteX13" fmla="*/ 1385554 w 1522107"/>
                    <a:gd name="connsiteY13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778449 w 1522107"/>
                    <a:gd name="connsiteY4" fmla="*/ 768076 h 979137"/>
                    <a:gd name="connsiteX5" fmla="*/ 468857 w 1522107"/>
                    <a:gd name="connsiteY5" fmla="*/ 956314 h 979137"/>
                    <a:gd name="connsiteX6" fmla="*/ 4398 w 1522107"/>
                    <a:gd name="connsiteY6" fmla="*/ 831252 h 979137"/>
                    <a:gd name="connsiteX7" fmla="*/ 349900 w 1522107"/>
                    <a:gd name="connsiteY7" fmla="*/ 496602 h 979137"/>
                    <a:gd name="connsiteX8" fmla="*/ 512210 w 1522107"/>
                    <a:gd name="connsiteY8" fmla="*/ 473874 h 979137"/>
                    <a:gd name="connsiteX9" fmla="*/ 621086 w 1522107"/>
                    <a:gd name="connsiteY9" fmla="*/ 482431 h 979137"/>
                    <a:gd name="connsiteX10" fmla="*/ 655697 w 1522107"/>
                    <a:gd name="connsiteY10" fmla="*/ 474733 h 979137"/>
                    <a:gd name="connsiteX11" fmla="*/ 1032660 w 1522107"/>
                    <a:gd name="connsiteY11" fmla="*/ 256518 h 979137"/>
                    <a:gd name="connsiteX12" fmla="*/ 1385554 w 1522107"/>
                    <a:gd name="connsiteY12" fmla="*/ 1375 h 979137"/>
                    <a:gd name="connsiteX0" fmla="*/ 1483789 w 1541454"/>
                    <a:gd name="connsiteY0" fmla="*/ 589 h 1080515"/>
                    <a:gd name="connsiteX1" fmla="*/ 1520615 w 1541454"/>
                    <a:gd name="connsiteY1" fmla="*/ 167313 h 1080515"/>
                    <a:gd name="connsiteX2" fmla="*/ 1190929 w 1541454"/>
                    <a:gd name="connsiteY2" fmla="*/ 378572 h 1080515"/>
                    <a:gd name="connsiteX3" fmla="*/ 811842 w 1541454"/>
                    <a:gd name="connsiteY3" fmla="*/ 810506 h 1080515"/>
                    <a:gd name="connsiteX4" fmla="*/ 778449 w 1541454"/>
                    <a:gd name="connsiteY4" fmla="*/ 869454 h 1080515"/>
                    <a:gd name="connsiteX5" fmla="*/ 468857 w 1541454"/>
                    <a:gd name="connsiteY5" fmla="*/ 1057692 h 1080515"/>
                    <a:gd name="connsiteX6" fmla="*/ 4398 w 1541454"/>
                    <a:gd name="connsiteY6" fmla="*/ 932630 h 1080515"/>
                    <a:gd name="connsiteX7" fmla="*/ 349900 w 1541454"/>
                    <a:gd name="connsiteY7" fmla="*/ 597980 h 1080515"/>
                    <a:gd name="connsiteX8" fmla="*/ 512210 w 1541454"/>
                    <a:gd name="connsiteY8" fmla="*/ 575252 h 1080515"/>
                    <a:gd name="connsiteX9" fmla="*/ 621086 w 1541454"/>
                    <a:gd name="connsiteY9" fmla="*/ 583809 h 1080515"/>
                    <a:gd name="connsiteX10" fmla="*/ 655697 w 1541454"/>
                    <a:gd name="connsiteY10" fmla="*/ 576111 h 1080515"/>
                    <a:gd name="connsiteX11" fmla="*/ 1032660 w 1541454"/>
                    <a:gd name="connsiteY11" fmla="*/ 357896 h 1080515"/>
                    <a:gd name="connsiteX12" fmla="*/ 1483789 w 1541454"/>
                    <a:gd name="connsiteY12" fmla="*/ 589 h 1080515"/>
                    <a:gd name="connsiteX0" fmla="*/ 1483789 w 1625783"/>
                    <a:gd name="connsiteY0" fmla="*/ 7467 h 1087393"/>
                    <a:gd name="connsiteX1" fmla="*/ 1610991 w 1625783"/>
                    <a:gd name="connsiteY1" fmla="*/ 142755 h 1087393"/>
                    <a:gd name="connsiteX2" fmla="*/ 1190929 w 1625783"/>
                    <a:gd name="connsiteY2" fmla="*/ 385450 h 1087393"/>
                    <a:gd name="connsiteX3" fmla="*/ 811842 w 1625783"/>
                    <a:gd name="connsiteY3" fmla="*/ 817384 h 1087393"/>
                    <a:gd name="connsiteX4" fmla="*/ 778449 w 1625783"/>
                    <a:gd name="connsiteY4" fmla="*/ 876332 h 1087393"/>
                    <a:gd name="connsiteX5" fmla="*/ 468857 w 1625783"/>
                    <a:gd name="connsiteY5" fmla="*/ 1064570 h 1087393"/>
                    <a:gd name="connsiteX6" fmla="*/ 4398 w 1625783"/>
                    <a:gd name="connsiteY6" fmla="*/ 939508 h 1087393"/>
                    <a:gd name="connsiteX7" fmla="*/ 349900 w 1625783"/>
                    <a:gd name="connsiteY7" fmla="*/ 604858 h 1087393"/>
                    <a:gd name="connsiteX8" fmla="*/ 512210 w 1625783"/>
                    <a:gd name="connsiteY8" fmla="*/ 582130 h 1087393"/>
                    <a:gd name="connsiteX9" fmla="*/ 621086 w 1625783"/>
                    <a:gd name="connsiteY9" fmla="*/ 590687 h 1087393"/>
                    <a:gd name="connsiteX10" fmla="*/ 655697 w 1625783"/>
                    <a:gd name="connsiteY10" fmla="*/ 582989 h 1087393"/>
                    <a:gd name="connsiteX11" fmla="*/ 1032660 w 1625783"/>
                    <a:gd name="connsiteY11" fmla="*/ 364774 h 1087393"/>
                    <a:gd name="connsiteX12" fmla="*/ 1483789 w 1625783"/>
                    <a:gd name="connsiteY12" fmla="*/ 7467 h 1087393"/>
                    <a:gd name="connsiteX0" fmla="*/ 1483789 w 1636925"/>
                    <a:gd name="connsiteY0" fmla="*/ 6918 h 1086844"/>
                    <a:gd name="connsiteX1" fmla="*/ 1610991 w 1636925"/>
                    <a:gd name="connsiteY1" fmla="*/ 142206 h 1086844"/>
                    <a:gd name="connsiteX2" fmla="*/ 1190929 w 1636925"/>
                    <a:gd name="connsiteY2" fmla="*/ 384901 h 1086844"/>
                    <a:gd name="connsiteX3" fmla="*/ 811842 w 1636925"/>
                    <a:gd name="connsiteY3" fmla="*/ 816835 h 1086844"/>
                    <a:gd name="connsiteX4" fmla="*/ 778449 w 1636925"/>
                    <a:gd name="connsiteY4" fmla="*/ 875783 h 1086844"/>
                    <a:gd name="connsiteX5" fmla="*/ 468857 w 1636925"/>
                    <a:gd name="connsiteY5" fmla="*/ 1064021 h 1086844"/>
                    <a:gd name="connsiteX6" fmla="*/ 4398 w 1636925"/>
                    <a:gd name="connsiteY6" fmla="*/ 938959 h 1086844"/>
                    <a:gd name="connsiteX7" fmla="*/ 349900 w 1636925"/>
                    <a:gd name="connsiteY7" fmla="*/ 604309 h 1086844"/>
                    <a:gd name="connsiteX8" fmla="*/ 512210 w 1636925"/>
                    <a:gd name="connsiteY8" fmla="*/ 581581 h 1086844"/>
                    <a:gd name="connsiteX9" fmla="*/ 621086 w 1636925"/>
                    <a:gd name="connsiteY9" fmla="*/ 590138 h 1086844"/>
                    <a:gd name="connsiteX10" fmla="*/ 655697 w 1636925"/>
                    <a:gd name="connsiteY10" fmla="*/ 582440 h 1086844"/>
                    <a:gd name="connsiteX11" fmla="*/ 1032660 w 1636925"/>
                    <a:gd name="connsiteY11" fmla="*/ 364225 h 1086844"/>
                    <a:gd name="connsiteX12" fmla="*/ 1483789 w 1636925"/>
                    <a:gd name="connsiteY12" fmla="*/ 6918 h 1086844"/>
                    <a:gd name="connsiteX0" fmla="*/ 1479859 w 1625099"/>
                    <a:gd name="connsiteY0" fmla="*/ 8030 h 1076167"/>
                    <a:gd name="connsiteX1" fmla="*/ 1610991 w 1625099"/>
                    <a:gd name="connsiteY1" fmla="*/ 131529 h 1076167"/>
                    <a:gd name="connsiteX2" fmla="*/ 1190929 w 1625099"/>
                    <a:gd name="connsiteY2" fmla="*/ 374224 h 1076167"/>
                    <a:gd name="connsiteX3" fmla="*/ 811842 w 1625099"/>
                    <a:gd name="connsiteY3" fmla="*/ 806158 h 1076167"/>
                    <a:gd name="connsiteX4" fmla="*/ 778449 w 1625099"/>
                    <a:gd name="connsiteY4" fmla="*/ 865106 h 1076167"/>
                    <a:gd name="connsiteX5" fmla="*/ 468857 w 1625099"/>
                    <a:gd name="connsiteY5" fmla="*/ 1053344 h 1076167"/>
                    <a:gd name="connsiteX6" fmla="*/ 4398 w 1625099"/>
                    <a:gd name="connsiteY6" fmla="*/ 928282 h 1076167"/>
                    <a:gd name="connsiteX7" fmla="*/ 349900 w 1625099"/>
                    <a:gd name="connsiteY7" fmla="*/ 593632 h 1076167"/>
                    <a:gd name="connsiteX8" fmla="*/ 512210 w 1625099"/>
                    <a:gd name="connsiteY8" fmla="*/ 570904 h 1076167"/>
                    <a:gd name="connsiteX9" fmla="*/ 621086 w 1625099"/>
                    <a:gd name="connsiteY9" fmla="*/ 579461 h 1076167"/>
                    <a:gd name="connsiteX10" fmla="*/ 655697 w 1625099"/>
                    <a:gd name="connsiteY10" fmla="*/ 571763 h 1076167"/>
                    <a:gd name="connsiteX11" fmla="*/ 1032660 w 1625099"/>
                    <a:gd name="connsiteY11" fmla="*/ 353548 h 1076167"/>
                    <a:gd name="connsiteX12" fmla="*/ 1479859 w 1625099"/>
                    <a:gd name="connsiteY12" fmla="*/ 8030 h 1076167"/>
                    <a:gd name="connsiteX0" fmla="*/ 1479859 w 1622785"/>
                    <a:gd name="connsiteY0" fmla="*/ 4442 h 1072579"/>
                    <a:gd name="connsiteX1" fmla="*/ 1610991 w 1622785"/>
                    <a:gd name="connsiteY1" fmla="*/ 127941 h 1072579"/>
                    <a:gd name="connsiteX2" fmla="*/ 1190929 w 1622785"/>
                    <a:gd name="connsiteY2" fmla="*/ 370636 h 1072579"/>
                    <a:gd name="connsiteX3" fmla="*/ 811842 w 1622785"/>
                    <a:gd name="connsiteY3" fmla="*/ 802570 h 1072579"/>
                    <a:gd name="connsiteX4" fmla="*/ 778449 w 1622785"/>
                    <a:gd name="connsiteY4" fmla="*/ 861518 h 1072579"/>
                    <a:gd name="connsiteX5" fmla="*/ 468857 w 1622785"/>
                    <a:gd name="connsiteY5" fmla="*/ 1049756 h 1072579"/>
                    <a:gd name="connsiteX6" fmla="*/ 4398 w 1622785"/>
                    <a:gd name="connsiteY6" fmla="*/ 924694 h 1072579"/>
                    <a:gd name="connsiteX7" fmla="*/ 349900 w 1622785"/>
                    <a:gd name="connsiteY7" fmla="*/ 590044 h 1072579"/>
                    <a:gd name="connsiteX8" fmla="*/ 512210 w 1622785"/>
                    <a:gd name="connsiteY8" fmla="*/ 567316 h 1072579"/>
                    <a:gd name="connsiteX9" fmla="*/ 621086 w 1622785"/>
                    <a:gd name="connsiteY9" fmla="*/ 575873 h 1072579"/>
                    <a:gd name="connsiteX10" fmla="*/ 655697 w 1622785"/>
                    <a:gd name="connsiteY10" fmla="*/ 568175 h 1072579"/>
                    <a:gd name="connsiteX11" fmla="*/ 1032660 w 1622785"/>
                    <a:gd name="connsiteY11" fmla="*/ 349960 h 1072579"/>
                    <a:gd name="connsiteX12" fmla="*/ 1479859 w 1622785"/>
                    <a:gd name="connsiteY12" fmla="*/ 4442 h 1072579"/>
                    <a:gd name="connsiteX0" fmla="*/ 1479859 w 1650488"/>
                    <a:gd name="connsiteY0" fmla="*/ 10037 h 1078174"/>
                    <a:gd name="connsiteX1" fmla="*/ 1638498 w 1650488"/>
                    <a:gd name="connsiteY1" fmla="*/ 117819 h 1078174"/>
                    <a:gd name="connsiteX2" fmla="*/ 1190929 w 1650488"/>
                    <a:gd name="connsiteY2" fmla="*/ 376231 h 1078174"/>
                    <a:gd name="connsiteX3" fmla="*/ 811842 w 1650488"/>
                    <a:gd name="connsiteY3" fmla="*/ 808165 h 1078174"/>
                    <a:gd name="connsiteX4" fmla="*/ 778449 w 1650488"/>
                    <a:gd name="connsiteY4" fmla="*/ 867113 h 1078174"/>
                    <a:gd name="connsiteX5" fmla="*/ 468857 w 1650488"/>
                    <a:gd name="connsiteY5" fmla="*/ 1055351 h 1078174"/>
                    <a:gd name="connsiteX6" fmla="*/ 4398 w 1650488"/>
                    <a:gd name="connsiteY6" fmla="*/ 930289 h 1078174"/>
                    <a:gd name="connsiteX7" fmla="*/ 349900 w 1650488"/>
                    <a:gd name="connsiteY7" fmla="*/ 595639 h 1078174"/>
                    <a:gd name="connsiteX8" fmla="*/ 512210 w 1650488"/>
                    <a:gd name="connsiteY8" fmla="*/ 572911 h 1078174"/>
                    <a:gd name="connsiteX9" fmla="*/ 621086 w 1650488"/>
                    <a:gd name="connsiteY9" fmla="*/ 581468 h 1078174"/>
                    <a:gd name="connsiteX10" fmla="*/ 655697 w 1650488"/>
                    <a:gd name="connsiteY10" fmla="*/ 573770 h 1078174"/>
                    <a:gd name="connsiteX11" fmla="*/ 1032660 w 1650488"/>
                    <a:gd name="connsiteY11" fmla="*/ 355555 h 1078174"/>
                    <a:gd name="connsiteX12" fmla="*/ 1479859 w 1650488"/>
                    <a:gd name="connsiteY12" fmla="*/ 10037 h 1078174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50488" h="1078409">
                      <a:moveTo>
                        <a:pt x="1479859" y="10272"/>
                      </a:moveTo>
                      <a:cubicBezTo>
                        <a:pt x="1580832" y="-30005"/>
                        <a:pt x="1686653" y="57022"/>
                        <a:pt x="1638498" y="118054"/>
                      </a:cubicBezTo>
                      <a:cubicBezTo>
                        <a:pt x="1590343" y="179086"/>
                        <a:pt x="1352417" y="253665"/>
                        <a:pt x="1190929" y="376466"/>
                      </a:cubicBezTo>
                      <a:cubicBezTo>
                        <a:pt x="906156" y="615749"/>
                        <a:pt x="851345" y="733656"/>
                        <a:pt x="811842" y="808400"/>
                      </a:cubicBezTo>
                      <a:lnTo>
                        <a:pt x="778449" y="867348"/>
                      </a:lnTo>
                      <a:cubicBezTo>
                        <a:pt x="721493" y="947322"/>
                        <a:pt x="608647" y="1019413"/>
                        <a:pt x="468857" y="1055586"/>
                      </a:cubicBezTo>
                      <a:cubicBezTo>
                        <a:pt x="245193" y="1113463"/>
                        <a:pt x="37247" y="1057470"/>
                        <a:pt x="4398" y="930524"/>
                      </a:cubicBezTo>
                      <a:cubicBezTo>
                        <a:pt x="-28451" y="803579"/>
                        <a:pt x="126235" y="653750"/>
                        <a:pt x="349900" y="595874"/>
                      </a:cubicBezTo>
                      <a:cubicBezTo>
                        <a:pt x="405816" y="581405"/>
                        <a:pt x="460749" y="574052"/>
                        <a:pt x="512210" y="573146"/>
                      </a:cubicBezTo>
                      <a:cubicBezTo>
                        <a:pt x="550806" y="572467"/>
                        <a:pt x="587448" y="575413"/>
                        <a:pt x="621086" y="581703"/>
                      </a:cubicBezTo>
                      <a:lnTo>
                        <a:pt x="655697" y="574005"/>
                      </a:lnTo>
                      <a:cubicBezTo>
                        <a:pt x="790042" y="534453"/>
                        <a:pt x="940635" y="428296"/>
                        <a:pt x="1032660" y="359719"/>
                      </a:cubicBezTo>
                      <a:cubicBezTo>
                        <a:pt x="1124685" y="291142"/>
                        <a:pt x="1378886" y="50549"/>
                        <a:pt x="1479859" y="10272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9" name="楕円 588">
                  <a:extLst>
                    <a:ext uri="{FF2B5EF4-FFF2-40B4-BE49-F238E27FC236}">
                      <a16:creationId xmlns:a16="http://schemas.microsoft.com/office/drawing/2014/main" id="{BFDB0362-7F93-4C01-82CE-26E525733872}"/>
                    </a:ext>
                  </a:extLst>
                </p:cNvPr>
                <p:cNvSpPr/>
                <p:nvPr/>
              </p:nvSpPr>
              <p:spPr>
                <a:xfrm rot="20572417">
                  <a:off x="4889172" y="3619909"/>
                  <a:ext cx="702156" cy="363448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75000"/>
                      </a:sysClr>
                    </a:gs>
                    <a:gs pos="54000">
                      <a:sysClr val="window" lastClr="FFFFFF"/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0" scaled="1"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87" name="フリーフォーム: 図形 586">
                <a:extLst>
                  <a:ext uri="{FF2B5EF4-FFF2-40B4-BE49-F238E27FC236}">
                    <a16:creationId xmlns:a16="http://schemas.microsoft.com/office/drawing/2014/main" id="{AA95E24D-E2E7-4A4F-972A-DB6EB1DF378C}"/>
                  </a:ext>
                </a:extLst>
              </p:cNvPr>
              <p:cNvSpPr/>
              <p:nvPr/>
            </p:nvSpPr>
            <p:spPr>
              <a:xfrm rot="20572417">
                <a:off x="3738059" y="2128427"/>
                <a:ext cx="742086" cy="406743"/>
              </a:xfrm>
              <a:custGeom>
                <a:avLst/>
                <a:gdLst>
                  <a:gd name="connsiteX0" fmla="*/ 533725 w 742086"/>
                  <a:gd name="connsiteY0" fmla="*/ 42329 h 406743"/>
                  <a:gd name="connsiteX1" fmla="*/ 742086 w 742086"/>
                  <a:gd name="connsiteY1" fmla="*/ 247850 h 406743"/>
                  <a:gd name="connsiteX2" fmla="*/ 704947 w 742086"/>
                  <a:gd name="connsiteY2" fmla="*/ 344325 h 406743"/>
                  <a:gd name="connsiteX3" fmla="*/ 691839 w 742086"/>
                  <a:gd name="connsiteY3" fmla="*/ 356990 h 406743"/>
                  <a:gd name="connsiteX4" fmla="*/ 663422 w 742086"/>
                  <a:gd name="connsiteY4" fmla="*/ 369127 h 406743"/>
                  <a:gd name="connsiteX5" fmla="*/ 425513 w 742086"/>
                  <a:gd name="connsiteY5" fmla="*/ 406743 h 406743"/>
                  <a:gd name="connsiteX6" fmla="*/ 0 w 742086"/>
                  <a:gd name="connsiteY6" fmla="*/ 186490 h 406743"/>
                  <a:gd name="connsiteX7" fmla="*/ 124630 w 742086"/>
                  <a:gd name="connsiteY7" fmla="*/ 30747 h 406743"/>
                  <a:gd name="connsiteX8" fmla="*/ 186331 w 742086"/>
                  <a:gd name="connsiteY8" fmla="*/ 4397 h 406743"/>
                  <a:gd name="connsiteX9" fmla="*/ 269495 w 742086"/>
                  <a:gd name="connsiteY9" fmla="*/ 0 h 406743"/>
                  <a:gd name="connsiteX10" fmla="*/ 533725 w 742086"/>
                  <a:gd name="connsiteY10" fmla="*/ 42329 h 406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42086" h="406743">
                    <a:moveTo>
                      <a:pt x="533725" y="42329"/>
                    </a:moveTo>
                    <a:cubicBezTo>
                      <a:pt x="659435" y="86869"/>
                      <a:pt x="742086" y="162298"/>
                      <a:pt x="742086" y="247850"/>
                    </a:cubicBezTo>
                    <a:cubicBezTo>
                      <a:pt x="742086" y="282071"/>
                      <a:pt x="728862" y="314672"/>
                      <a:pt x="704947" y="344325"/>
                    </a:cubicBezTo>
                    <a:lnTo>
                      <a:pt x="691839" y="356990"/>
                    </a:lnTo>
                    <a:lnTo>
                      <a:pt x="663422" y="369127"/>
                    </a:lnTo>
                    <a:cubicBezTo>
                      <a:pt x="595509" y="392875"/>
                      <a:pt x="513640" y="406743"/>
                      <a:pt x="425513" y="406743"/>
                    </a:cubicBezTo>
                    <a:cubicBezTo>
                      <a:pt x="190510" y="406743"/>
                      <a:pt x="1" y="308131"/>
                      <a:pt x="0" y="186490"/>
                    </a:cubicBezTo>
                    <a:cubicBezTo>
                      <a:pt x="1" y="125669"/>
                      <a:pt x="47628" y="70605"/>
                      <a:pt x="124630" y="30747"/>
                    </a:cubicBezTo>
                    <a:lnTo>
                      <a:pt x="186331" y="4397"/>
                    </a:lnTo>
                    <a:lnTo>
                      <a:pt x="269495" y="0"/>
                    </a:lnTo>
                    <a:cubicBezTo>
                      <a:pt x="367372" y="0"/>
                      <a:pt x="458299" y="15605"/>
                      <a:pt x="533725" y="42329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79" name="グループ化 478">
              <a:extLst>
                <a:ext uri="{FF2B5EF4-FFF2-40B4-BE49-F238E27FC236}">
                  <a16:creationId xmlns:a16="http://schemas.microsoft.com/office/drawing/2014/main" id="{998C96AB-069D-4D0E-B5D6-2CCDD4E1E9D8}"/>
                </a:ext>
              </a:extLst>
            </p:cNvPr>
            <p:cNvGrpSpPr/>
            <p:nvPr/>
          </p:nvGrpSpPr>
          <p:grpSpPr>
            <a:xfrm>
              <a:off x="1835469" y="2934843"/>
              <a:ext cx="1961198" cy="1246846"/>
              <a:chOff x="4231071" y="1157310"/>
              <a:chExt cx="2279514" cy="1655386"/>
            </a:xfrm>
          </p:grpSpPr>
          <p:grpSp>
            <p:nvGrpSpPr>
              <p:cNvPr id="480" name="グループ化 479">
                <a:extLst>
                  <a:ext uri="{FF2B5EF4-FFF2-40B4-BE49-F238E27FC236}">
                    <a16:creationId xmlns:a16="http://schemas.microsoft.com/office/drawing/2014/main" id="{AD487EA8-15D4-44B8-954B-DAF1E046E09E}"/>
                  </a:ext>
                </a:extLst>
              </p:cNvPr>
              <p:cNvGrpSpPr/>
              <p:nvPr/>
            </p:nvGrpSpPr>
            <p:grpSpPr>
              <a:xfrm rot="3600000">
                <a:off x="4426235" y="1434669"/>
                <a:ext cx="225845" cy="549964"/>
                <a:chOff x="4417655" y="3129610"/>
                <a:chExt cx="340827" cy="829960"/>
              </a:xfrm>
              <a:solidFill>
                <a:srgbClr val="FFFFCC"/>
              </a:solidFill>
            </p:grpSpPr>
            <p:sp>
              <p:nvSpPr>
                <p:cNvPr id="581" name="フリーフォーム: 図形 580">
                  <a:extLst>
                    <a:ext uri="{FF2B5EF4-FFF2-40B4-BE49-F238E27FC236}">
                      <a16:creationId xmlns:a16="http://schemas.microsoft.com/office/drawing/2014/main" id="{D009A33A-F20A-4F69-9717-018DCB055458}"/>
                    </a:ext>
                  </a:extLst>
                </p:cNvPr>
                <p:cNvSpPr/>
                <p:nvPr/>
              </p:nvSpPr>
              <p:spPr>
                <a:xfrm>
                  <a:off x="4566574" y="3129610"/>
                  <a:ext cx="187586" cy="829960"/>
                </a:xfrm>
                <a:custGeom>
                  <a:avLst/>
                  <a:gdLst>
                    <a:gd name="connsiteX0" fmla="*/ 187907 w 255239"/>
                    <a:gd name="connsiteY0" fmla="*/ 0 h 829960"/>
                    <a:gd name="connsiteX1" fmla="*/ 255239 w 255239"/>
                    <a:gd name="connsiteY1" fmla="*/ 0 h 829960"/>
                    <a:gd name="connsiteX2" fmla="*/ 207070 w 255239"/>
                    <a:gd name="connsiteY2" fmla="*/ 45794 h 829960"/>
                    <a:gd name="connsiteX3" fmla="*/ 67332 w 255239"/>
                    <a:gd name="connsiteY3" fmla="*/ 432248 h 829960"/>
                    <a:gd name="connsiteX4" fmla="*/ 207070 w 255239"/>
                    <a:gd name="connsiteY4" fmla="*/ 818703 h 829960"/>
                    <a:gd name="connsiteX5" fmla="*/ 218912 w 255239"/>
                    <a:gd name="connsiteY5" fmla="*/ 829960 h 829960"/>
                    <a:gd name="connsiteX6" fmla="*/ 151580 w 255239"/>
                    <a:gd name="connsiteY6" fmla="*/ 829960 h 829960"/>
                    <a:gd name="connsiteX7" fmla="*/ 139738 w 255239"/>
                    <a:gd name="connsiteY7" fmla="*/ 818703 h 829960"/>
                    <a:gd name="connsiteX8" fmla="*/ 0 w 255239"/>
                    <a:gd name="connsiteY8" fmla="*/ 432248 h 829960"/>
                    <a:gd name="connsiteX9" fmla="*/ 139738 w 255239"/>
                    <a:gd name="connsiteY9" fmla="*/ 45794 h 829960"/>
                    <a:gd name="connsiteX10" fmla="*/ 187907 w 255239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239" h="829960">
                      <a:moveTo>
                        <a:pt x="187907" y="0"/>
                      </a:moveTo>
                      <a:lnTo>
                        <a:pt x="255239" y="0"/>
                      </a:lnTo>
                      <a:lnTo>
                        <a:pt x="207070" y="45794"/>
                      </a:lnTo>
                      <a:cubicBezTo>
                        <a:pt x="117700" y="153216"/>
                        <a:pt x="67332" y="289611"/>
                        <a:pt x="67332" y="432248"/>
                      </a:cubicBezTo>
                      <a:cubicBezTo>
                        <a:pt x="67332" y="574886"/>
                        <a:pt x="117700" y="711280"/>
                        <a:pt x="207070" y="818703"/>
                      </a:cubicBezTo>
                      <a:lnTo>
                        <a:pt x="218912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2" name="フリーフォーム: 図形 581">
                  <a:extLst>
                    <a:ext uri="{FF2B5EF4-FFF2-40B4-BE49-F238E27FC236}">
                      <a16:creationId xmlns:a16="http://schemas.microsoft.com/office/drawing/2014/main" id="{C6EA5D6A-4FC8-48BD-9E51-E5854229DDBB}"/>
                    </a:ext>
                  </a:extLst>
                </p:cNvPr>
                <p:cNvSpPr/>
                <p:nvPr/>
              </p:nvSpPr>
              <p:spPr>
                <a:xfrm>
                  <a:off x="4515159" y="3129610"/>
                  <a:ext cx="241618" cy="829960"/>
                </a:xfrm>
                <a:custGeom>
                  <a:avLst/>
                  <a:gdLst>
                    <a:gd name="connsiteX0" fmla="*/ 187907 w 241618"/>
                    <a:gd name="connsiteY0" fmla="*/ 0 h 829960"/>
                    <a:gd name="connsiteX1" fmla="*/ 241618 w 241618"/>
                    <a:gd name="connsiteY1" fmla="*/ 0 h 829960"/>
                    <a:gd name="connsiteX2" fmla="*/ 193449 w 241618"/>
                    <a:gd name="connsiteY2" fmla="*/ 45794 h 829960"/>
                    <a:gd name="connsiteX3" fmla="*/ 53711 w 241618"/>
                    <a:gd name="connsiteY3" fmla="*/ 432248 h 829960"/>
                    <a:gd name="connsiteX4" fmla="*/ 193449 w 241618"/>
                    <a:gd name="connsiteY4" fmla="*/ 818703 h 829960"/>
                    <a:gd name="connsiteX5" fmla="*/ 205291 w 241618"/>
                    <a:gd name="connsiteY5" fmla="*/ 829960 h 829960"/>
                    <a:gd name="connsiteX6" fmla="*/ 151580 w 241618"/>
                    <a:gd name="connsiteY6" fmla="*/ 829960 h 829960"/>
                    <a:gd name="connsiteX7" fmla="*/ 139738 w 241618"/>
                    <a:gd name="connsiteY7" fmla="*/ 818703 h 829960"/>
                    <a:gd name="connsiteX8" fmla="*/ 0 w 241618"/>
                    <a:gd name="connsiteY8" fmla="*/ 432248 h 829960"/>
                    <a:gd name="connsiteX9" fmla="*/ 139738 w 241618"/>
                    <a:gd name="connsiteY9" fmla="*/ 45794 h 829960"/>
                    <a:gd name="connsiteX10" fmla="*/ 187907 w 241618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1618" h="829960">
                      <a:moveTo>
                        <a:pt x="187907" y="0"/>
                      </a:moveTo>
                      <a:lnTo>
                        <a:pt x="241618" y="0"/>
                      </a:lnTo>
                      <a:lnTo>
                        <a:pt x="193449" y="45794"/>
                      </a:lnTo>
                      <a:cubicBezTo>
                        <a:pt x="104079" y="153216"/>
                        <a:pt x="53711" y="289611"/>
                        <a:pt x="53711" y="432248"/>
                      </a:cubicBezTo>
                      <a:cubicBezTo>
                        <a:pt x="53711" y="574886"/>
                        <a:pt x="104079" y="711280"/>
                        <a:pt x="193449" y="818703"/>
                      </a:cubicBezTo>
                      <a:lnTo>
                        <a:pt x="205291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83" name="グループ化 582">
                  <a:extLst>
                    <a:ext uri="{FF2B5EF4-FFF2-40B4-BE49-F238E27FC236}">
                      <a16:creationId xmlns:a16="http://schemas.microsoft.com/office/drawing/2014/main" id="{2D996C58-8DBE-471F-937F-D63EF6563014}"/>
                    </a:ext>
                  </a:extLst>
                </p:cNvPr>
                <p:cNvGrpSpPr/>
                <p:nvPr/>
              </p:nvGrpSpPr>
              <p:grpSpPr>
                <a:xfrm>
                  <a:off x="4417655" y="3129610"/>
                  <a:ext cx="340827" cy="829960"/>
                  <a:chOff x="4273471" y="3129610"/>
                  <a:chExt cx="389754" cy="829960"/>
                </a:xfrm>
                <a:grpFill/>
              </p:grpSpPr>
              <p:sp>
                <p:nvSpPr>
                  <p:cNvPr id="584" name="フリーフォーム: 図形 583">
                    <a:extLst>
                      <a:ext uri="{FF2B5EF4-FFF2-40B4-BE49-F238E27FC236}">
                        <a16:creationId xmlns:a16="http://schemas.microsoft.com/office/drawing/2014/main" id="{374069E9-CA3C-4348-918E-210855312236}"/>
                      </a:ext>
                    </a:extLst>
                  </p:cNvPr>
                  <p:cNvSpPr/>
                  <p:nvPr/>
                </p:nvSpPr>
                <p:spPr>
                  <a:xfrm>
                    <a:off x="4273471" y="3129610"/>
                    <a:ext cx="324721" cy="829960"/>
                  </a:xfrm>
                  <a:custGeom>
                    <a:avLst/>
                    <a:gdLst>
                      <a:gd name="connsiteX0" fmla="*/ 271010 w 324721"/>
                      <a:gd name="connsiteY0" fmla="*/ 0 h 829960"/>
                      <a:gd name="connsiteX1" fmla="*/ 324721 w 324721"/>
                      <a:gd name="connsiteY1" fmla="*/ 0 h 829960"/>
                      <a:gd name="connsiteX2" fmla="*/ 266828 w 324721"/>
                      <a:gd name="connsiteY2" fmla="*/ 31424 h 829960"/>
                      <a:gd name="connsiteX3" fmla="*/ 53711 w 324721"/>
                      <a:gd name="connsiteY3" fmla="*/ 432248 h 829960"/>
                      <a:gd name="connsiteX4" fmla="*/ 195290 w 324721"/>
                      <a:gd name="connsiteY4" fmla="*/ 774048 h 829960"/>
                      <a:gd name="connsiteX5" fmla="*/ 263056 w 324721"/>
                      <a:gd name="connsiteY5" fmla="*/ 829960 h 829960"/>
                      <a:gd name="connsiteX6" fmla="*/ 209345 w 324721"/>
                      <a:gd name="connsiteY6" fmla="*/ 829960 h 829960"/>
                      <a:gd name="connsiteX7" fmla="*/ 141579 w 324721"/>
                      <a:gd name="connsiteY7" fmla="*/ 774048 h 829960"/>
                      <a:gd name="connsiteX8" fmla="*/ 0 w 324721"/>
                      <a:gd name="connsiteY8" fmla="*/ 432248 h 829960"/>
                      <a:gd name="connsiteX9" fmla="*/ 213117 w 324721"/>
                      <a:gd name="connsiteY9" fmla="*/ 31424 h 829960"/>
                      <a:gd name="connsiteX10" fmla="*/ 271010 w 324721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24721" h="829960">
                        <a:moveTo>
                          <a:pt x="271010" y="0"/>
                        </a:moveTo>
                        <a:lnTo>
                          <a:pt x="324721" y="0"/>
                        </a:lnTo>
                        <a:lnTo>
                          <a:pt x="266828" y="31424"/>
                        </a:lnTo>
                        <a:cubicBezTo>
                          <a:pt x="138249" y="118290"/>
                          <a:pt x="53711" y="265397"/>
                          <a:pt x="53711" y="432248"/>
                        </a:cubicBezTo>
                        <a:cubicBezTo>
                          <a:pt x="53711" y="565729"/>
                          <a:pt x="107815" y="686574"/>
                          <a:pt x="195290" y="774048"/>
                        </a:cubicBezTo>
                        <a:lnTo>
                          <a:pt x="263056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5" name="フリーフォーム: 図形 584">
                    <a:extLst>
                      <a:ext uri="{FF2B5EF4-FFF2-40B4-BE49-F238E27FC236}">
                        <a16:creationId xmlns:a16="http://schemas.microsoft.com/office/drawing/2014/main" id="{2EF95577-12E9-4DDF-A68D-8859150901BD}"/>
                      </a:ext>
                    </a:extLst>
                  </p:cNvPr>
                  <p:cNvSpPr/>
                  <p:nvPr/>
                </p:nvSpPr>
                <p:spPr>
                  <a:xfrm>
                    <a:off x="4324883" y="3129610"/>
                    <a:ext cx="338342" cy="829960"/>
                  </a:xfrm>
                  <a:custGeom>
                    <a:avLst/>
                    <a:gdLst>
                      <a:gd name="connsiteX0" fmla="*/ 271010 w 338342"/>
                      <a:gd name="connsiteY0" fmla="*/ 0 h 829960"/>
                      <a:gd name="connsiteX1" fmla="*/ 338342 w 338342"/>
                      <a:gd name="connsiteY1" fmla="*/ 0 h 829960"/>
                      <a:gd name="connsiteX2" fmla="*/ 280449 w 338342"/>
                      <a:gd name="connsiteY2" fmla="*/ 31424 h 829960"/>
                      <a:gd name="connsiteX3" fmla="*/ 67332 w 338342"/>
                      <a:gd name="connsiteY3" fmla="*/ 432248 h 829960"/>
                      <a:gd name="connsiteX4" fmla="*/ 208911 w 338342"/>
                      <a:gd name="connsiteY4" fmla="*/ 774048 h 829960"/>
                      <a:gd name="connsiteX5" fmla="*/ 276677 w 338342"/>
                      <a:gd name="connsiteY5" fmla="*/ 829960 h 829960"/>
                      <a:gd name="connsiteX6" fmla="*/ 209345 w 338342"/>
                      <a:gd name="connsiteY6" fmla="*/ 829960 h 829960"/>
                      <a:gd name="connsiteX7" fmla="*/ 141579 w 338342"/>
                      <a:gd name="connsiteY7" fmla="*/ 774048 h 829960"/>
                      <a:gd name="connsiteX8" fmla="*/ 0 w 338342"/>
                      <a:gd name="connsiteY8" fmla="*/ 432248 h 829960"/>
                      <a:gd name="connsiteX9" fmla="*/ 213117 w 338342"/>
                      <a:gd name="connsiteY9" fmla="*/ 31424 h 829960"/>
                      <a:gd name="connsiteX10" fmla="*/ 271010 w 338342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38342" h="829960">
                        <a:moveTo>
                          <a:pt x="271010" y="0"/>
                        </a:moveTo>
                        <a:lnTo>
                          <a:pt x="338342" y="0"/>
                        </a:lnTo>
                        <a:lnTo>
                          <a:pt x="280449" y="31424"/>
                        </a:lnTo>
                        <a:cubicBezTo>
                          <a:pt x="151870" y="118290"/>
                          <a:pt x="67332" y="265397"/>
                          <a:pt x="67332" y="432248"/>
                        </a:cubicBezTo>
                        <a:cubicBezTo>
                          <a:pt x="67332" y="565729"/>
                          <a:pt x="121436" y="686574"/>
                          <a:pt x="208911" y="774048"/>
                        </a:cubicBezTo>
                        <a:lnTo>
                          <a:pt x="276677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481" name="グループ化 480">
                <a:extLst>
                  <a:ext uri="{FF2B5EF4-FFF2-40B4-BE49-F238E27FC236}">
                    <a16:creationId xmlns:a16="http://schemas.microsoft.com/office/drawing/2014/main" id="{61121189-9E85-4844-9691-19B1B4DFE012}"/>
                  </a:ext>
                </a:extLst>
              </p:cNvPr>
              <p:cNvGrpSpPr/>
              <p:nvPr/>
            </p:nvGrpSpPr>
            <p:grpSpPr>
              <a:xfrm rot="5400000">
                <a:off x="5327642" y="981269"/>
                <a:ext cx="197881" cy="549964"/>
                <a:chOff x="4417655" y="3129610"/>
                <a:chExt cx="340827" cy="829960"/>
              </a:xfrm>
              <a:solidFill>
                <a:srgbClr val="FFFFCC"/>
              </a:solidFill>
            </p:grpSpPr>
            <p:sp>
              <p:nvSpPr>
                <p:cNvPr id="576" name="フリーフォーム: 図形 575">
                  <a:extLst>
                    <a:ext uri="{FF2B5EF4-FFF2-40B4-BE49-F238E27FC236}">
                      <a16:creationId xmlns:a16="http://schemas.microsoft.com/office/drawing/2014/main" id="{25500522-1A9E-467F-ADB4-BB22153185D6}"/>
                    </a:ext>
                  </a:extLst>
                </p:cNvPr>
                <p:cNvSpPr/>
                <p:nvPr/>
              </p:nvSpPr>
              <p:spPr>
                <a:xfrm>
                  <a:off x="4566574" y="3129610"/>
                  <a:ext cx="187586" cy="829960"/>
                </a:xfrm>
                <a:custGeom>
                  <a:avLst/>
                  <a:gdLst>
                    <a:gd name="connsiteX0" fmla="*/ 187907 w 255239"/>
                    <a:gd name="connsiteY0" fmla="*/ 0 h 829960"/>
                    <a:gd name="connsiteX1" fmla="*/ 255239 w 255239"/>
                    <a:gd name="connsiteY1" fmla="*/ 0 h 829960"/>
                    <a:gd name="connsiteX2" fmla="*/ 207070 w 255239"/>
                    <a:gd name="connsiteY2" fmla="*/ 45794 h 829960"/>
                    <a:gd name="connsiteX3" fmla="*/ 67332 w 255239"/>
                    <a:gd name="connsiteY3" fmla="*/ 432248 h 829960"/>
                    <a:gd name="connsiteX4" fmla="*/ 207070 w 255239"/>
                    <a:gd name="connsiteY4" fmla="*/ 818703 h 829960"/>
                    <a:gd name="connsiteX5" fmla="*/ 218912 w 255239"/>
                    <a:gd name="connsiteY5" fmla="*/ 829960 h 829960"/>
                    <a:gd name="connsiteX6" fmla="*/ 151580 w 255239"/>
                    <a:gd name="connsiteY6" fmla="*/ 829960 h 829960"/>
                    <a:gd name="connsiteX7" fmla="*/ 139738 w 255239"/>
                    <a:gd name="connsiteY7" fmla="*/ 818703 h 829960"/>
                    <a:gd name="connsiteX8" fmla="*/ 0 w 255239"/>
                    <a:gd name="connsiteY8" fmla="*/ 432248 h 829960"/>
                    <a:gd name="connsiteX9" fmla="*/ 139738 w 255239"/>
                    <a:gd name="connsiteY9" fmla="*/ 45794 h 829960"/>
                    <a:gd name="connsiteX10" fmla="*/ 187907 w 255239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239" h="829960">
                      <a:moveTo>
                        <a:pt x="187907" y="0"/>
                      </a:moveTo>
                      <a:lnTo>
                        <a:pt x="255239" y="0"/>
                      </a:lnTo>
                      <a:lnTo>
                        <a:pt x="207070" y="45794"/>
                      </a:lnTo>
                      <a:cubicBezTo>
                        <a:pt x="117700" y="153216"/>
                        <a:pt x="67332" y="289611"/>
                        <a:pt x="67332" y="432248"/>
                      </a:cubicBezTo>
                      <a:cubicBezTo>
                        <a:pt x="67332" y="574886"/>
                        <a:pt x="117700" y="711280"/>
                        <a:pt x="207070" y="818703"/>
                      </a:cubicBezTo>
                      <a:lnTo>
                        <a:pt x="218912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7" name="フリーフォーム: 図形 576">
                  <a:extLst>
                    <a:ext uri="{FF2B5EF4-FFF2-40B4-BE49-F238E27FC236}">
                      <a16:creationId xmlns:a16="http://schemas.microsoft.com/office/drawing/2014/main" id="{0FAD4BD7-898D-453D-95F0-BF5FCAF0C2E3}"/>
                    </a:ext>
                  </a:extLst>
                </p:cNvPr>
                <p:cNvSpPr/>
                <p:nvPr/>
              </p:nvSpPr>
              <p:spPr>
                <a:xfrm>
                  <a:off x="4515159" y="3129610"/>
                  <a:ext cx="241618" cy="829960"/>
                </a:xfrm>
                <a:custGeom>
                  <a:avLst/>
                  <a:gdLst>
                    <a:gd name="connsiteX0" fmla="*/ 187907 w 241618"/>
                    <a:gd name="connsiteY0" fmla="*/ 0 h 829960"/>
                    <a:gd name="connsiteX1" fmla="*/ 241618 w 241618"/>
                    <a:gd name="connsiteY1" fmla="*/ 0 h 829960"/>
                    <a:gd name="connsiteX2" fmla="*/ 193449 w 241618"/>
                    <a:gd name="connsiteY2" fmla="*/ 45794 h 829960"/>
                    <a:gd name="connsiteX3" fmla="*/ 53711 w 241618"/>
                    <a:gd name="connsiteY3" fmla="*/ 432248 h 829960"/>
                    <a:gd name="connsiteX4" fmla="*/ 193449 w 241618"/>
                    <a:gd name="connsiteY4" fmla="*/ 818703 h 829960"/>
                    <a:gd name="connsiteX5" fmla="*/ 205291 w 241618"/>
                    <a:gd name="connsiteY5" fmla="*/ 829960 h 829960"/>
                    <a:gd name="connsiteX6" fmla="*/ 151580 w 241618"/>
                    <a:gd name="connsiteY6" fmla="*/ 829960 h 829960"/>
                    <a:gd name="connsiteX7" fmla="*/ 139738 w 241618"/>
                    <a:gd name="connsiteY7" fmla="*/ 818703 h 829960"/>
                    <a:gd name="connsiteX8" fmla="*/ 0 w 241618"/>
                    <a:gd name="connsiteY8" fmla="*/ 432248 h 829960"/>
                    <a:gd name="connsiteX9" fmla="*/ 139738 w 241618"/>
                    <a:gd name="connsiteY9" fmla="*/ 45794 h 829960"/>
                    <a:gd name="connsiteX10" fmla="*/ 187907 w 241618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1618" h="829960">
                      <a:moveTo>
                        <a:pt x="187907" y="0"/>
                      </a:moveTo>
                      <a:lnTo>
                        <a:pt x="241618" y="0"/>
                      </a:lnTo>
                      <a:lnTo>
                        <a:pt x="193449" y="45794"/>
                      </a:lnTo>
                      <a:cubicBezTo>
                        <a:pt x="104079" y="153216"/>
                        <a:pt x="53711" y="289611"/>
                        <a:pt x="53711" y="432248"/>
                      </a:cubicBezTo>
                      <a:cubicBezTo>
                        <a:pt x="53711" y="574886"/>
                        <a:pt x="104079" y="711280"/>
                        <a:pt x="193449" y="818703"/>
                      </a:cubicBezTo>
                      <a:lnTo>
                        <a:pt x="205291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78" name="グループ化 577">
                  <a:extLst>
                    <a:ext uri="{FF2B5EF4-FFF2-40B4-BE49-F238E27FC236}">
                      <a16:creationId xmlns:a16="http://schemas.microsoft.com/office/drawing/2014/main" id="{97C9821D-126D-4968-92D6-61F21F6F1135}"/>
                    </a:ext>
                  </a:extLst>
                </p:cNvPr>
                <p:cNvGrpSpPr/>
                <p:nvPr/>
              </p:nvGrpSpPr>
              <p:grpSpPr>
                <a:xfrm>
                  <a:off x="4417655" y="3129610"/>
                  <a:ext cx="340827" cy="829960"/>
                  <a:chOff x="4273471" y="3129610"/>
                  <a:chExt cx="389754" cy="829960"/>
                </a:xfrm>
                <a:grpFill/>
              </p:grpSpPr>
              <p:sp>
                <p:nvSpPr>
                  <p:cNvPr id="579" name="フリーフォーム: 図形 578">
                    <a:extLst>
                      <a:ext uri="{FF2B5EF4-FFF2-40B4-BE49-F238E27FC236}">
                        <a16:creationId xmlns:a16="http://schemas.microsoft.com/office/drawing/2014/main" id="{E5E78B0B-9727-4F62-80E7-CB594A94FFB0}"/>
                      </a:ext>
                    </a:extLst>
                  </p:cNvPr>
                  <p:cNvSpPr/>
                  <p:nvPr/>
                </p:nvSpPr>
                <p:spPr>
                  <a:xfrm>
                    <a:off x="4273471" y="3129610"/>
                    <a:ext cx="324721" cy="829960"/>
                  </a:xfrm>
                  <a:custGeom>
                    <a:avLst/>
                    <a:gdLst>
                      <a:gd name="connsiteX0" fmla="*/ 271010 w 324721"/>
                      <a:gd name="connsiteY0" fmla="*/ 0 h 829960"/>
                      <a:gd name="connsiteX1" fmla="*/ 324721 w 324721"/>
                      <a:gd name="connsiteY1" fmla="*/ 0 h 829960"/>
                      <a:gd name="connsiteX2" fmla="*/ 266828 w 324721"/>
                      <a:gd name="connsiteY2" fmla="*/ 31424 h 829960"/>
                      <a:gd name="connsiteX3" fmla="*/ 53711 w 324721"/>
                      <a:gd name="connsiteY3" fmla="*/ 432248 h 829960"/>
                      <a:gd name="connsiteX4" fmla="*/ 195290 w 324721"/>
                      <a:gd name="connsiteY4" fmla="*/ 774048 h 829960"/>
                      <a:gd name="connsiteX5" fmla="*/ 263056 w 324721"/>
                      <a:gd name="connsiteY5" fmla="*/ 829960 h 829960"/>
                      <a:gd name="connsiteX6" fmla="*/ 209345 w 324721"/>
                      <a:gd name="connsiteY6" fmla="*/ 829960 h 829960"/>
                      <a:gd name="connsiteX7" fmla="*/ 141579 w 324721"/>
                      <a:gd name="connsiteY7" fmla="*/ 774048 h 829960"/>
                      <a:gd name="connsiteX8" fmla="*/ 0 w 324721"/>
                      <a:gd name="connsiteY8" fmla="*/ 432248 h 829960"/>
                      <a:gd name="connsiteX9" fmla="*/ 213117 w 324721"/>
                      <a:gd name="connsiteY9" fmla="*/ 31424 h 829960"/>
                      <a:gd name="connsiteX10" fmla="*/ 271010 w 324721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24721" h="829960">
                        <a:moveTo>
                          <a:pt x="271010" y="0"/>
                        </a:moveTo>
                        <a:lnTo>
                          <a:pt x="324721" y="0"/>
                        </a:lnTo>
                        <a:lnTo>
                          <a:pt x="266828" y="31424"/>
                        </a:lnTo>
                        <a:cubicBezTo>
                          <a:pt x="138249" y="118290"/>
                          <a:pt x="53711" y="265397"/>
                          <a:pt x="53711" y="432248"/>
                        </a:cubicBezTo>
                        <a:cubicBezTo>
                          <a:pt x="53711" y="565729"/>
                          <a:pt x="107815" y="686574"/>
                          <a:pt x="195290" y="774048"/>
                        </a:cubicBezTo>
                        <a:lnTo>
                          <a:pt x="263056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0" name="フリーフォーム: 図形 579">
                    <a:extLst>
                      <a:ext uri="{FF2B5EF4-FFF2-40B4-BE49-F238E27FC236}">
                        <a16:creationId xmlns:a16="http://schemas.microsoft.com/office/drawing/2014/main" id="{EDA6628E-F998-425E-8133-D0FF8355B9B1}"/>
                      </a:ext>
                    </a:extLst>
                  </p:cNvPr>
                  <p:cNvSpPr/>
                  <p:nvPr/>
                </p:nvSpPr>
                <p:spPr>
                  <a:xfrm>
                    <a:off x="4324883" y="3129610"/>
                    <a:ext cx="338342" cy="829960"/>
                  </a:xfrm>
                  <a:custGeom>
                    <a:avLst/>
                    <a:gdLst>
                      <a:gd name="connsiteX0" fmla="*/ 271010 w 338342"/>
                      <a:gd name="connsiteY0" fmla="*/ 0 h 829960"/>
                      <a:gd name="connsiteX1" fmla="*/ 338342 w 338342"/>
                      <a:gd name="connsiteY1" fmla="*/ 0 h 829960"/>
                      <a:gd name="connsiteX2" fmla="*/ 280449 w 338342"/>
                      <a:gd name="connsiteY2" fmla="*/ 31424 h 829960"/>
                      <a:gd name="connsiteX3" fmla="*/ 67332 w 338342"/>
                      <a:gd name="connsiteY3" fmla="*/ 432248 h 829960"/>
                      <a:gd name="connsiteX4" fmla="*/ 208911 w 338342"/>
                      <a:gd name="connsiteY4" fmla="*/ 774048 h 829960"/>
                      <a:gd name="connsiteX5" fmla="*/ 276677 w 338342"/>
                      <a:gd name="connsiteY5" fmla="*/ 829960 h 829960"/>
                      <a:gd name="connsiteX6" fmla="*/ 209345 w 338342"/>
                      <a:gd name="connsiteY6" fmla="*/ 829960 h 829960"/>
                      <a:gd name="connsiteX7" fmla="*/ 141579 w 338342"/>
                      <a:gd name="connsiteY7" fmla="*/ 774048 h 829960"/>
                      <a:gd name="connsiteX8" fmla="*/ 0 w 338342"/>
                      <a:gd name="connsiteY8" fmla="*/ 432248 h 829960"/>
                      <a:gd name="connsiteX9" fmla="*/ 213117 w 338342"/>
                      <a:gd name="connsiteY9" fmla="*/ 31424 h 829960"/>
                      <a:gd name="connsiteX10" fmla="*/ 271010 w 338342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38342" h="829960">
                        <a:moveTo>
                          <a:pt x="271010" y="0"/>
                        </a:moveTo>
                        <a:lnTo>
                          <a:pt x="338342" y="0"/>
                        </a:lnTo>
                        <a:lnTo>
                          <a:pt x="280449" y="31424"/>
                        </a:lnTo>
                        <a:cubicBezTo>
                          <a:pt x="151870" y="118290"/>
                          <a:pt x="67332" y="265397"/>
                          <a:pt x="67332" y="432248"/>
                        </a:cubicBezTo>
                        <a:cubicBezTo>
                          <a:pt x="67332" y="565729"/>
                          <a:pt x="121436" y="686574"/>
                          <a:pt x="208911" y="774048"/>
                        </a:cubicBezTo>
                        <a:lnTo>
                          <a:pt x="276677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482" name="フリーフォーム: 図形 481">
                <a:extLst>
                  <a:ext uri="{FF2B5EF4-FFF2-40B4-BE49-F238E27FC236}">
                    <a16:creationId xmlns:a16="http://schemas.microsoft.com/office/drawing/2014/main" id="{3434B06B-BEF3-459D-938D-8047E5F04EC1}"/>
                  </a:ext>
                </a:extLst>
              </p:cNvPr>
              <p:cNvSpPr/>
              <p:nvPr/>
            </p:nvSpPr>
            <p:spPr>
              <a:xfrm rot="2204360">
                <a:off x="5459273" y="1411034"/>
                <a:ext cx="431761" cy="123906"/>
              </a:xfrm>
              <a:custGeom>
                <a:avLst/>
                <a:gdLst>
                  <a:gd name="connsiteX0" fmla="*/ 623863 w 631006"/>
                  <a:gd name="connsiteY0" fmla="*/ 0 h 181085"/>
                  <a:gd name="connsiteX1" fmla="*/ 617436 w 631006"/>
                  <a:gd name="connsiteY1" fmla="*/ 21546 h 181085"/>
                  <a:gd name="connsiteX2" fmla="*/ 631006 w 631006"/>
                  <a:gd name="connsiteY2" fmla="*/ 21431 h 181085"/>
                  <a:gd name="connsiteX3" fmla="*/ 583381 w 631006"/>
                  <a:gd name="connsiteY3" fmla="*/ 181085 h 181085"/>
                  <a:gd name="connsiteX4" fmla="*/ 7143 w 631006"/>
                  <a:gd name="connsiteY4" fmla="*/ 181085 h 181085"/>
                  <a:gd name="connsiteX5" fmla="*/ 15709 w 631006"/>
                  <a:gd name="connsiteY5" fmla="*/ 159654 h 181085"/>
                  <a:gd name="connsiteX6" fmla="*/ 0 w 631006"/>
                  <a:gd name="connsiteY6" fmla="*/ 159654 h 181085"/>
                  <a:gd name="connsiteX7" fmla="*/ 61912 w 631006"/>
                  <a:gd name="connsiteY7" fmla="*/ 4763 h 181085"/>
                  <a:gd name="connsiteX0" fmla="*/ 623863 w 631006"/>
                  <a:gd name="connsiteY0" fmla="*/ 0 h 181085"/>
                  <a:gd name="connsiteX1" fmla="*/ 631006 w 631006"/>
                  <a:gd name="connsiteY1" fmla="*/ 21431 h 181085"/>
                  <a:gd name="connsiteX2" fmla="*/ 583381 w 631006"/>
                  <a:gd name="connsiteY2" fmla="*/ 181085 h 181085"/>
                  <a:gd name="connsiteX3" fmla="*/ 7143 w 631006"/>
                  <a:gd name="connsiteY3" fmla="*/ 181085 h 181085"/>
                  <a:gd name="connsiteX4" fmla="*/ 15709 w 631006"/>
                  <a:gd name="connsiteY4" fmla="*/ 159654 h 181085"/>
                  <a:gd name="connsiteX5" fmla="*/ 0 w 631006"/>
                  <a:gd name="connsiteY5" fmla="*/ 159654 h 181085"/>
                  <a:gd name="connsiteX6" fmla="*/ 61912 w 631006"/>
                  <a:gd name="connsiteY6" fmla="*/ 4763 h 181085"/>
                  <a:gd name="connsiteX7" fmla="*/ 623863 w 631006"/>
                  <a:gd name="connsiteY7" fmla="*/ 0 h 181085"/>
                  <a:gd name="connsiteX0" fmla="*/ 623863 w 631006"/>
                  <a:gd name="connsiteY0" fmla="*/ 0 h 181085"/>
                  <a:gd name="connsiteX1" fmla="*/ 631006 w 631006"/>
                  <a:gd name="connsiteY1" fmla="*/ 21431 h 181085"/>
                  <a:gd name="connsiteX2" fmla="*/ 583381 w 631006"/>
                  <a:gd name="connsiteY2" fmla="*/ 181085 h 181085"/>
                  <a:gd name="connsiteX3" fmla="*/ 7143 w 631006"/>
                  <a:gd name="connsiteY3" fmla="*/ 181085 h 181085"/>
                  <a:gd name="connsiteX4" fmla="*/ 0 w 631006"/>
                  <a:gd name="connsiteY4" fmla="*/ 159654 h 181085"/>
                  <a:gd name="connsiteX5" fmla="*/ 61912 w 631006"/>
                  <a:gd name="connsiteY5" fmla="*/ 4763 h 181085"/>
                  <a:gd name="connsiteX6" fmla="*/ 623863 w 631006"/>
                  <a:gd name="connsiteY6" fmla="*/ 0 h 181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1006" h="181085">
                    <a:moveTo>
                      <a:pt x="623863" y="0"/>
                    </a:moveTo>
                    <a:lnTo>
                      <a:pt x="631006" y="21431"/>
                    </a:lnTo>
                    <a:lnTo>
                      <a:pt x="583381" y="181085"/>
                    </a:lnTo>
                    <a:lnTo>
                      <a:pt x="7143" y="181085"/>
                    </a:lnTo>
                    <a:lnTo>
                      <a:pt x="0" y="159654"/>
                    </a:lnTo>
                    <a:lnTo>
                      <a:pt x="61912" y="4763"/>
                    </a:lnTo>
                    <a:lnTo>
                      <a:pt x="623863" y="0"/>
                    </a:lnTo>
                    <a:close/>
                  </a:path>
                </a:pathLst>
              </a:custGeom>
              <a:solidFill>
                <a:srgbClr val="FF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F138BDF2-5720-4707-BC38-D25765755C8A}"/>
                  </a:ext>
                </a:extLst>
              </p:cNvPr>
              <p:cNvSpPr/>
              <p:nvPr/>
            </p:nvSpPr>
            <p:spPr>
              <a:xfrm rot="12453427">
                <a:off x="4520088" y="1883415"/>
                <a:ext cx="333336" cy="155851"/>
              </a:xfrm>
              <a:custGeom>
                <a:avLst/>
                <a:gdLst>
                  <a:gd name="connsiteX0" fmla="*/ 623863 w 631006"/>
                  <a:gd name="connsiteY0" fmla="*/ 0 h 181085"/>
                  <a:gd name="connsiteX1" fmla="*/ 617436 w 631006"/>
                  <a:gd name="connsiteY1" fmla="*/ 21546 h 181085"/>
                  <a:gd name="connsiteX2" fmla="*/ 631006 w 631006"/>
                  <a:gd name="connsiteY2" fmla="*/ 21431 h 181085"/>
                  <a:gd name="connsiteX3" fmla="*/ 583381 w 631006"/>
                  <a:gd name="connsiteY3" fmla="*/ 181085 h 181085"/>
                  <a:gd name="connsiteX4" fmla="*/ 7143 w 631006"/>
                  <a:gd name="connsiteY4" fmla="*/ 181085 h 181085"/>
                  <a:gd name="connsiteX5" fmla="*/ 15709 w 631006"/>
                  <a:gd name="connsiteY5" fmla="*/ 159654 h 181085"/>
                  <a:gd name="connsiteX6" fmla="*/ 0 w 631006"/>
                  <a:gd name="connsiteY6" fmla="*/ 159654 h 181085"/>
                  <a:gd name="connsiteX7" fmla="*/ 61912 w 631006"/>
                  <a:gd name="connsiteY7" fmla="*/ 4763 h 181085"/>
                  <a:gd name="connsiteX0" fmla="*/ 623863 w 631006"/>
                  <a:gd name="connsiteY0" fmla="*/ 0 h 181085"/>
                  <a:gd name="connsiteX1" fmla="*/ 631006 w 631006"/>
                  <a:gd name="connsiteY1" fmla="*/ 21431 h 181085"/>
                  <a:gd name="connsiteX2" fmla="*/ 583381 w 631006"/>
                  <a:gd name="connsiteY2" fmla="*/ 181085 h 181085"/>
                  <a:gd name="connsiteX3" fmla="*/ 7143 w 631006"/>
                  <a:gd name="connsiteY3" fmla="*/ 181085 h 181085"/>
                  <a:gd name="connsiteX4" fmla="*/ 15709 w 631006"/>
                  <a:gd name="connsiteY4" fmla="*/ 159654 h 181085"/>
                  <a:gd name="connsiteX5" fmla="*/ 0 w 631006"/>
                  <a:gd name="connsiteY5" fmla="*/ 159654 h 181085"/>
                  <a:gd name="connsiteX6" fmla="*/ 61912 w 631006"/>
                  <a:gd name="connsiteY6" fmla="*/ 4763 h 181085"/>
                  <a:gd name="connsiteX7" fmla="*/ 623863 w 631006"/>
                  <a:gd name="connsiteY7" fmla="*/ 0 h 181085"/>
                  <a:gd name="connsiteX0" fmla="*/ 623863 w 631006"/>
                  <a:gd name="connsiteY0" fmla="*/ 0 h 181085"/>
                  <a:gd name="connsiteX1" fmla="*/ 631006 w 631006"/>
                  <a:gd name="connsiteY1" fmla="*/ 21431 h 181085"/>
                  <a:gd name="connsiteX2" fmla="*/ 583381 w 631006"/>
                  <a:gd name="connsiteY2" fmla="*/ 181085 h 181085"/>
                  <a:gd name="connsiteX3" fmla="*/ 7143 w 631006"/>
                  <a:gd name="connsiteY3" fmla="*/ 181085 h 181085"/>
                  <a:gd name="connsiteX4" fmla="*/ 0 w 631006"/>
                  <a:gd name="connsiteY4" fmla="*/ 159654 h 181085"/>
                  <a:gd name="connsiteX5" fmla="*/ 61912 w 631006"/>
                  <a:gd name="connsiteY5" fmla="*/ 4763 h 181085"/>
                  <a:gd name="connsiteX6" fmla="*/ 623863 w 631006"/>
                  <a:gd name="connsiteY6" fmla="*/ 0 h 181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1006" h="181085">
                    <a:moveTo>
                      <a:pt x="623863" y="0"/>
                    </a:moveTo>
                    <a:lnTo>
                      <a:pt x="631006" y="21431"/>
                    </a:lnTo>
                    <a:lnTo>
                      <a:pt x="583381" y="181085"/>
                    </a:lnTo>
                    <a:lnTo>
                      <a:pt x="7143" y="181085"/>
                    </a:lnTo>
                    <a:lnTo>
                      <a:pt x="0" y="159654"/>
                    </a:lnTo>
                    <a:lnTo>
                      <a:pt x="61912" y="4763"/>
                    </a:lnTo>
                    <a:lnTo>
                      <a:pt x="623863" y="0"/>
                    </a:lnTo>
                    <a:close/>
                  </a:path>
                </a:pathLst>
              </a:custGeom>
              <a:solidFill>
                <a:srgbClr val="FF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4" name="フリーフォーム: 図形 483">
                <a:extLst>
                  <a:ext uri="{FF2B5EF4-FFF2-40B4-BE49-F238E27FC236}">
                    <a16:creationId xmlns:a16="http://schemas.microsoft.com/office/drawing/2014/main" id="{00A2F2E6-3EEA-42C0-BD35-BB676592C1B0}"/>
                  </a:ext>
                </a:extLst>
              </p:cNvPr>
              <p:cNvSpPr/>
              <p:nvPr/>
            </p:nvSpPr>
            <p:spPr>
              <a:xfrm rot="900000">
                <a:off x="5408253" y="2640182"/>
                <a:ext cx="333336" cy="155851"/>
              </a:xfrm>
              <a:custGeom>
                <a:avLst/>
                <a:gdLst>
                  <a:gd name="connsiteX0" fmla="*/ 623863 w 631006"/>
                  <a:gd name="connsiteY0" fmla="*/ 0 h 181085"/>
                  <a:gd name="connsiteX1" fmla="*/ 617436 w 631006"/>
                  <a:gd name="connsiteY1" fmla="*/ 21546 h 181085"/>
                  <a:gd name="connsiteX2" fmla="*/ 631006 w 631006"/>
                  <a:gd name="connsiteY2" fmla="*/ 21431 h 181085"/>
                  <a:gd name="connsiteX3" fmla="*/ 583381 w 631006"/>
                  <a:gd name="connsiteY3" fmla="*/ 181085 h 181085"/>
                  <a:gd name="connsiteX4" fmla="*/ 7143 w 631006"/>
                  <a:gd name="connsiteY4" fmla="*/ 181085 h 181085"/>
                  <a:gd name="connsiteX5" fmla="*/ 15709 w 631006"/>
                  <a:gd name="connsiteY5" fmla="*/ 159654 h 181085"/>
                  <a:gd name="connsiteX6" fmla="*/ 0 w 631006"/>
                  <a:gd name="connsiteY6" fmla="*/ 159654 h 181085"/>
                  <a:gd name="connsiteX7" fmla="*/ 61912 w 631006"/>
                  <a:gd name="connsiteY7" fmla="*/ 4763 h 181085"/>
                  <a:gd name="connsiteX0" fmla="*/ 623863 w 631006"/>
                  <a:gd name="connsiteY0" fmla="*/ 0 h 181085"/>
                  <a:gd name="connsiteX1" fmla="*/ 631006 w 631006"/>
                  <a:gd name="connsiteY1" fmla="*/ 21431 h 181085"/>
                  <a:gd name="connsiteX2" fmla="*/ 583381 w 631006"/>
                  <a:gd name="connsiteY2" fmla="*/ 181085 h 181085"/>
                  <a:gd name="connsiteX3" fmla="*/ 7143 w 631006"/>
                  <a:gd name="connsiteY3" fmla="*/ 181085 h 181085"/>
                  <a:gd name="connsiteX4" fmla="*/ 15709 w 631006"/>
                  <a:gd name="connsiteY4" fmla="*/ 159654 h 181085"/>
                  <a:gd name="connsiteX5" fmla="*/ 0 w 631006"/>
                  <a:gd name="connsiteY5" fmla="*/ 159654 h 181085"/>
                  <a:gd name="connsiteX6" fmla="*/ 61912 w 631006"/>
                  <a:gd name="connsiteY6" fmla="*/ 4763 h 181085"/>
                  <a:gd name="connsiteX7" fmla="*/ 623863 w 631006"/>
                  <a:gd name="connsiteY7" fmla="*/ 0 h 181085"/>
                  <a:gd name="connsiteX0" fmla="*/ 623863 w 631006"/>
                  <a:gd name="connsiteY0" fmla="*/ 0 h 181085"/>
                  <a:gd name="connsiteX1" fmla="*/ 631006 w 631006"/>
                  <a:gd name="connsiteY1" fmla="*/ 21431 h 181085"/>
                  <a:gd name="connsiteX2" fmla="*/ 583381 w 631006"/>
                  <a:gd name="connsiteY2" fmla="*/ 181085 h 181085"/>
                  <a:gd name="connsiteX3" fmla="*/ 7143 w 631006"/>
                  <a:gd name="connsiteY3" fmla="*/ 181085 h 181085"/>
                  <a:gd name="connsiteX4" fmla="*/ 0 w 631006"/>
                  <a:gd name="connsiteY4" fmla="*/ 159654 h 181085"/>
                  <a:gd name="connsiteX5" fmla="*/ 61912 w 631006"/>
                  <a:gd name="connsiteY5" fmla="*/ 4763 h 181085"/>
                  <a:gd name="connsiteX6" fmla="*/ 623863 w 631006"/>
                  <a:gd name="connsiteY6" fmla="*/ 0 h 181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1006" h="181085">
                    <a:moveTo>
                      <a:pt x="623863" y="0"/>
                    </a:moveTo>
                    <a:lnTo>
                      <a:pt x="631006" y="21431"/>
                    </a:lnTo>
                    <a:lnTo>
                      <a:pt x="583381" y="181085"/>
                    </a:lnTo>
                    <a:lnTo>
                      <a:pt x="7143" y="181085"/>
                    </a:lnTo>
                    <a:lnTo>
                      <a:pt x="0" y="159654"/>
                    </a:lnTo>
                    <a:lnTo>
                      <a:pt x="61912" y="4763"/>
                    </a:lnTo>
                    <a:lnTo>
                      <a:pt x="623863" y="0"/>
                    </a:lnTo>
                    <a:close/>
                  </a:path>
                </a:pathLst>
              </a:custGeom>
              <a:solidFill>
                <a:srgbClr val="FF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5" name="フリーフォーム: 図形 484">
                <a:extLst>
                  <a:ext uri="{FF2B5EF4-FFF2-40B4-BE49-F238E27FC236}">
                    <a16:creationId xmlns:a16="http://schemas.microsoft.com/office/drawing/2014/main" id="{38D6B64D-1B85-456E-8C68-281221282ADB}"/>
                  </a:ext>
                </a:extLst>
              </p:cNvPr>
              <p:cNvSpPr/>
              <p:nvPr/>
            </p:nvSpPr>
            <p:spPr>
              <a:xfrm rot="19983688">
                <a:off x="4771866" y="2356374"/>
                <a:ext cx="333336" cy="73975"/>
              </a:xfrm>
              <a:custGeom>
                <a:avLst/>
                <a:gdLst>
                  <a:gd name="connsiteX0" fmla="*/ 623863 w 631006"/>
                  <a:gd name="connsiteY0" fmla="*/ 0 h 181085"/>
                  <a:gd name="connsiteX1" fmla="*/ 617436 w 631006"/>
                  <a:gd name="connsiteY1" fmla="*/ 21546 h 181085"/>
                  <a:gd name="connsiteX2" fmla="*/ 631006 w 631006"/>
                  <a:gd name="connsiteY2" fmla="*/ 21431 h 181085"/>
                  <a:gd name="connsiteX3" fmla="*/ 583381 w 631006"/>
                  <a:gd name="connsiteY3" fmla="*/ 181085 h 181085"/>
                  <a:gd name="connsiteX4" fmla="*/ 7143 w 631006"/>
                  <a:gd name="connsiteY4" fmla="*/ 181085 h 181085"/>
                  <a:gd name="connsiteX5" fmla="*/ 15709 w 631006"/>
                  <a:gd name="connsiteY5" fmla="*/ 159654 h 181085"/>
                  <a:gd name="connsiteX6" fmla="*/ 0 w 631006"/>
                  <a:gd name="connsiteY6" fmla="*/ 159654 h 181085"/>
                  <a:gd name="connsiteX7" fmla="*/ 61912 w 631006"/>
                  <a:gd name="connsiteY7" fmla="*/ 4763 h 181085"/>
                  <a:gd name="connsiteX0" fmla="*/ 623863 w 631006"/>
                  <a:gd name="connsiteY0" fmla="*/ 0 h 181085"/>
                  <a:gd name="connsiteX1" fmla="*/ 631006 w 631006"/>
                  <a:gd name="connsiteY1" fmla="*/ 21431 h 181085"/>
                  <a:gd name="connsiteX2" fmla="*/ 583381 w 631006"/>
                  <a:gd name="connsiteY2" fmla="*/ 181085 h 181085"/>
                  <a:gd name="connsiteX3" fmla="*/ 7143 w 631006"/>
                  <a:gd name="connsiteY3" fmla="*/ 181085 h 181085"/>
                  <a:gd name="connsiteX4" fmla="*/ 15709 w 631006"/>
                  <a:gd name="connsiteY4" fmla="*/ 159654 h 181085"/>
                  <a:gd name="connsiteX5" fmla="*/ 0 w 631006"/>
                  <a:gd name="connsiteY5" fmla="*/ 159654 h 181085"/>
                  <a:gd name="connsiteX6" fmla="*/ 61912 w 631006"/>
                  <a:gd name="connsiteY6" fmla="*/ 4763 h 181085"/>
                  <a:gd name="connsiteX7" fmla="*/ 623863 w 631006"/>
                  <a:gd name="connsiteY7" fmla="*/ 0 h 181085"/>
                  <a:gd name="connsiteX0" fmla="*/ 623863 w 631006"/>
                  <a:gd name="connsiteY0" fmla="*/ 0 h 181085"/>
                  <a:gd name="connsiteX1" fmla="*/ 631006 w 631006"/>
                  <a:gd name="connsiteY1" fmla="*/ 21431 h 181085"/>
                  <a:gd name="connsiteX2" fmla="*/ 583381 w 631006"/>
                  <a:gd name="connsiteY2" fmla="*/ 181085 h 181085"/>
                  <a:gd name="connsiteX3" fmla="*/ 7143 w 631006"/>
                  <a:gd name="connsiteY3" fmla="*/ 181085 h 181085"/>
                  <a:gd name="connsiteX4" fmla="*/ 0 w 631006"/>
                  <a:gd name="connsiteY4" fmla="*/ 159654 h 181085"/>
                  <a:gd name="connsiteX5" fmla="*/ 61912 w 631006"/>
                  <a:gd name="connsiteY5" fmla="*/ 4763 h 181085"/>
                  <a:gd name="connsiteX6" fmla="*/ 623863 w 631006"/>
                  <a:gd name="connsiteY6" fmla="*/ 0 h 181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1006" h="181085">
                    <a:moveTo>
                      <a:pt x="623863" y="0"/>
                    </a:moveTo>
                    <a:lnTo>
                      <a:pt x="631006" y="21431"/>
                    </a:lnTo>
                    <a:lnTo>
                      <a:pt x="583381" y="181085"/>
                    </a:lnTo>
                    <a:lnTo>
                      <a:pt x="7143" y="181085"/>
                    </a:lnTo>
                    <a:lnTo>
                      <a:pt x="0" y="159654"/>
                    </a:lnTo>
                    <a:lnTo>
                      <a:pt x="61912" y="4763"/>
                    </a:lnTo>
                    <a:lnTo>
                      <a:pt x="623863" y="0"/>
                    </a:lnTo>
                    <a:close/>
                  </a:path>
                </a:pathLst>
              </a:custGeom>
              <a:solidFill>
                <a:srgbClr val="FF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6" name="フリーフォーム: 図形 485">
                <a:extLst>
                  <a:ext uri="{FF2B5EF4-FFF2-40B4-BE49-F238E27FC236}">
                    <a16:creationId xmlns:a16="http://schemas.microsoft.com/office/drawing/2014/main" id="{ADEC67E6-D690-4C6D-BA1F-9A85E18F0D4F}"/>
                  </a:ext>
                </a:extLst>
              </p:cNvPr>
              <p:cNvSpPr/>
              <p:nvPr/>
            </p:nvSpPr>
            <p:spPr>
              <a:xfrm rot="900000">
                <a:off x="4667475" y="1358246"/>
                <a:ext cx="273487" cy="91855"/>
              </a:xfrm>
              <a:custGeom>
                <a:avLst/>
                <a:gdLst>
                  <a:gd name="connsiteX0" fmla="*/ 623863 w 631006"/>
                  <a:gd name="connsiteY0" fmla="*/ 0 h 181085"/>
                  <a:gd name="connsiteX1" fmla="*/ 617436 w 631006"/>
                  <a:gd name="connsiteY1" fmla="*/ 21546 h 181085"/>
                  <a:gd name="connsiteX2" fmla="*/ 631006 w 631006"/>
                  <a:gd name="connsiteY2" fmla="*/ 21431 h 181085"/>
                  <a:gd name="connsiteX3" fmla="*/ 583381 w 631006"/>
                  <a:gd name="connsiteY3" fmla="*/ 181085 h 181085"/>
                  <a:gd name="connsiteX4" fmla="*/ 7143 w 631006"/>
                  <a:gd name="connsiteY4" fmla="*/ 181085 h 181085"/>
                  <a:gd name="connsiteX5" fmla="*/ 15709 w 631006"/>
                  <a:gd name="connsiteY5" fmla="*/ 159654 h 181085"/>
                  <a:gd name="connsiteX6" fmla="*/ 0 w 631006"/>
                  <a:gd name="connsiteY6" fmla="*/ 159654 h 181085"/>
                  <a:gd name="connsiteX7" fmla="*/ 61912 w 631006"/>
                  <a:gd name="connsiteY7" fmla="*/ 4763 h 181085"/>
                  <a:gd name="connsiteX0" fmla="*/ 623863 w 631006"/>
                  <a:gd name="connsiteY0" fmla="*/ 0 h 181085"/>
                  <a:gd name="connsiteX1" fmla="*/ 631006 w 631006"/>
                  <a:gd name="connsiteY1" fmla="*/ 21431 h 181085"/>
                  <a:gd name="connsiteX2" fmla="*/ 583381 w 631006"/>
                  <a:gd name="connsiteY2" fmla="*/ 181085 h 181085"/>
                  <a:gd name="connsiteX3" fmla="*/ 7143 w 631006"/>
                  <a:gd name="connsiteY3" fmla="*/ 181085 h 181085"/>
                  <a:gd name="connsiteX4" fmla="*/ 15709 w 631006"/>
                  <a:gd name="connsiteY4" fmla="*/ 159654 h 181085"/>
                  <a:gd name="connsiteX5" fmla="*/ 0 w 631006"/>
                  <a:gd name="connsiteY5" fmla="*/ 159654 h 181085"/>
                  <a:gd name="connsiteX6" fmla="*/ 61912 w 631006"/>
                  <a:gd name="connsiteY6" fmla="*/ 4763 h 181085"/>
                  <a:gd name="connsiteX7" fmla="*/ 623863 w 631006"/>
                  <a:gd name="connsiteY7" fmla="*/ 0 h 181085"/>
                  <a:gd name="connsiteX0" fmla="*/ 623863 w 631006"/>
                  <a:gd name="connsiteY0" fmla="*/ 0 h 181085"/>
                  <a:gd name="connsiteX1" fmla="*/ 631006 w 631006"/>
                  <a:gd name="connsiteY1" fmla="*/ 21431 h 181085"/>
                  <a:gd name="connsiteX2" fmla="*/ 583381 w 631006"/>
                  <a:gd name="connsiteY2" fmla="*/ 181085 h 181085"/>
                  <a:gd name="connsiteX3" fmla="*/ 7143 w 631006"/>
                  <a:gd name="connsiteY3" fmla="*/ 181085 h 181085"/>
                  <a:gd name="connsiteX4" fmla="*/ 0 w 631006"/>
                  <a:gd name="connsiteY4" fmla="*/ 159654 h 181085"/>
                  <a:gd name="connsiteX5" fmla="*/ 61912 w 631006"/>
                  <a:gd name="connsiteY5" fmla="*/ 4763 h 181085"/>
                  <a:gd name="connsiteX6" fmla="*/ 623863 w 631006"/>
                  <a:gd name="connsiteY6" fmla="*/ 0 h 181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1006" h="181085">
                    <a:moveTo>
                      <a:pt x="623863" y="0"/>
                    </a:moveTo>
                    <a:lnTo>
                      <a:pt x="631006" y="21431"/>
                    </a:lnTo>
                    <a:lnTo>
                      <a:pt x="583381" y="181085"/>
                    </a:lnTo>
                    <a:lnTo>
                      <a:pt x="7143" y="181085"/>
                    </a:lnTo>
                    <a:lnTo>
                      <a:pt x="0" y="159654"/>
                    </a:lnTo>
                    <a:lnTo>
                      <a:pt x="61912" y="4763"/>
                    </a:lnTo>
                    <a:lnTo>
                      <a:pt x="623863" y="0"/>
                    </a:lnTo>
                    <a:close/>
                  </a:path>
                </a:pathLst>
              </a:custGeom>
              <a:solidFill>
                <a:srgbClr val="FF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7" name="フリーフォーム: 図形 486">
                <a:extLst>
                  <a:ext uri="{FF2B5EF4-FFF2-40B4-BE49-F238E27FC236}">
                    <a16:creationId xmlns:a16="http://schemas.microsoft.com/office/drawing/2014/main" id="{6FA1FB2B-052E-4A7F-AD51-CBFD05EFAB43}"/>
                  </a:ext>
                </a:extLst>
              </p:cNvPr>
              <p:cNvSpPr/>
              <p:nvPr/>
            </p:nvSpPr>
            <p:spPr>
              <a:xfrm rot="2700000">
                <a:off x="6132990" y="1884611"/>
                <a:ext cx="333336" cy="155851"/>
              </a:xfrm>
              <a:custGeom>
                <a:avLst/>
                <a:gdLst>
                  <a:gd name="connsiteX0" fmla="*/ 623863 w 631006"/>
                  <a:gd name="connsiteY0" fmla="*/ 0 h 181085"/>
                  <a:gd name="connsiteX1" fmla="*/ 617436 w 631006"/>
                  <a:gd name="connsiteY1" fmla="*/ 21546 h 181085"/>
                  <a:gd name="connsiteX2" fmla="*/ 631006 w 631006"/>
                  <a:gd name="connsiteY2" fmla="*/ 21431 h 181085"/>
                  <a:gd name="connsiteX3" fmla="*/ 583381 w 631006"/>
                  <a:gd name="connsiteY3" fmla="*/ 181085 h 181085"/>
                  <a:gd name="connsiteX4" fmla="*/ 7143 w 631006"/>
                  <a:gd name="connsiteY4" fmla="*/ 181085 h 181085"/>
                  <a:gd name="connsiteX5" fmla="*/ 15709 w 631006"/>
                  <a:gd name="connsiteY5" fmla="*/ 159654 h 181085"/>
                  <a:gd name="connsiteX6" fmla="*/ 0 w 631006"/>
                  <a:gd name="connsiteY6" fmla="*/ 159654 h 181085"/>
                  <a:gd name="connsiteX7" fmla="*/ 61912 w 631006"/>
                  <a:gd name="connsiteY7" fmla="*/ 4763 h 181085"/>
                  <a:gd name="connsiteX0" fmla="*/ 623863 w 631006"/>
                  <a:gd name="connsiteY0" fmla="*/ 0 h 181085"/>
                  <a:gd name="connsiteX1" fmla="*/ 631006 w 631006"/>
                  <a:gd name="connsiteY1" fmla="*/ 21431 h 181085"/>
                  <a:gd name="connsiteX2" fmla="*/ 583381 w 631006"/>
                  <a:gd name="connsiteY2" fmla="*/ 181085 h 181085"/>
                  <a:gd name="connsiteX3" fmla="*/ 7143 w 631006"/>
                  <a:gd name="connsiteY3" fmla="*/ 181085 h 181085"/>
                  <a:gd name="connsiteX4" fmla="*/ 15709 w 631006"/>
                  <a:gd name="connsiteY4" fmla="*/ 159654 h 181085"/>
                  <a:gd name="connsiteX5" fmla="*/ 0 w 631006"/>
                  <a:gd name="connsiteY5" fmla="*/ 159654 h 181085"/>
                  <a:gd name="connsiteX6" fmla="*/ 61912 w 631006"/>
                  <a:gd name="connsiteY6" fmla="*/ 4763 h 181085"/>
                  <a:gd name="connsiteX7" fmla="*/ 623863 w 631006"/>
                  <a:gd name="connsiteY7" fmla="*/ 0 h 181085"/>
                  <a:gd name="connsiteX0" fmla="*/ 623863 w 631006"/>
                  <a:gd name="connsiteY0" fmla="*/ 0 h 181085"/>
                  <a:gd name="connsiteX1" fmla="*/ 631006 w 631006"/>
                  <a:gd name="connsiteY1" fmla="*/ 21431 h 181085"/>
                  <a:gd name="connsiteX2" fmla="*/ 583381 w 631006"/>
                  <a:gd name="connsiteY2" fmla="*/ 181085 h 181085"/>
                  <a:gd name="connsiteX3" fmla="*/ 7143 w 631006"/>
                  <a:gd name="connsiteY3" fmla="*/ 181085 h 181085"/>
                  <a:gd name="connsiteX4" fmla="*/ 0 w 631006"/>
                  <a:gd name="connsiteY4" fmla="*/ 159654 h 181085"/>
                  <a:gd name="connsiteX5" fmla="*/ 61912 w 631006"/>
                  <a:gd name="connsiteY5" fmla="*/ 4763 h 181085"/>
                  <a:gd name="connsiteX6" fmla="*/ 623863 w 631006"/>
                  <a:gd name="connsiteY6" fmla="*/ 0 h 181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1006" h="181085">
                    <a:moveTo>
                      <a:pt x="623863" y="0"/>
                    </a:moveTo>
                    <a:lnTo>
                      <a:pt x="631006" y="21431"/>
                    </a:lnTo>
                    <a:lnTo>
                      <a:pt x="583381" y="181085"/>
                    </a:lnTo>
                    <a:lnTo>
                      <a:pt x="7143" y="181085"/>
                    </a:lnTo>
                    <a:lnTo>
                      <a:pt x="0" y="159654"/>
                    </a:lnTo>
                    <a:lnTo>
                      <a:pt x="61912" y="4763"/>
                    </a:lnTo>
                    <a:lnTo>
                      <a:pt x="623863" y="0"/>
                    </a:lnTo>
                    <a:close/>
                  </a:path>
                </a:pathLst>
              </a:custGeom>
              <a:solidFill>
                <a:srgbClr val="FF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8" name="楕円 3">
                <a:extLst>
                  <a:ext uri="{FF2B5EF4-FFF2-40B4-BE49-F238E27FC236}">
                    <a16:creationId xmlns:a16="http://schemas.microsoft.com/office/drawing/2014/main" id="{372C7CC3-EBD4-433E-99B3-B795DD7D7249}"/>
                  </a:ext>
                </a:extLst>
              </p:cNvPr>
              <p:cNvSpPr/>
              <p:nvPr/>
            </p:nvSpPr>
            <p:spPr>
              <a:xfrm rot="17100000">
                <a:off x="5842933" y="1266290"/>
                <a:ext cx="356568" cy="416361"/>
              </a:xfrm>
              <a:custGeom>
                <a:avLst/>
                <a:gdLst>
                  <a:gd name="connsiteX0" fmla="*/ 0 w 1716656"/>
                  <a:gd name="connsiteY0" fmla="*/ 858328 h 1716656"/>
                  <a:gd name="connsiteX1" fmla="*/ 858328 w 1716656"/>
                  <a:gd name="connsiteY1" fmla="*/ 0 h 1716656"/>
                  <a:gd name="connsiteX2" fmla="*/ 1716656 w 1716656"/>
                  <a:gd name="connsiteY2" fmla="*/ 858328 h 1716656"/>
                  <a:gd name="connsiteX3" fmla="*/ 858328 w 1716656"/>
                  <a:gd name="connsiteY3" fmla="*/ 1716656 h 1716656"/>
                  <a:gd name="connsiteX4" fmla="*/ 0 w 1716656"/>
                  <a:gd name="connsiteY4" fmla="*/ 858328 h 1716656"/>
                  <a:gd name="connsiteX0" fmla="*/ 0 w 1716656"/>
                  <a:gd name="connsiteY0" fmla="*/ 858328 h 1716656"/>
                  <a:gd name="connsiteX1" fmla="*/ 858328 w 1716656"/>
                  <a:gd name="connsiteY1" fmla="*/ 0 h 1716656"/>
                  <a:gd name="connsiteX2" fmla="*/ 1716656 w 1716656"/>
                  <a:gd name="connsiteY2" fmla="*/ 858328 h 1716656"/>
                  <a:gd name="connsiteX3" fmla="*/ 858328 w 1716656"/>
                  <a:gd name="connsiteY3" fmla="*/ 1716656 h 1716656"/>
                  <a:gd name="connsiteX4" fmla="*/ 0 w 1716656"/>
                  <a:gd name="connsiteY4" fmla="*/ 858328 h 1716656"/>
                  <a:gd name="connsiteX0" fmla="*/ 0 w 1716656"/>
                  <a:gd name="connsiteY0" fmla="*/ 858328 h 1716656"/>
                  <a:gd name="connsiteX1" fmla="*/ 858328 w 1716656"/>
                  <a:gd name="connsiteY1" fmla="*/ 0 h 1716656"/>
                  <a:gd name="connsiteX2" fmla="*/ 1716656 w 1716656"/>
                  <a:gd name="connsiteY2" fmla="*/ 858328 h 1716656"/>
                  <a:gd name="connsiteX3" fmla="*/ 858328 w 1716656"/>
                  <a:gd name="connsiteY3" fmla="*/ 1716656 h 1716656"/>
                  <a:gd name="connsiteX4" fmla="*/ 0 w 1716656"/>
                  <a:gd name="connsiteY4" fmla="*/ 858328 h 1716656"/>
                  <a:gd name="connsiteX0" fmla="*/ 0 w 1716656"/>
                  <a:gd name="connsiteY0" fmla="*/ 858328 h 1716656"/>
                  <a:gd name="connsiteX1" fmla="*/ 858328 w 1716656"/>
                  <a:gd name="connsiteY1" fmla="*/ 0 h 1716656"/>
                  <a:gd name="connsiteX2" fmla="*/ 1716656 w 1716656"/>
                  <a:gd name="connsiteY2" fmla="*/ 858328 h 1716656"/>
                  <a:gd name="connsiteX3" fmla="*/ 858328 w 1716656"/>
                  <a:gd name="connsiteY3" fmla="*/ 1716656 h 1716656"/>
                  <a:gd name="connsiteX4" fmla="*/ 0 w 1716656"/>
                  <a:gd name="connsiteY4" fmla="*/ 858328 h 1716656"/>
                  <a:gd name="connsiteX0" fmla="*/ 0 w 1716656"/>
                  <a:gd name="connsiteY0" fmla="*/ 1025508 h 1883836"/>
                  <a:gd name="connsiteX1" fmla="*/ 862405 w 1716656"/>
                  <a:gd name="connsiteY1" fmla="*/ 0 h 1883836"/>
                  <a:gd name="connsiteX2" fmla="*/ 1716656 w 1716656"/>
                  <a:gd name="connsiteY2" fmla="*/ 1025508 h 1883836"/>
                  <a:gd name="connsiteX3" fmla="*/ 858328 w 1716656"/>
                  <a:gd name="connsiteY3" fmla="*/ 1883836 h 1883836"/>
                  <a:gd name="connsiteX4" fmla="*/ 0 w 1716656"/>
                  <a:gd name="connsiteY4" fmla="*/ 1025508 h 1883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6656" h="1883836">
                    <a:moveTo>
                      <a:pt x="0" y="1025508"/>
                    </a:moveTo>
                    <a:cubicBezTo>
                      <a:pt x="0" y="551467"/>
                      <a:pt x="388364" y="0"/>
                      <a:pt x="862405" y="0"/>
                    </a:cubicBezTo>
                    <a:cubicBezTo>
                      <a:pt x="1336446" y="0"/>
                      <a:pt x="1716656" y="551467"/>
                      <a:pt x="1716656" y="1025508"/>
                    </a:cubicBezTo>
                    <a:cubicBezTo>
                      <a:pt x="1716656" y="1499549"/>
                      <a:pt x="1332369" y="1883836"/>
                      <a:pt x="858328" y="1883836"/>
                    </a:cubicBezTo>
                    <a:cubicBezTo>
                      <a:pt x="384287" y="1883836"/>
                      <a:pt x="0" y="1499549"/>
                      <a:pt x="0" y="102550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100000">
                    <a:srgbClr val="FFC000">
                      <a:lumMod val="60000"/>
                      <a:lumOff val="4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9" name="楕円 29">
                <a:extLst>
                  <a:ext uri="{FF2B5EF4-FFF2-40B4-BE49-F238E27FC236}">
                    <a16:creationId xmlns:a16="http://schemas.microsoft.com/office/drawing/2014/main" id="{A43A7F60-3399-4128-BA87-EEC6550D48B0}"/>
                  </a:ext>
                </a:extLst>
              </p:cNvPr>
              <p:cNvSpPr/>
              <p:nvPr/>
            </p:nvSpPr>
            <p:spPr>
              <a:xfrm rot="21253077">
                <a:off x="5027544" y="2354686"/>
                <a:ext cx="536373" cy="300598"/>
              </a:xfrm>
              <a:custGeom>
                <a:avLst/>
                <a:gdLst>
                  <a:gd name="connsiteX0" fmla="*/ 0 w 441104"/>
                  <a:gd name="connsiteY0" fmla="*/ 105849 h 211698"/>
                  <a:gd name="connsiteX1" fmla="*/ 220552 w 441104"/>
                  <a:gd name="connsiteY1" fmla="*/ 0 h 211698"/>
                  <a:gd name="connsiteX2" fmla="*/ 441104 w 441104"/>
                  <a:gd name="connsiteY2" fmla="*/ 105849 h 211698"/>
                  <a:gd name="connsiteX3" fmla="*/ 220552 w 441104"/>
                  <a:gd name="connsiteY3" fmla="*/ 211698 h 211698"/>
                  <a:gd name="connsiteX4" fmla="*/ 0 w 441104"/>
                  <a:gd name="connsiteY4" fmla="*/ 105849 h 211698"/>
                  <a:gd name="connsiteX0" fmla="*/ 32 w 441136"/>
                  <a:gd name="connsiteY0" fmla="*/ 162999 h 268848"/>
                  <a:gd name="connsiteX1" fmla="*/ 233284 w 441136"/>
                  <a:gd name="connsiteY1" fmla="*/ 0 h 268848"/>
                  <a:gd name="connsiteX2" fmla="*/ 441136 w 441136"/>
                  <a:gd name="connsiteY2" fmla="*/ 162999 h 268848"/>
                  <a:gd name="connsiteX3" fmla="*/ 220584 w 441136"/>
                  <a:gd name="connsiteY3" fmla="*/ 268848 h 268848"/>
                  <a:gd name="connsiteX4" fmla="*/ 32 w 441136"/>
                  <a:gd name="connsiteY4" fmla="*/ 162999 h 268848"/>
                  <a:gd name="connsiteX0" fmla="*/ 18 w 479222"/>
                  <a:gd name="connsiteY0" fmla="*/ 144021 h 269061"/>
                  <a:gd name="connsiteX1" fmla="*/ 271370 w 479222"/>
                  <a:gd name="connsiteY1" fmla="*/ 72 h 269061"/>
                  <a:gd name="connsiteX2" fmla="*/ 479222 w 479222"/>
                  <a:gd name="connsiteY2" fmla="*/ 163071 h 269061"/>
                  <a:gd name="connsiteX3" fmla="*/ 258670 w 479222"/>
                  <a:gd name="connsiteY3" fmla="*/ 268920 h 269061"/>
                  <a:gd name="connsiteX4" fmla="*/ 18 w 479222"/>
                  <a:gd name="connsiteY4" fmla="*/ 144021 h 269061"/>
                  <a:gd name="connsiteX0" fmla="*/ 19 w 536373"/>
                  <a:gd name="connsiteY0" fmla="*/ 143949 h 268848"/>
                  <a:gd name="connsiteX1" fmla="*/ 271371 w 536373"/>
                  <a:gd name="connsiteY1" fmla="*/ 0 h 268848"/>
                  <a:gd name="connsiteX2" fmla="*/ 536373 w 536373"/>
                  <a:gd name="connsiteY2" fmla="*/ 143949 h 268848"/>
                  <a:gd name="connsiteX3" fmla="*/ 258671 w 536373"/>
                  <a:gd name="connsiteY3" fmla="*/ 268848 h 268848"/>
                  <a:gd name="connsiteX4" fmla="*/ 19 w 536373"/>
                  <a:gd name="connsiteY4" fmla="*/ 143949 h 268848"/>
                  <a:gd name="connsiteX0" fmla="*/ 19 w 536373"/>
                  <a:gd name="connsiteY0" fmla="*/ 175699 h 300598"/>
                  <a:gd name="connsiteX1" fmla="*/ 271371 w 536373"/>
                  <a:gd name="connsiteY1" fmla="*/ 0 h 300598"/>
                  <a:gd name="connsiteX2" fmla="*/ 536373 w 536373"/>
                  <a:gd name="connsiteY2" fmla="*/ 175699 h 300598"/>
                  <a:gd name="connsiteX3" fmla="*/ 258671 w 536373"/>
                  <a:gd name="connsiteY3" fmla="*/ 300598 h 300598"/>
                  <a:gd name="connsiteX4" fmla="*/ 19 w 536373"/>
                  <a:gd name="connsiteY4" fmla="*/ 175699 h 300598"/>
                  <a:gd name="connsiteX0" fmla="*/ 19 w 536373"/>
                  <a:gd name="connsiteY0" fmla="*/ 176518 h 301417"/>
                  <a:gd name="connsiteX1" fmla="*/ 271371 w 536373"/>
                  <a:gd name="connsiteY1" fmla="*/ 819 h 301417"/>
                  <a:gd name="connsiteX2" fmla="*/ 536373 w 536373"/>
                  <a:gd name="connsiteY2" fmla="*/ 176518 h 301417"/>
                  <a:gd name="connsiteX3" fmla="*/ 258671 w 536373"/>
                  <a:gd name="connsiteY3" fmla="*/ 301417 h 301417"/>
                  <a:gd name="connsiteX4" fmla="*/ 19 w 536373"/>
                  <a:gd name="connsiteY4" fmla="*/ 176518 h 301417"/>
                  <a:gd name="connsiteX0" fmla="*/ 19 w 536373"/>
                  <a:gd name="connsiteY0" fmla="*/ 175699 h 300598"/>
                  <a:gd name="connsiteX1" fmla="*/ 271371 w 536373"/>
                  <a:gd name="connsiteY1" fmla="*/ 0 h 300598"/>
                  <a:gd name="connsiteX2" fmla="*/ 536373 w 536373"/>
                  <a:gd name="connsiteY2" fmla="*/ 175699 h 300598"/>
                  <a:gd name="connsiteX3" fmla="*/ 258671 w 536373"/>
                  <a:gd name="connsiteY3" fmla="*/ 300598 h 300598"/>
                  <a:gd name="connsiteX4" fmla="*/ 19 w 536373"/>
                  <a:gd name="connsiteY4" fmla="*/ 175699 h 300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6373" h="300598">
                    <a:moveTo>
                      <a:pt x="19" y="175699"/>
                    </a:moveTo>
                    <a:cubicBezTo>
                      <a:pt x="2136" y="125599"/>
                      <a:pt x="99429" y="0"/>
                      <a:pt x="271371" y="0"/>
                    </a:cubicBezTo>
                    <a:cubicBezTo>
                      <a:pt x="443313" y="0"/>
                      <a:pt x="536373" y="117240"/>
                      <a:pt x="536373" y="175699"/>
                    </a:cubicBezTo>
                    <a:cubicBezTo>
                      <a:pt x="536373" y="234158"/>
                      <a:pt x="348063" y="300598"/>
                      <a:pt x="258671" y="300598"/>
                    </a:cubicBezTo>
                    <a:cubicBezTo>
                      <a:pt x="169279" y="300598"/>
                      <a:pt x="-2098" y="225799"/>
                      <a:pt x="19" y="175699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90" name="グループ化 489">
                <a:extLst>
                  <a:ext uri="{FF2B5EF4-FFF2-40B4-BE49-F238E27FC236}">
                    <a16:creationId xmlns:a16="http://schemas.microsoft.com/office/drawing/2014/main" id="{A4171276-3A0D-4E7E-BA55-96DB64C72D96}"/>
                  </a:ext>
                </a:extLst>
              </p:cNvPr>
              <p:cNvGrpSpPr/>
              <p:nvPr/>
            </p:nvGrpSpPr>
            <p:grpSpPr>
              <a:xfrm rot="885663">
                <a:off x="5077355" y="1379669"/>
                <a:ext cx="450552" cy="211606"/>
                <a:chOff x="4534577" y="3522752"/>
                <a:chExt cx="478590" cy="325206"/>
              </a:xfrm>
              <a:solidFill>
                <a:srgbClr val="00B050"/>
              </a:solidFill>
            </p:grpSpPr>
            <p:sp>
              <p:nvSpPr>
                <p:cNvPr id="574" name="四角形: 上の 2 つの角を丸める 573">
                  <a:extLst>
                    <a:ext uri="{FF2B5EF4-FFF2-40B4-BE49-F238E27FC236}">
                      <a16:creationId xmlns:a16="http://schemas.microsoft.com/office/drawing/2014/main" id="{FB195249-4CDE-470D-B874-2007775B6F09}"/>
                    </a:ext>
                  </a:extLst>
                </p:cNvPr>
                <p:cNvSpPr/>
                <p:nvPr/>
              </p:nvSpPr>
              <p:spPr>
                <a:xfrm rot="16200000">
                  <a:off x="4677945" y="3385735"/>
                  <a:ext cx="198206" cy="472239"/>
                </a:xfrm>
                <a:prstGeom prst="round2SameRect">
                  <a:avLst>
                    <a:gd name="adj1" fmla="val 50000"/>
                    <a:gd name="adj2" fmla="val 28834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5" name="四角形: 上の 2 つの角を丸める 574">
                  <a:extLst>
                    <a:ext uri="{FF2B5EF4-FFF2-40B4-BE49-F238E27FC236}">
                      <a16:creationId xmlns:a16="http://schemas.microsoft.com/office/drawing/2014/main" id="{6A261645-47F9-4A5E-9142-342855B12524}"/>
                    </a:ext>
                  </a:extLst>
                </p:cNvPr>
                <p:cNvSpPr/>
                <p:nvPr/>
              </p:nvSpPr>
              <p:spPr>
                <a:xfrm rot="16200000">
                  <a:off x="4671594" y="3512735"/>
                  <a:ext cx="198206" cy="472239"/>
                </a:xfrm>
                <a:prstGeom prst="round2SameRect">
                  <a:avLst>
                    <a:gd name="adj1" fmla="val 50000"/>
                    <a:gd name="adj2" fmla="val 28834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91" name="グループ化 490">
                <a:extLst>
                  <a:ext uri="{FF2B5EF4-FFF2-40B4-BE49-F238E27FC236}">
                    <a16:creationId xmlns:a16="http://schemas.microsoft.com/office/drawing/2014/main" id="{FF01FA6B-52F1-4897-8D71-6AFA7A658761}"/>
                  </a:ext>
                </a:extLst>
              </p:cNvPr>
              <p:cNvGrpSpPr/>
              <p:nvPr/>
            </p:nvGrpSpPr>
            <p:grpSpPr>
              <a:xfrm rot="885663">
                <a:off x="4829704" y="2097219"/>
                <a:ext cx="450552" cy="211606"/>
                <a:chOff x="4534577" y="3522752"/>
                <a:chExt cx="478590" cy="325206"/>
              </a:xfrm>
              <a:solidFill>
                <a:srgbClr val="00B050"/>
              </a:solidFill>
            </p:grpSpPr>
            <p:sp>
              <p:nvSpPr>
                <p:cNvPr id="572" name="四角形: 上の 2 つの角を丸める 571">
                  <a:extLst>
                    <a:ext uri="{FF2B5EF4-FFF2-40B4-BE49-F238E27FC236}">
                      <a16:creationId xmlns:a16="http://schemas.microsoft.com/office/drawing/2014/main" id="{9C7050B8-A629-4C85-9B64-2884E8C644FE}"/>
                    </a:ext>
                  </a:extLst>
                </p:cNvPr>
                <p:cNvSpPr/>
                <p:nvPr/>
              </p:nvSpPr>
              <p:spPr>
                <a:xfrm rot="16200000">
                  <a:off x="4677945" y="3385735"/>
                  <a:ext cx="198206" cy="472239"/>
                </a:xfrm>
                <a:prstGeom prst="round2SameRect">
                  <a:avLst>
                    <a:gd name="adj1" fmla="val 50000"/>
                    <a:gd name="adj2" fmla="val 28834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3" name="四角形: 上の 2 つの角を丸める 572">
                  <a:extLst>
                    <a:ext uri="{FF2B5EF4-FFF2-40B4-BE49-F238E27FC236}">
                      <a16:creationId xmlns:a16="http://schemas.microsoft.com/office/drawing/2014/main" id="{1CCAD3F4-F7A4-46A0-922F-57441D8FFC76}"/>
                    </a:ext>
                  </a:extLst>
                </p:cNvPr>
                <p:cNvSpPr/>
                <p:nvPr/>
              </p:nvSpPr>
              <p:spPr>
                <a:xfrm rot="16200000">
                  <a:off x="4671594" y="3512735"/>
                  <a:ext cx="198206" cy="472239"/>
                </a:xfrm>
                <a:prstGeom prst="round2SameRect">
                  <a:avLst>
                    <a:gd name="adj1" fmla="val 50000"/>
                    <a:gd name="adj2" fmla="val 28834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92" name="グループ化 491">
                <a:extLst>
                  <a:ext uri="{FF2B5EF4-FFF2-40B4-BE49-F238E27FC236}">
                    <a16:creationId xmlns:a16="http://schemas.microsoft.com/office/drawing/2014/main" id="{408DD59F-1CA8-4411-959D-17D6873D2FC0}"/>
                  </a:ext>
                </a:extLst>
              </p:cNvPr>
              <p:cNvGrpSpPr/>
              <p:nvPr/>
            </p:nvGrpSpPr>
            <p:grpSpPr>
              <a:xfrm rot="9000000">
                <a:off x="4231071" y="1879522"/>
                <a:ext cx="393114" cy="167368"/>
                <a:chOff x="4534577" y="3522752"/>
                <a:chExt cx="478590" cy="325206"/>
              </a:xfrm>
              <a:solidFill>
                <a:srgbClr val="00B050"/>
              </a:solidFill>
            </p:grpSpPr>
            <p:sp>
              <p:nvSpPr>
                <p:cNvPr id="570" name="四角形: 上の 2 つの角を丸める 569">
                  <a:extLst>
                    <a:ext uri="{FF2B5EF4-FFF2-40B4-BE49-F238E27FC236}">
                      <a16:creationId xmlns:a16="http://schemas.microsoft.com/office/drawing/2014/main" id="{A30F9940-D947-4434-AEA2-2ED04A58134C}"/>
                    </a:ext>
                  </a:extLst>
                </p:cNvPr>
                <p:cNvSpPr/>
                <p:nvPr/>
              </p:nvSpPr>
              <p:spPr>
                <a:xfrm rot="16200000">
                  <a:off x="4677945" y="3385735"/>
                  <a:ext cx="198206" cy="472239"/>
                </a:xfrm>
                <a:prstGeom prst="round2SameRect">
                  <a:avLst>
                    <a:gd name="adj1" fmla="val 50000"/>
                    <a:gd name="adj2" fmla="val 28834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1" name="四角形: 上の 2 つの角を丸める 570">
                  <a:extLst>
                    <a:ext uri="{FF2B5EF4-FFF2-40B4-BE49-F238E27FC236}">
                      <a16:creationId xmlns:a16="http://schemas.microsoft.com/office/drawing/2014/main" id="{0FEBB2FF-D4DF-4ACB-8639-E7A4C7F75BDD}"/>
                    </a:ext>
                  </a:extLst>
                </p:cNvPr>
                <p:cNvSpPr/>
                <p:nvPr/>
              </p:nvSpPr>
              <p:spPr>
                <a:xfrm rot="16200000">
                  <a:off x="4671594" y="3512735"/>
                  <a:ext cx="198206" cy="472239"/>
                </a:xfrm>
                <a:prstGeom prst="round2SameRect">
                  <a:avLst>
                    <a:gd name="adj1" fmla="val 50000"/>
                    <a:gd name="adj2" fmla="val 28834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93" name="グループ化 492">
                <a:extLst>
                  <a:ext uri="{FF2B5EF4-FFF2-40B4-BE49-F238E27FC236}">
                    <a16:creationId xmlns:a16="http://schemas.microsoft.com/office/drawing/2014/main" id="{231FF49B-C5B4-4CD6-B8B5-6422BF864B45}"/>
                  </a:ext>
                </a:extLst>
              </p:cNvPr>
              <p:cNvGrpSpPr/>
              <p:nvPr/>
            </p:nvGrpSpPr>
            <p:grpSpPr>
              <a:xfrm rot="1613104">
                <a:off x="6094231" y="2005041"/>
                <a:ext cx="393114" cy="167368"/>
                <a:chOff x="4534577" y="3522752"/>
                <a:chExt cx="478590" cy="325206"/>
              </a:xfrm>
              <a:solidFill>
                <a:srgbClr val="00B050"/>
              </a:solidFill>
            </p:grpSpPr>
            <p:sp>
              <p:nvSpPr>
                <p:cNvPr id="568" name="四角形: 上の 2 つの角を丸める 567">
                  <a:extLst>
                    <a:ext uri="{FF2B5EF4-FFF2-40B4-BE49-F238E27FC236}">
                      <a16:creationId xmlns:a16="http://schemas.microsoft.com/office/drawing/2014/main" id="{71CFAB37-F6CD-4E18-AF81-A229C79E7BA7}"/>
                    </a:ext>
                  </a:extLst>
                </p:cNvPr>
                <p:cNvSpPr/>
                <p:nvPr/>
              </p:nvSpPr>
              <p:spPr>
                <a:xfrm rot="16200000">
                  <a:off x="4677945" y="3385735"/>
                  <a:ext cx="198206" cy="472239"/>
                </a:xfrm>
                <a:prstGeom prst="round2SameRect">
                  <a:avLst>
                    <a:gd name="adj1" fmla="val 50000"/>
                    <a:gd name="adj2" fmla="val 28834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9" name="四角形: 上の 2 つの角を丸める 568">
                  <a:extLst>
                    <a:ext uri="{FF2B5EF4-FFF2-40B4-BE49-F238E27FC236}">
                      <a16:creationId xmlns:a16="http://schemas.microsoft.com/office/drawing/2014/main" id="{4BEAF519-58A7-4972-B037-C64A1596351A}"/>
                    </a:ext>
                  </a:extLst>
                </p:cNvPr>
                <p:cNvSpPr/>
                <p:nvPr/>
              </p:nvSpPr>
              <p:spPr>
                <a:xfrm rot="16200000">
                  <a:off x="4671594" y="3512735"/>
                  <a:ext cx="198206" cy="472239"/>
                </a:xfrm>
                <a:prstGeom prst="round2SameRect">
                  <a:avLst>
                    <a:gd name="adj1" fmla="val 50000"/>
                    <a:gd name="adj2" fmla="val 28834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94" name="小波 161">
                <a:extLst>
                  <a:ext uri="{FF2B5EF4-FFF2-40B4-BE49-F238E27FC236}">
                    <a16:creationId xmlns:a16="http://schemas.microsoft.com/office/drawing/2014/main" id="{863D525E-2E82-4C1E-8519-B1EA9E708BC3}"/>
                  </a:ext>
                </a:extLst>
              </p:cNvPr>
              <p:cNvSpPr/>
              <p:nvPr/>
            </p:nvSpPr>
            <p:spPr>
              <a:xfrm>
                <a:off x="4781449" y="1465709"/>
                <a:ext cx="410953" cy="326071"/>
              </a:xfrm>
              <a:custGeom>
                <a:avLst/>
                <a:gdLst>
                  <a:gd name="connsiteX0" fmla="*/ 0 w 567790"/>
                  <a:gd name="connsiteY0" fmla="*/ 27454 h 439259"/>
                  <a:gd name="connsiteX1" fmla="*/ 283895 w 567790"/>
                  <a:gd name="connsiteY1" fmla="*/ 27454 h 439259"/>
                  <a:gd name="connsiteX2" fmla="*/ 567790 w 567790"/>
                  <a:gd name="connsiteY2" fmla="*/ 27454 h 439259"/>
                  <a:gd name="connsiteX3" fmla="*/ 567790 w 567790"/>
                  <a:gd name="connsiteY3" fmla="*/ 411805 h 439259"/>
                  <a:gd name="connsiteX4" fmla="*/ 283895 w 567790"/>
                  <a:gd name="connsiteY4" fmla="*/ 411805 h 439259"/>
                  <a:gd name="connsiteX5" fmla="*/ 0 w 567790"/>
                  <a:gd name="connsiteY5" fmla="*/ 411805 h 439259"/>
                  <a:gd name="connsiteX6" fmla="*/ 0 w 567790"/>
                  <a:gd name="connsiteY6" fmla="*/ 27454 h 439259"/>
                  <a:gd name="connsiteX0" fmla="*/ 0 w 574140"/>
                  <a:gd name="connsiteY0" fmla="*/ 83812 h 412030"/>
                  <a:gd name="connsiteX1" fmla="*/ 290245 w 574140"/>
                  <a:gd name="connsiteY1" fmla="*/ 1262 h 412030"/>
                  <a:gd name="connsiteX2" fmla="*/ 574140 w 574140"/>
                  <a:gd name="connsiteY2" fmla="*/ 1262 h 412030"/>
                  <a:gd name="connsiteX3" fmla="*/ 574140 w 574140"/>
                  <a:gd name="connsiteY3" fmla="*/ 385613 h 412030"/>
                  <a:gd name="connsiteX4" fmla="*/ 290245 w 574140"/>
                  <a:gd name="connsiteY4" fmla="*/ 385613 h 412030"/>
                  <a:gd name="connsiteX5" fmla="*/ 6350 w 574140"/>
                  <a:gd name="connsiteY5" fmla="*/ 385613 h 412030"/>
                  <a:gd name="connsiteX6" fmla="*/ 0 w 574140"/>
                  <a:gd name="connsiteY6" fmla="*/ 83812 h 412030"/>
                  <a:gd name="connsiteX0" fmla="*/ 1543 w 575683"/>
                  <a:gd name="connsiteY0" fmla="*/ 83812 h 412030"/>
                  <a:gd name="connsiteX1" fmla="*/ 291788 w 575683"/>
                  <a:gd name="connsiteY1" fmla="*/ 1262 h 412030"/>
                  <a:gd name="connsiteX2" fmla="*/ 575683 w 575683"/>
                  <a:gd name="connsiteY2" fmla="*/ 1262 h 412030"/>
                  <a:gd name="connsiteX3" fmla="*/ 575683 w 575683"/>
                  <a:gd name="connsiteY3" fmla="*/ 385613 h 412030"/>
                  <a:gd name="connsiteX4" fmla="*/ 291788 w 575683"/>
                  <a:gd name="connsiteY4" fmla="*/ 385613 h 412030"/>
                  <a:gd name="connsiteX5" fmla="*/ 7893 w 575683"/>
                  <a:gd name="connsiteY5" fmla="*/ 385613 h 412030"/>
                  <a:gd name="connsiteX6" fmla="*/ 1543 w 575683"/>
                  <a:gd name="connsiteY6" fmla="*/ 83812 h 412030"/>
                  <a:gd name="connsiteX0" fmla="*/ 17713 w 591853"/>
                  <a:gd name="connsiteY0" fmla="*/ 83812 h 414433"/>
                  <a:gd name="connsiteX1" fmla="*/ 307958 w 591853"/>
                  <a:gd name="connsiteY1" fmla="*/ 1262 h 414433"/>
                  <a:gd name="connsiteX2" fmla="*/ 591853 w 591853"/>
                  <a:gd name="connsiteY2" fmla="*/ 1262 h 414433"/>
                  <a:gd name="connsiteX3" fmla="*/ 591853 w 591853"/>
                  <a:gd name="connsiteY3" fmla="*/ 385613 h 414433"/>
                  <a:gd name="connsiteX4" fmla="*/ 307958 w 591853"/>
                  <a:gd name="connsiteY4" fmla="*/ 385613 h 414433"/>
                  <a:gd name="connsiteX5" fmla="*/ 30413 w 591853"/>
                  <a:gd name="connsiteY5" fmla="*/ 404663 h 414433"/>
                  <a:gd name="connsiteX6" fmla="*/ 17713 w 591853"/>
                  <a:gd name="connsiteY6" fmla="*/ 83812 h 414433"/>
                  <a:gd name="connsiteX0" fmla="*/ 44536 w 618676"/>
                  <a:gd name="connsiteY0" fmla="*/ 83812 h 414433"/>
                  <a:gd name="connsiteX1" fmla="*/ 334781 w 618676"/>
                  <a:gd name="connsiteY1" fmla="*/ 1262 h 414433"/>
                  <a:gd name="connsiteX2" fmla="*/ 618676 w 618676"/>
                  <a:gd name="connsiteY2" fmla="*/ 1262 h 414433"/>
                  <a:gd name="connsiteX3" fmla="*/ 618676 w 618676"/>
                  <a:gd name="connsiteY3" fmla="*/ 385613 h 414433"/>
                  <a:gd name="connsiteX4" fmla="*/ 334781 w 618676"/>
                  <a:gd name="connsiteY4" fmla="*/ 385613 h 414433"/>
                  <a:gd name="connsiteX5" fmla="*/ 57236 w 618676"/>
                  <a:gd name="connsiteY5" fmla="*/ 404663 h 414433"/>
                  <a:gd name="connsiteX6" fmla="*/ 44536 w 618676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4453 h 415074"/>
                  <a:gd name="connsiteX1" fmla="*/ 334781 w 629964"/>
                  <a:gd name="connsiteY1" fmla="*/ 1903 h 415074"/>
                  <a:gd name="connsiteX2" fmla="*/ 618676 w 629964"/>
                  <a:gd name="connsiteY2" fmla="*/ 1903 h 415074"/>
                  <a:gd name="connsiteX3" fmla="*/ 618676 w 629964"/>
                  <a:gd name="connsiteY3" fmla="*/ 386254 h 415074"/>
                  <a:gd name="connsiteX4" fmla="*/ 334781 w 629964"/>
                  <a:gd name="connsiteY4" fmla="*/ 386254 h 415074"/>
                  <a:gd name="connsiteX5" fmla="*/ 57236 w 629964"/>
                  <a:gd name="connsiteY5" fmla="*/ 405304 h 415074"/>
                  <a:gd name="connsiteX6" fmla="*/ 44536 w 629964"/>
                  <a:gd name="connsiteY6" fmla="*/ 84453 h 415074"/>
                  <a:gd name="connsiteX0" fmla="*/ 44536 w 637726"/>
                  <a:gd name="connsiteY0" fmla="*/ 84453 h 415074"/>
                  <a:gd name="connsiteX1" fmla="*/ 334781 w 637726"/>
                  <a:gd name="connsiteY1" fmla="*/ 1903 h 415074"/>
                  <a:gd name="connsiteX2" fmla="*/ 618676 w 637726"/>
                  <a:gd name="connsiteY2" fmla="*/ 1903 h 415074"/>
                  <a:gd name="connsiteX3" fmla="*/ 618676 w 637726"/>
                  <a:gd name="connsiteY3" fmla="*/ 386254 h 415074"/>
                  <a:gd name="connsiteX4" fmla="*/ 334781 w 637726"/>
                  <a:gd name="connsiteY4" fmla="*/ 386254 h 415074"/>
                  <a:gd name="connsiteX5" fmla="*/ 57236 w 637726"/>
                  <a:gd name="connsiteY5" fmla="*/ 405304 h 415074"/>
                  <a:gd name="connsiteX6" fmla="*/ 44536 w 637726"/>
                  <a:gd name="connsiteY6" fmla="*/ 84453 h 415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7726" h="415074">
                    <a:moveTo>
                      <a:pt x="44536" y="84453"/>
                    </a:moveTo>
                    <a:cubicBezTo>
                      <a:pt x="90793" y="17220"/>
                      <a:pt x="239091" y="15661"/>
                      <a:pt x="334781" y="1903"/>
                    </a:cubicBezTo>
                    <a:cubicBezTo>
                      <a:pt x="430471" y="-11855"/>
                      <a:pt x="543094" y="55315"/>
                      <a:pt x="618676" y="1903"/>
                    </a:cubicBezTo>
                    <a:cubicBezTo>
                      <a:pt x="644076" y="66520"/>
                      <a:pt x="644076" y="347037"/>
                      <a:pt x="618676" y="386254"/>
                    </a:cubicBezTo>
                    <a:cubicBezTo>
                      <a:pt x="524044" y="477767"/>
                      <a:pt x="429413" y="294742"/>
                      <a:pt x="334781" y="386254"/>
                    </a:cubicBezTo>
                    <a:cubicBezTo>
                      <a:pt x="240149" y="477767"/>
                      <a:pt x="151868" y="313792"/>
                      <a:pt x="57236" y="405304"/>
                    </a:cubicBezTo>
                    <a:cubicBezTo>
                      <a:pt x="-31664" y="416887"/>
                      <a:pt x="-1721" y="151686"/>
                      <a:pt x="44536" y="84453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5" name="小波 161">
                <a:extLst>
                  <a:ext uri="{FF2B5EF4-FFF2-40B4-BE49-F238E27FC236}">
                    <a16:creationId xmlns:a16="http://schemas.microsoft.com/office/drawing/2014/main" id="{2DED765B-5C16-4940-A888-42F495928F23}"/>
                  </a:ext>
                </a:extLst>
              </p:cNvPr>
              <p:cNvSpPr/>
              <p:nvPr/>
            </p:nvSpPr>
            <p:spPr>
              <a:xfrm rot="9900000">
                <a:off x="5327517" y="2019530"/>
                <a:ext cx="410953" cy="326071"/>
              </a:xfrm>
              <a:custGeom>
                <a:avLst/>
                <a:gdLst>
                  <a:gd name="connsiteX0" fmla="*/ 0 w 567790"/>
                  <a:gd name="connsiteY0" fmla="*/ 27454 h 439259"/>
                  <a:gd name="connsiteX1" fmla="*/ 283895 w 567790"/>
                  <a:gd name="connsiteY1" fmla="*/ 27454 h 439259"/>
                  <a:gd name="connsiteX2" fmla="*/ 567790 w 567790"/>
                  <a:gd name="connsiteY2" fmla="*/ 27454 h 439259"/>
                  <a:gd name="connsiteX3" fmla="*/ 567790 w 567790"/>
                  <a:gd name="connsiteY3" fmla="*/ 411805 h 439259"/>
                  <a:gd name="connsiteX4" fmla="*/ 283895 w 567790"/>
                  <a:gd name="connsiteY4" fmla="*/ 411805 h 439259"/>
                  <a:gd name="connsiteX5" fmla="*/ 0 w 567790"/>
                  <a:gd name="connsiteY5" fmla="*/ 411805 h 439259"/>
                  <a:gd name="connsiteX6" fmla="*/ 0 w 567790"/>
                  <a:gd name="connsiteY6" fmla="*/ 27454 h 439259"/>
                  <a:gd name="connsiteX0" fmla="*/ 0 w 574140"/>
                  <a:gd name="connsiteY0" fmla="*/ 83812 h 412030"/>
                  <a:gd name="connsiteX1" fmla="*/ 290245 w 574140"/>
                  <a:gd name="connsiteY1" fmla="*/ 1262 h 412030"/>
                  <a:gd name="connsiteX2" fmla="*/ 574140 w 574140"/>
                  <a:gd name="connsiteY2" fmla="*/ 1262 h 412030"/>
                  <a:gd name="connsiteX3" fmla="*/ 574140 w 574140"/>
                  <a:gd name="connsiteY3" fmla="*/ 385613 h 412030"/>
                  <a:gd name="connsiteX4" fmla="*/ 290245 w 574140"/>
                  <a:gd name="connsiteY4" fmla="*/ 385613 h 412030"/>
                  <a:gd name="connsiteX5" fmla="*/ 6350 w 574140"/>
                  <a:gd name="connsiteY5" fmla="*/ 385613 h 412030"/>
                  <a:gd name="connsiteX6" fmla="*/ 0 w 574140"/>
                  <a:gd name="connsiteY6" fmla="*/ 83812 h 412030"/>
                  <a:gd name="connsiteX0" fmla="*/ 1543 w 575683"/>
                  <a:gd name="connsiteY0" fmla="*/ 83812 h 412030"/>
                  <a:gd name="connsiteX1" fmla="*/ 291788 w 575683"/>
                  <a:gd name="connsiteY1" fmla="*/ 1262 h 412030"/>
                  <a:gd name="connsiteX2" fmla="*/ 575683 w 575683"/>
                  <a:gd name="connsiteY2" fmla="*/ 1262 h 412030"/>
                  <a:gd name="connsiteX3" fmla="*/ 575683 w 575683"/>
                  <a:gd name="connsiteY3" fmla="*/ 385613 h 412030"/>
                  <a:gd name="connsiteX4" fmla="*/ 291788 w 575683"/>
                  <a:gd name="connsiteY4" fmla="*/ 385613 h 412030"/>
                  <a:gd name="connsiteX5" fmla="*/ 7893 w 575683"/>
                  <a:gd name="connsiteY5" fmla="*/ 385613 h 412030"/>
                  <a:gd name="connsiteX6" fmla="*/ 1543 w 575683"/>
                  <a:gd name="connsiteY6" fmla="*/ 83812 h 412030"/>
                  <a:gd name="connsiteX0" fmla="*/ 17713 w 591853"/>
                  <a:gd name="connsiteY0" fmla="*/ 83812 h 414433"/>
                  <a:gd name="connsiteX1" fmla="*/ 307958 w 591853"/>
                  <a:gd name="connsiteY1" fmla="*/ 1262 h 414433"/>
                  <a:gd name="connsiteX2" fmla="*/ 591853 w 591853"/>
                  <a:gd name="connsiteY2" fmla="*/ 1262 h 414433"/>
                  <a:gd name="connsiteX3" fmla="*/ 591853 w 591853"/>
                  <a:gd name="connsiteY3" fmla="*/ 385613 h 414433"/>
                  <a:gd name="connsiteX4" fmla="*/ 307958 w 591853"/>
                  <a:gd name="connsiteY4" fmla="*/ 385613 h 414433"/>
                  <a:gd name="connsiteX5" fmla="*/ 30413 w 591853"/>
                  <a:gd name="connsiteY5" fmla="*/ 404663 h 414433"/>
                  <a:gd name="connsiteX6" fmla="*/ 17713 w 591853"/>
                  <a:gd name="connsiteY6" fmla="*/ 83812 h 414433"/>
                  <a:gd name="connsiteX0" fmla="*/ 44536 w 618676"/>
                  <a:gd name="connsiteY0" fmla="*/ 83812 h 414433"/>
                  <a:gd name="connsiteX1" fmla="*/ 334781 w 618676"/>
                  <a:gd name="connsiteY1" fmla="*/ 1262 h 414433"/>
                  <a:gd name="connsiteX2" fmla="*/ 618676 w 618676"/>
                  <a:gd name="connsiteY2" fmla="*/ 1262 h 414433"/>
                  <a:gd name="connsiteX3" fmla="*/ 618676 w 618676"/>
                  <a:gd name="connsiteY3" fmla="*/ 385613 h 414433"/>
                  <a:gd name="connsiteX4" fmla="*/ 334781 w 618676"/>
                  <a:gd name="connsiteY4" fmla="*/ 385613 h 414433"/>
                  <a:gd name="connsiteX5" fmla="*/ 57236 w 618676"/>
                  <a:gd name="connsiteY5" fmla="*/ 404663 h 414433"/>
                  <a:gd name="connsiteX6" fmla="*/ 44536 w 618676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4453 h 415074"/>
                  <a:gd name="connsiteX1" fmla="*/ 334781 w 629964"/>
                  <a:gd name="connsiteY1" fmla="*/ 1903 h 415074"/>
                  <a:gd name="connsiteX2" fmla="*/ 618676 w 629964"/>
                  <a:gd name="connsiteY2" fmla="*/ 1903 h 415074"/>
                  <a:gd name="connsiteX3" fmla="*/ 618676 w 629964"/>
                  <a:gd name="connsiteY3" fmla="*/ 386254 h 415074"/>
                  <a:gd name="connsiteX4" fmla="*/ 334781 w 629964"/>
                  <a:gd name="connsiteY4" fmla="*/ 386254 h 415074"/>
                  <a:gd name="connsiteX5" fmla="*/ 57236 w 629964"/>
                  <a:gd name="connsiteY5" fmla="*/ 405304 h 415074"/>
                  <a:gd name="connsiteX6" fmla="*/ 44536 w 629964"/>
                  <a:gd name="connsiteY6" fmla="*/ 84453 h 415074"/>
                  <a:gd name="connsiteX0" fmla="*/ 44536 w 637726"/>
                  <a:gd name="connsiteY0" fmla="*/ 84453 h 415074"/>
                  <a:gd name="connsiteX1" fmla="*/ 334781 w 637726"/>
                  <a:gd name="connsiteY1" fmla="*/ 1903 h 415074"/>
                  <a:gd name="connsiteX2" fmla="*/ 618676 w 637726"/>
                  <a:gd name="connsiteY2" fmla="*/ 1903 h 415074"/>
                  <a:gd name="connsiteX3" fmla="*/ 618676 w 637726"/>
                  <a:gd name="connsiteY3" fmla="*/ 386254 h 415074"/>
                  <a:gd name="connsiteX4" fmla="*/ 334781 w 637726"/>
                  <a:gd name="connsiteY4" fmla="*/ 386254 h 415074"/>
                  <a:gd name="connsiteX5" fmla="*/ 57236 w 637726"/>
                  <a:gd name="connsiteY5" fmla="*/ 405304 h 415074"/>
                  <a:gd name="connsiteX6" fmla="*/ 44536 w 637726"/>
                  <a:gd name="connsiteY6" fmla="*/ 84453 h 415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7726" h="415074">
                    <a:moveTo>
                      <a:pt x="44536" y="84453"/>
                    </a:moveTo>
                    <a:cubicBezTo>
                      <a:pt x="90793" y="17220"/>
                      <a:pt x="239091" y="15661"/>
                      <a:pt x="334781" y="1903"/>
                    </a:cubicBezTo>
                    <a:cubicBezTo>
                      <a:pt x="430471" y="-11855"/>
                      <a:pt x="543094" y="55315"/>
                      <a:pt x="618676" y="1903"/>
                    </a:cubicBezTo>
                    <a:cubicBezTo>
                      <a:pt x="644076" y="66520"/>
                      <a:pt x="644076" y="347037"/>
                      <a:pt x="618676" y="386254"/>
                    </a:cubicBezTo>
                    <a:cubicBezTo>
                      <a:pt x="524044" y="477767"/>
                      <a:pt x="429413" y="294742"/>
                      <a:pt x="334781" y="386254"/>
                    </a:cubicBezTo>
                    <a:cubicBezTo>
                      <a:pt x="240149" y="477767"/>
                      <a:pt x="151868" y="313792"/>
                      <a:pt x="57236" y="405304"/>
                    </a:cubicBezTo>
                    <a:cubicBezTo>
                      <a:pt x="-31664" y="416887"/>
                      <a:pt x="-1721" y="151686"/>
                      <a:pt x="44536" y="84453"/>
                    </a:cubicBezTo>
                    <a:close/>
                  </a:path>
                </a:pathLst>
              </a:custGeom>
              <a:solidFill>
                <a:srgbClr val="00CC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6" name="小波 161">
                <a:extLst>
                  <a:ext uri="{FF2B5EF4-FFF2-40B4-BE49-F238E27FC236}">
                    <a16:creationId xmlns:a16="http://schemas.microsoft.com/office/drawing/2014/main" id="{3F4DA227-F89D-4775-867B-022DAC02B5E2}"/>
                  </a:ext>
                </a:extLst>
              </p:cNvPr>
              <p:cNvSpPr/>
              <p:nvPr/>
            </p:nvSpPr>
            <p:spPr>
              <a:xfrm rot="9900000">
                <a:off x="4597267" y="2349730"/>
                <a:ext cx="410953" cy="326071"/>
              </a:xfrm>
              <a:custGeom>
                <a:avLst/>
                <a:gdLst>
                  <a:gd name="connsiteX0" fmla="*/ 0 w 567790"/>
                  <a:gd name="connsiteY0" fmla="*/ 27454 h 439259"/>
                  <a:gd name="connsiteX1" fmla="*/ 283895 w 567790"/>
                  <a:gd name="connsiteY1" fmla="*/ 27454 h 439259"/>
                  <a:gd name="connsiteX2" fmla="*/ 567790 w 567790"/>
                  <a:gd name="connsiteY2" fmla="*/ 27454 h 439259"/>
                  <a:gd name="connsiteX3" fmla="*/ 567790 w 567790"/>
                  <a:gd name="connsiteY3" fmla="*/ 411805 h 439259"/>
                  <a:gd name="connsiteX4" fmla="*/ 283895 w 567790"/>
                  <a:gd name="connsiteY4" fmla="*/ 411805 h 439259"/>
                  <a:gd name="connsiteX5" fmla="*/ 0 w 567790"/>
                  <a:gd name="connsiteY5" fmla="*/ 411805 h 439259"/>
                  <a:gd name="connsiteX6" fmla="*/ 0 w 567790"/>
                  <a:gd name="connsiteY6" fmla="*/ 27454 h 439259"/>
                  <a:gd name="connsiteX0" fmla="*/ 0 w 574140"/>
                  <a:gd name="connsiteY0" fmla="*/ 83812 h 412030"/>
                  <a:gd name="connsiteX1" fmla="*/ 290245 w 574140"/>
                  <a:gd name="connsiteY1" fmla="*/ 1262 h 412030"/>
                  <a:gd name="connsiteX2" fmla="*/ 574140 w 574140"/>
                  <a:gd name="connsiteY2" fmla="*/ 1262 h 412030"/>
                  <a:gd name="connsiteX3" fmla="*/ 574140 w 574140"/>
                  <a:gd name="connsiteY3" fmla="*/ 385613 h 412030"/>
                  <a:gd name="connsiteX4" fmla="*/ 290245 w 574140"/>
                  <a:gd name="connsiteY4" fmla="*/ 385613 h 412030"/>
                  <a:gd name="connsiteX5" fmla="*/ 6350 w 574140"/>
                  <a:gd name="connsiteY5" fmla="*/ 385613 h 412030"/>
                  <a:gd name="connsiteX6" fmla="*/ 0 w 574140"/>
                  <a:gd name="connsiteY6" fmla="*/ 83812 h 412030"/>
                  <a:gd name="connsiteX0" fmla="*/ 1543 w 575683"/>
                  <a:gd name="connsiteY0" fmla="*/ 83812 h 412030"/>
                  <a:gd name="connsiteX1" fmla="*/ 291788 w 575683"/>
                  <a:gd name="connsiteY1" fmla="*/ 1262 h 412030"/>
                  <a:gd name="connsiteX2" fmla="*/ 575683 w 575683"/>
                  <a:gd name="connsiteY2" fmla="*/ 1262 h 412030"/>
                  <a:gd name="connsiteX3" fmla="*/ 575683 w 575683"/>
                  <a:gd name="connsiteY3" fmla="*/ 385613 h 412030"/>
                  <a:gd name="connsiteX4" fmla="*/ 291788 w 575683"/>
                  <a:gd name="connsiteY4" fmla="*/ 385613 h 412030"/>
                  <a:gd name="connsiteX5" fmla="*/ 7893 w 575683"/>
                  <a:gd name="connsiteY5" fmla="*/ 385613 h 412030"/>
                  <a:gd name="connsiteX6" fmla="*/ 1543 w 575683"/>
                  <a:gd name="connsiteY6" fmla="*/ 83812 h 412030"/>
                  <a:gd name="connsiteX0" fmla="*/ 17713 w 591853"/>
                  <a:gd name="connsiteY0" fmla="*/ 83812 h 414433"/>
                  <a:gd name="connsiteX1" fmla="*/ 307958 w 591853"/>
                  <a:gd name="connsiteY1" fmla="*/ 1262 h 414433"/>
                  <a:gd name="connsiteX2" fmla="*/ 591853 w 591853"/>
                  <a:gd name="connsiteY2" fmla="*/ 1262 h 414433"/>
                  <a:gd name="connsiteX3" fmla="*/ 591853 w 591853"/>
                  <a:gd name="connsiteY3" fmla="*/ 385613 h 414433"/>
                  <a:gd name="connsiteX4" fmla="*/ 307958 w 591853"/>
                  <a:gd name="connsiteY4" fmla="*/ 385613 h 414433"/>
                  <a:gd name="connsiteX5" fmla="*/ 30413 w 591853"/>
                  <a:gd name="connsiteY5" fmla="*/ 404663 h 414433"/>
                  <a:gd name="connsiteX6" fmla="*/ 17713 w 591853"/>
                  <a:gd name="connsiteY6" fmla="*/ 83812 h 414433"/>
                  <a:gd name="connsiteX0" fmla="*/ 44536 w 618676"/>
                  <a:gd name="connsiteY0" fmla="*/ 83812 h 414433"/>
                  <a:gd name="connsiteX1" fmla="*/ 334781 w 618676"/>
                  <a:gd name="connsiteY1" fmla="*/ 1262 h 414433"/>
                  <a:gd name="connsiteX2" fmla="*/ 618676 w 618676"/>
                  <a:gd name="connsiteY2" fmla="*/ 1262 h 414433"/>
                  <a:gd name="connsiteX3" fmla="*/ 618676 w 618676"/>
                  <a:gd name="connsiteY3" fmla="*/ 385613 h 414433"/>
                  <a:gd name="connsiteX4" fmla="*/ 334781 w 618676"/>
                  <a:gd name="connsiteY4" fmla="*/ 385613 h 414433"/>
                  <a:gd name="connsiteX5" fmla="*/ 57236 w 618676"/>
                  <a:gd name="connsiteY5" fmla="*/ 404663 h 414433"/>
                  <a:gd name="connsiteX6" fmla="*/ 44536 w 618676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4453 h 415074"/>
                  <a:gd name="connsiteX1" fmla="*/ 334781 w 629964"/>
                  <a:gd name="connsiteY1" fmla="*/ 1903 h 415074"/>
                  <a:gd name="connsiteX2" fmla="*/ 618676 w 629964"/>
                  <a:gd name="connsiteY2" fmla="*/ 1903 h 415074"/>
                  <a:gd name="connsiteX3" fmla="*/ 618676 w 629964"/>
                  <a:gd name="connsiteY3" fmla="*/ 386254 h 415074"/>
                  <a:gd name="connsiteX4" fmla="*/ 334781 w 629964"/>
                  <a:gd name="connsiteY4" fmla="*/ 386254 h 415074"/>
                  <a:gd name="connsiteX5" fmla="*/ 57236 w 629964"/>
                  <a:gd name="connsiteY5" fmla="*/ 405304 h 415074"/>
                  <a:gd name="connsiteX6" fmla="*/ 44536 w 629964"/>
                  <a:gd name="connsiteY6" fmla="*/ 84453 h 415074"/>
                  <a:gd name="connsiteX0" fmla="*/ 44536 w 637726"/>
                  <a:gd name="connsiteY0" fmla="*/ 84453 h 415074"/>
                  <a:gd name="connsiteX1" fmla="*/ 334781 w 637726"/>
                  <a:gd name="connsiteY1" fmla="*/ 1903 h 415074"/>
                  <a:gd name="connsiteX2" fmla="*/ 618676 w 637726"/>
                  <a:gd name="connsiteY2" fmla="*/ 1903 h 415074"/>
                  <a:gd name="connsiteX3" fmla="*/ 618676 w 637726"/>
                  <a:gd name="connsiteY3" fmla="*/ 386254 h 415074"/>
                  <a:gd name="connsiteX4" fmla="*/ 334781 w 637726"/>
                  <a:gd name="connsiteY4" fmla="*/ 386254 h 415074"/>
                  <a:gd name="connsiteX5" fmla="*/ 57236 w 637726"/>
                  <a:gd name="connsiteY5" fmla="*/ 405304 h 415074"/>
                  <a:gd name="connsiteX6" fmla="*/ 44536 w 637726"/>
                  <a:gd name="connsiteY6" fmla="*/ 84453 h 415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7726" h="415074">
                    <a:moveTo>
                      <a:pt x="44536" y="84453"/>
                    </a:moveTo>
                    <a:cubicBezTo>
                      <a:pt x="90793" y="17220"/>
                      <a:pt x="239091" y="15661"/>
                      <a:pt x="334781" y="1903"/>
                    </a:cubicBezTo>
                    <a:cubicBezTo>
                      <a:pt x="430471" y="-11855"/>
                      <a:pt x="543094" y="55315"/>
                      <a:pt x="618676" y="1903"/>
                    </a:cubicBezTo>
                    <a:cubicBezTo>
                      <a:pt x="644076" y="66520"/>
                      <a:pt x="644076" y="347037"/>
                      <a:pt x="618676" y="386254"/>
                    </a:cubicBezTo>
                    <a:cubicBezTo>
                      <a:pt x="524044" y="477767"/>
                      <a:pt x="429413" y="294742"/>
                      <a:pt x="334781" y="386254"/>
                    </a:cubicBezTo>
                    <a:cubicBezTo>
                      <a:pt x="240149" y="477767"/>
                      <a:pt x="151868" y="313792"/>
                      <a:pt x="57236" y="405304"/>
                    </a:cubicBezTo>
                    <a:cubicBezTo>
                      <a:pt x="-31664" y="416887"/>
                      <a:pt x="-1721" y="151686"/>
                      <a:pt x="44536" y="84453"/>
                    </a:cubicBezTo>
                    <a:close/>
                  </a:path>
                </a:pathLst>
              </a:custGeom>
              <a:solidFill>
                <a:srgbClr val="70AD47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7" name="小波 161">
                <a:extLst>
                  <a:ext uri="{FF2B5EF4-FFF2-40B4-BE49-F238E27FC236}">
                    <a16:creationId xmlns:a16="http://schemas.microsoft.com/office/drawing/2014/main" id="{BFA45CA1-F423-4C3B-8AA6-284383635E0C}"/>
                  </a:ext>
                </a:extLst>
              </p:cNvPr>
              <p:cNvSpPr/>
              <p:nvPr/>
            </p:nvSpPr>
            <p:spPr>
              <a:xfrm>
                <a:off x="5720637" y="1821485"/>
                <a:ext cx="410953" cy="326071"/>
              </a:xfrm>
              <a:custGeom>
                <a:avLst/>
                <a:gdLst>
                  <a:gd name="connsiteX0" fmla="*/ 0 w 567790"/>
                  <a:gd name="connsiteY0" fmla="*/ 27454 h 439259"/>
                  <a:gd name="connsiteX1" fmla="*/ 283895 w 567790"/>
                  <a:gd name="connsiteY1" fmla="*/ 27454 h 439259"/>
                  <a:gd name="connsiteX2" fmla="*/ 567790 w 567790"/>
                  <a:gd name="connsiteY2" fmla="*/ 27454 h 439259"/>
                  <a:gd name="connsiteX3" fmla="*/ 567790 w 567790"/>
                  <a:gd name="connsiteY3" fmla="*/ 411805 h 439259"/>
                  <a:gd name="connsiteX4" fmla="*/ 283895 w 567790"/>
                  <a:gd name="connsiteY4" fmla="*/ 411805 h 439259"/>
                  <a:gd name="connsiteX5" fmla="*/ 0 w 567790"/>
                  <a:gd name="connsiteY5" fmla="*/ 411805 h 439259"/>
                  <a:gd name="connsiteX6" fmla="*/ 0 w 567790"/>
                  <a:gd name="connsiteY6" fmla="*/ 27454 h 439259"/>
                  <a:gd name="connsiteX0" fmla="*/ 0 w 574140"/>
                  <a:gd name="connsiteY0" fmla="*/ 83812 h 412030"/>
                  <a:gd name="connsiteX1" fmla="*/ 290245 w 574140"/>
                  <a:gd name="connsiteY1" fmla="*/ 1262 h 412030"/>
                  <a:gd name="connsiteX2" fmla="*/ 574140 w 574140"/>
                  <a:gd name="connsiteY2" fmla="*/ 1262 h 412030"/>
                  <a:gd name="connsiteX3" fmla="*/ 574140 w 574140"/>
                  <a:gd name="connsiteY3" fmla="*/ 385613 h 412030"/>
                  <a:gd name="connsiteX4" fmla="*/ 290245 w 574140"/>
                  <a:gd name="connsiteY4" fmla="*/ 385613 h 412030"/>
                  <a:gd name="connsiteX5" fmla="*/ 6350 w 574140"/>
                  <a:gd name="connsiteY5" fmla="*/ 385613 h 412030"/>
                  <a:gd name="connsiteX6" fmla="*/ 0 w 574140"/>
                  <a:gd name="connsiteY6" fmla="*/ 83812 h 412030"/>
                  <a:gd name="connsiteX0" fmla="*/ 1543 w 575683"/>
                  <a:gd name="connsiteY0" fmla="*/ 83812 h 412030"/>
                  <a:gd name="connsiteX1" fmla="*/ 291788 w 575683"/>
                  <a:gd name="connsiteY1" fmla="*/ 1262 h 412030"/>
                  <a:gd name="connsiteX2" fmla="*/ 575683 w 575683"/>
                  <a:gd name="connsiteY2" fmla="*/ 1262 h 412030"/>
                  <a:gd name="connsiteX3" fmla="*/ 575683 w 575683"/>
                  <a:gd name="connsiteY3" fmla="*/ 385613 h 412030"/>
                  <a:gd name="connsiteX4" fmla="*/ 291788 w 575683"/>
                  <a:gd name="connsiteY4" fmla="*/ 385613 h 412030"/>
                  <a:gd name="connsiteX5" fmla="*/ 7893 w 575683"/>
                  <a:gd name="connsiteY5" fmla="*/ 385613 h 412030"/>
                  <a:gd name="connsiteX6" fmla="*/ 1543 w 575683"/>
                  <a:gd name="connsiteY6" fmla="*/ 83812 h 412030"/>
                  <a:gd name="connsiteX0" fmla="*/ 17713 w 591853"/>
                  <a:gd name="connsiteY0" fmla="*/ 83812 h 414433"/>
                  <a:gd name="connsiteX1" fmla="*/ 307958 w 591853"/>
                  <a:gd name="connsiteY1" fmla="*/ 1262 h 414433"/>
                  <a:gd name="connsiteX2" fmla="*/ 591853 w 591853"/>
                  <a:gd name="connsiteY2" fmla="*/ 1262 h 414433"/>
                  <a:gd name="connsiteX3" fmla="*/ 591853 w 591853"/>
                  <a:gd name="connsiteY3" fmla="*/ 385613 h 414433"/>
                  <a:gd name="connsiteX4" fmla="*/ 307958 w 591853"/>
                  <a:gd name="connsiteY4" fmla="*/ 385613 h 414433"/>
                  <a:gd name="connsiteX5" fmla="*/ 30413 w 591853"/>
                  <a:gd name="connsiteY5" fmla="*/ 404663 h 414433"/>
                  <a:gd name="connsiteX6" fmla="*/ 17713 w 591853"/>
                  <a:gd name="connsiteY6" fmla="*/ 83812 h 414433"/>
                  <a:gd name="connsiteX0" fmla="*/ 44536 w 618676"/>
                  <a:gd name="connsiteY0" fmla="*/ 83812 h 414433"/>
                  <a:gd name="connsiteX1" fmla="*/ 334781 w 618676"/>
                  <a:gd name="connsiteY1" fmla="*/ 1262 h 414433"/>
                  <a:gd name="connsiteX2" fmla="*/ 618676 w 618676"/>
                  <a:gd name="connsiteY2" fmla="*/ 1262 h 414433"/>
                  <a:gd name="connsiteX3" fmla="*/ 618676 w 618676"/>
                  <a:gd name="connsiteY3" fmla="*/ 385613 h 414433"/>
                  <a:gd name="connsiteX4" fmla="*/ 334781 w 618676"/>
                  <a:gd name="connsiteY4" fmla="*/ 385613 h 414433"/>
                  <a:gd name="connsiteX5" fmla="*/ 57236 w 618676"/>
                  <a:gd name="connsiteY5" fmla="*/ 404663 h 414433"/>
                  <a:gd name="connsiteX6" fmla="*/ 44536 w 618676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4453 h 415074"/>
                  <a:gd name="connsiteX1" fmla="*/ 334781 w 629964"/>
                  <a:gd name="connsiteY1" fmla="*/ 1903 h 415074"/>
                  <a:gd name="connsiteX2" fmla="*/ 618676 w 629964"/>
                  <a:gd name="connsiteY2" fmla="*/ 1903 h 415074"/>
                  <a:gd name="connsiteX3" fmla="*/ 618676 w 629964"/>
                  <a:gd name="connsiteY3" fmla="*/ 386254 h 415074"/>
                  <a:gd name="connsiteX4" fmla="*/ 334781 w 629964"/>
                  <a:gd name="connsiteY4" fmla="*/ 386254 h 415074"/>
                  <a:gd name="connsiteX5" fmla="*/ 57236 w 629964"/>
                  <a:gd name="connsiteY5" fmla="*/ 405304 h 415074"/>
                  <a:gd name="connsiteX6" fmla="*/ 44536 w 629964"/>
                  <a:gd name="connsiteY6" fmla="*/ 84453 h 415074"/>
                  <a:gd name="connsiteX0" fmla="*/ 44536 w 637726"/>
                  <a:gd name="connsiteY0" fmla="*/ 84453 h 415074"/>
                  <a:gd name="connsiteX1" fmla="*/ 334781 w 637726"/>
                  <a:gd name="connsiteY1" fmla="*/ 1903 h 415074"/>
                  <a:gd name="connsiteX2" fmla="*/ 618676 w 637726"/>
                  <a:gd name="connsiteY2" fmla="*/ 1903 h 415074"/>
                  <a:gd name="connsiteX3" fmla="*/ 618676 w 637726"/>
                  <a:gd name="connsiteY3" fmla="*/ 386254 h 415074"/>
                  <a:gd name="connsiteX4" fmla="*/ 334781 w 637726"/>
                  <a:gd name="connsiteY4" fmla="*/ 386254 h 415074"/>
                  <a:gd name="connsiteX5" fmla="*/ 57236 w 637726"/>
                  <a:gd name="connsiteY5" fmla="*/ 405304 h 415074"/>
                  <a:gd name="connsiteX6" fmla="*/ 44536 w 637726"/>
                  <a:gd name="connsiteY6" fmla="*/ 84453 h 415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7726" h="415074">
                    <a:moveTo>
                      <a:pt x="44536" y="84453"/>
                    </a:moveTo>
                    <a:cubicBezTo>
                      <a:pt x="90793" y="17220"/>
                      <a:pt x="239091" y="15661"/>
                      <a:pt x="334781" y="1903"/>
                    </a:cubicBezTo>
                    <a:cubicBezTo>
                      <a:pt x="430471" y="-11855"/>
                      <a:pt x="543094" y="55315"/>
                      <a:pt x="618676" y="1903"/>
                    </a:cubicBezTo>
                    <a:cubicBezTo>
                      <a:pt x="644076" y="66520"/>
                      <a:pt x="644076" y="347037"/>
                      <a:pt x="618676" y="386254"/>
                    </a:cubicBezTo>
                    <a:cubicBezTo>
                      <a:pt x="524044" y="477767"/>
                      <a:pt x="429413" y="294742"/>
                      <a:pt x="334781" y="386254"/>
                    </a:cubicBezTo>
                    <a:cubicBezTo>
                      <a:pt x="240149" y="477767"/>
                      <a:pt x="151868" y="313792"/>
                      <a:pt x="57236" y="405304"/>
                    </a:cubicBezTo>
                    <a:cubicBezTo>
                      <a:pt x="-31664" y="416887"/>
                      <a:pt x="-1721" y="151686"/>
                      <a:pt x="44536" y="84453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8" name="小波 161">
                <a:extLst>
                  <a:ext uri="{FF2B5EF4-FFF2-40B4-BE49-F238E27FC236}">
                    <a16:creationId xmlns:a16="http://schemas.microsoft.com/office/drawing/2014/main" id="{8D40F225-DE29-4A29-AAF4-4ED1609DB1B8}"/>
                  </a:ext>
                </a:extLst>
              </p:cNvPr>
              <p:cNvSpPr/>
              <p:nvPr/>
            </p:nvSpPr>
            <p:spPr>
              <a:xfrm rot="9000000">
                <a:off x="5003948" y="1809857"/>
                <a:ext cx="410953" cy="326071"/>
              </a:xfrm>
              <a:custGeom>
                <a:avLst/>
                <a:gdLst>
                  <a:gd name="connsiteX0" fmla="*/ 0 w 567790"/>
                  <a:gd name="connsiteY0" fmla="*/ 27454 h 439259"/>
                  <a:gd name="connsiteX1" fmla="*/ 283895 w 567790"/>
                  <a:gd name="connsiteY1" fmla="*/ 27454 h 439259"/>
                  <a:gd name="connsiteX2" fmla="*/ 567790 w 567790"/>
                  <a:gd name="connsiteY2" fmla="*/ 27454 h 439259"/>
                  <a:gd name="connsiteX3" fmla="*/ 567790 w 567790"/>
                  <a:gd name="connsiteY3" fmla="*/ 411805 h 439259"/>
                  <a:gd name="connsiteX4" fmla="*/ 283895 w 567790"/>
                  <a:gd name="connsiteY4" fmla="*/ 411805 h 439259"/>
                  <a:gd name="connsiteX5" fmla="*/ 0 w 567790"/>
                  <a:gd name="connsiteY5" fmla="*/ 411805 h 439259"/>
                  <a:gd name="connsiteX6" fmla="*/ 0 w 567790"/>
                  <a:gd name="connsiteY6" fmla="*/ 27454 h 439259"/>
                  <a:gd name="connsiteX0" fmla="*/ 0 w 574140"/>
                  <a:gd name="connsiteY0" fmla="*/ 83812 h 412030"/>
                  <a:gd name="connsiteX1" fmla="*/ 290245 w 574140"/>
                  <a:gd name="connsiteY1" fmla="*/ 1262 h 412030"/>
                  <a:gd name="connsiteX2" fmla="*/ 574140 w 574140"/>
                  <a:gd name="connsiteY2" fmla="*/ 1262 h 412030"/>
                  <a:gd name="connsiteX3" fmla="*/ 574140 w 574140"/>
                  <a:gd name="connsiteY3" fmla="*/ 385613 h 412030"/>
                  <a:gd name="connsiteX4" fmla="*/ 290245 w 574140"/>
                  <a:gd name="connsiteY4" fmla="*/ 385613 h 412030"/>
                  <a:gd name="connsiteX5" fmla="*/ 6350 w 574140"/>
                  <a:gd name="connsiteY5" fmla="*/ 385613 h 412030"/>
                  <a:gd name="connsiteX6" fmla="*/ 0 w 574140"/>
                  <a:gd name="connsiteY6" fmla="*/ 83812 h 412030"/>
                  <a:gd name="connsiteX0" fmla="*/ 1543 w 575683"/>
                  <a:gd name="connsiteY0" fmla="*/ 83812 h 412030"/>
                  <a:gd name="connsiteX1" fmla="*/ 291788 w 575683"/>
                  <a:gd name="connsiteY1" fmla="*/ 1262 h 412030"/>
                  <a:gd name="connsiteX2" fmla="*/ 575683 w 575683"/>
                  <a:gd name="connsiteY2" fmla="*/ 1262 h 412030"/>
                  <a:gd name="connsiteX3" fmla="*/ 575683 w 575683"/>
                  <a:gd name="connsiteY3" fmla="*/ 385613 h 412030"/>
                  <a:gd name="connsiteX4" fmla="*/ 291788 w 575683"/>
                  <a:gd name="connsiteY4" fmla="*/ 385613 h 412030"/>
                  <a:gd name="connsiteX5" fmla="*/ 7893 w 575683"/>
                  <a:gd name="connsiteY5" fmla="*/ 385613 h 412030"/>
                  <a:gd name="connsiteX6" fmla="*/ 1543 w 575683"/>
                  <a:gd name="connsiteY6" fmla="*/ 83812 h 412030"/>
                  <a:gd name="connsiteX0" fmla="*/ 17713 w 591853"/>
                  <a:gd name="connsiteY0" fmla="*/ 83812 h 414433"/>
                  <a:gd name="connsiteX1" fmla="*/ 307958 w 591853"/>
                  <a:gd name="connsiteY1" fmla="*/ 1262 h 414433"/>
                  <a:gd name="connsiteX2" fmla="*/ 591853 w 591853"/>
                  <a:gd name="connsiteY2" fmla="*/ 1262 h 414433"/>
                  <a:gd name="connsiteX3" fmla="*/ 591853 w 591853"/>
                  <a:gd name="connsiteY3" fmla="*/ 385613 h 414433"/>
                  <a:gd name="connsiteX4" fmla="*/ 307958 w 591853"/>
                  <a:gd name="connsiteY4" fmla="*/ 385613 h 414433"/>
                  <a:gd name="connsiteX5" fmla="*/ 30413 w 591853"/>
                  <a:gd name="connsiteY5" fmla="*/ 404663 h 414433"/>
                  <a:gd name="connsiteX6" fmla="*/ 17713 w 591853"/>
                  <a:gd name="connsiteY6" fmla="*/ 83812 h 414433"/>
                  <a:gd name="connsiteX0" fmla="*/ 44536 w 618676"/>
                  <a:gd name="connsiteY0" fmla="*/ 83812 h 414433"/>
                  <a:gd name="connsiteX1" fmla="*/ 334781 w 618676"/>
                  <a:gd name="connsiteY1" fmla="*/ 1262 h 414433"/>
                  <a:gd name="connsiteX2" fmla="*/ 618676 w 618676"/>
                  <a:gd name="connsiteY2" fmla="*/ 1262 h 414433"/>
                  <a:gd name="connsiteX3" fmla="*/ 618676 w 618676"/>
                  <a:gd name="connsiteY3" fmla="*/ 385613 h 414433"/>
                  <a:gd name="connsiteX4" fmla="*/ 334781 w 618676"/>
                  <a:gd name="connsiteY4" fmla="*/ 385613 h 414433"/>
                  <a:gd name="connsiteX5" fmla="*/ 57236 w 618676"/>
                  <a:gd name="connsiteY5" fmla="*/ 404663 h 414433"/>
                  <a:gd name="connsiteX6" fmla="*/ 44536 w 618676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4453 h 415074"/>
                  <a:gd name="connsiteX1" fmla="*/ 334781 w 629964"/>
                  <a:gd name="connsiteY1" fmla="*/ 1903 h 415074"/>
                  <a:gd name="connsiteX2" fmla="*/ 618676 w 629964"/>
                  <a:gd name="connsiteY2" fmla="*/ 1903 h 415074"/>
                  <a:gd name="connsiteX3" fmla="*/ 618676 w 629964"/>
                  <a:gd name="connsiteY3" fmla="*/ 386254 h 415074"/>
                  <a:gd name="connsiteX4" fmla="*/ 334781 w 629964"/>
                  <a:gd name="connsiteY4" fmla="*/ 386254 h 415074"/>
                  <a:gd name="connsiteX5" fmla="*/ 57236 w 629964"/>
                  <a:gd name="connsiteY5" fmla="*/ 405304 h 415074"/>
                  <a:gd name="connsiteX6" fmla="*/ 44536 w 629964"/>
                  <a:gd name="connsiteY6" fmla="*/ 84453 h 415074"/>
                  <a:gd name="connsiteX0" fmla="*/ 44536 w 637726"/>
                  <a:gd name="connsiteY0" fmla="*/ 84453 h 415074"/>
                  <a:gd name="connsiteX1" fmla="*/ 334781 w 637726"/>
                  <a:gd name="connsiteY1" fmla="*/ 1903 h 415074"/>
                  <a:gd name="connsiteX2" fmla="*/ 618676 w 637726"/>
                  <a:gd name="connsiteY2" fmla="*/ 1903 h 415074"/>
                  <a:gd name="connsiteX3" fmla="*/ 618676 w 637726"/>
                  <a:gd name="connsiteY3" fmla="*/ 386254 h 415074"/>
                  <a:gd name="connsiteX4" fmla="*/ 334781 w 637726"/>
                  <a:gd name="connsiteY4" fmla="*/ 386254 h 415074"/>
                  <a:gd name="connsiteX5" fmla="*/ 57236 w 637726"/>
                  <a:gd name="connsiteY5" fmla="*/ 405304 h 415074"/>
                  <a:gd name="connsiteX6" fmla="*/ 44536 w 637726"/>
                  <a:gd name="connsiteY6" fmla="*/ 84453 h 415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7726" h="415074">
                    <a:moveTo>
                      <a:pt x="44536" y="84453"/>
                    </a:moveTo>
                    <a:cubicBezTo>
                      <a:pt x="90793" y="17220"/>
                      <a:pt x="239091" y="15661"/>
                      <a:pt x="334781" y="1903"/>
                    </a:cubicBezTo>
                    <a:cubicBezTo>
                      <a:pt x="430471" y="-11855"/>
                      <a:pt x="543094" y="55315"/>
                      <a:pt x="618676" y="1903"/>
                    </a:cubicBezTo>
                    <a:cubicBezTo>
                      <a:pt x="644076" y="66520"/>
                      <a:pt x="644076" y="347037"/>
                      <a:pt x="618676" y="386254"/>
                    </a:cubicBezTo>
                    <a:cubicBezTo>
                      <a:pt x="524044" y="477767"/>
                      <a:pt x="429413" y="294742"/>
                      <a:pt x="334781" y="386254"/>
                    </a:cubicBezTo>
                    <a:cubicBezTo>
                      <a:pt x="240149" y="477767"/>
                      <a:pt x="151868" y="313792"/>
                      <a:pt x="57236" y="405304"/>
                    </a:cubicBezTo>
                    <a:cubicBezTo>
                      <a:pt x="-31664" y="416887"/>
                      <a:pt x="-1721" y="151686"/>
                      <a:pt x="44536" y="84453"/>
                    </a:cubicBezTo>
                    <a:close/>
                  </a:path>
                </a:pathLst>
              </a:custGeom>
              <a:solidFill>
                <a:srgbClr val="00CC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99" name="グループ化 498">
                <a:extLst>
                  <a:ext uri="{FF2B5EF4-FFF2-40B4-BE49-F238E27FC236}">
                    <a16:creationId xmlns:a16="http://schemas.microsoft.com/office/drawing/2014/main" id="{D807E55B-6D05-4270-B458-DC329CB6179A}"/>
                  </a:ext>
                </a:extLst>
              </p:cNvPr>
              <p:cNvGrpSpPr/>
              <p:nvPr/>
            </p:nvGrpSpPr>
            <p:grpSpPr>
              <a:xfrm rot="16200000">
                <a:off x="5326852" y="1623287"/>
                <a:ext cx="225845" cy="549964"/>
                <a:chOff x="4417655" y="3129610"/>
                <a:chExt cx="340827" cy="829960"/>
              </a:xfrm>
              <a:solidFill>
                <a:srgbClr val="FFFFCC"/>
              </a:solidFill>
            </p:grpSpPr>
            <p:sp>
              <p:nvSpPr>
                <p:cNvPr id="563" name="フリーフォーム: 図形 562">
                  <a:extLst>
                    <a:ext uri="{FF2B5EF4-FFF2-40B4-BE49-F238E27FC236}">
                      <a16:creationId xmlns:a16="http://schemas.microsoft.com/office/drawing/2014/main" id="{F173AB80-AD08-4237-849A-103F9DBB16C3}"/>
                    </a:ext>
                  </a:extLst>
                </p:cNvPr>
                <p:cNvSpPr/>
                <p:nvPr/>
              </p:nvSpPr>
              <p:spPr>
                <a:xfrm>
                  <a:off x="4566574" y="3129610"/>
                  <a:ext cx="187586" cy="829960"/>
                </a:xfrm>
                <a:custGeom>
                  <a:avLst/>
                  <a:gdLst>
                    <a:gd name="connsiteX0" fmla="*/ 187907 w 255239"/>
                    <a:gd name="connsiteY0" fmla="*/ 0 h 829960"/>
                    <a:gd name="connsiteX1" fmla="*/ 255239 w 255239"/>
                    <a:gd name="connsiteY1" fmla="*/ 0 h 829960"/>
                    <a:gd name="connsiteX2" fmla="*/ 207070 w 255239"/>
                    <a:gd name="connsiteY2" fmla="*/ 45794 h 829960"/>
                    <a:gd name="connsiteX3" fmla="*/ 67332 w 255239"/>
                    <a:gd name="connsiteY3" fmla="*/ 432248 h 829960"/>
                    <a:gd name="connsiteX4" fmla="*/ 207070 w 255239"/>
                    <a:gd name="connsiteY4" fmla="*/ 818703 h 829960"/>
                    <a:gd name="connsiteX5" fmla="*/ 218912 w 255239"/>
                    <a:gd name="connsiteY5" fmla="*/ 829960 h 829960"/>
                    <a:gd name="connsiteX6" fmla="*/ 151580 w 255239"/>
                    <a:gd name="connsiteY6" fmla="*/ 829960 h 829960"/>
                    <a:gd name="connsiteX7" fmla="*/ 139738 w 255239"/>
                    <a:gd name="connsiteY7" fmla="*/ 818703 h 829960"/>
                    <a:gd name="connsiteX8" fmla="*/ 0 w 255239"/>
                    <a:gd name="connsiteY8" fmla="*/ 432248 h 829960"/>
                    <a:gd name="connsiteX9" fmla="*/ 139738 w 255239"/>
                    <a:gd name="connsiteY9" fmla="*/ 45794 h 829960"/>
                    <a:gd name="connsiteX10" fmla="*/ 187907 w 255239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239" h="829960">
                      <a:moveTo>
                        <a:pt x="187907" y="0"/>
                      </a:moveTo>
                      <a:lnTo>
                        <a:pt x="255239" y="0"/>
                      </a:lnTo>
                      <a:lnTo>
                        <a:pt x="207070" y="45794"/>
                      </a:lnTo>
                      <a:cubicBezTo>
                        <a:pt x="117700" y="153216"/>
                        <a:pt x="67332" y="289611"/>
                        <a:pt x="67332" y="432248"/>
                      </a:cubicBezTo>
                      <a:cubicBezTo>
                        <a:pt x="67332" y="574886"/>
                        <a:pt x="117700" y="711280"/>
                        <a:pt x="207070" y="818703"/>
                      </a:cubicBezTo>
                      <a:lnTo>
                        <a:pt x="218912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4" name="フリーフォーム: 図形 563">
                  <a:extLst>
                    <a:ext uri="{FF2B5EF4-FFF2-40B4-BE49-F238E27FC236}">
                      <a16:creationId xmlns:a16="http://schemas.microsoft.com/office/drawing/2014/main" id="{2A424C28-3E20-468A-BB8E-8D792D90324F}"/>
                    </a:ext>
                  </a:extLst>
                </p:cNvPr>
                <p:cNvSpPr/>
                <p:nvPr/>
              </p:nvSpPr>
              <p:spPr>
                <a:xfrm>
                  <a:off x="4515159" y="3129610"/>
                  <a:ext cx="241618" cy="829960"/>
                </a:xfrm>
                <a:custGeom>
                  <a:avLst/>
                  <a:gdLst>
                    <a:gd name="connsiteX0" fmla="*/ 187907 w 241618"/>
                    <a:gd name="connsiteY0" fmla="*/ 0 h 829960"/>
                    <a:gd name="connsiteX1" fmla="*/ 241618 w 241618"/>
                    <a:gd name="connsiteY1" fmla="*/ 0 h 829960"/>
                    <a:gd name="connsiteX2" fmla="*/ 193449 w 241618"/>
                    <a:gd name="connsiteY2" fmla="*/ 45794 h 829960"/>
                    <a:gd name="connsiteX3" fmla="*/ 53711 w 241618"/>
                    <a:gd name="connsiteY3" fmla="*/ 432248 h 829960"/>
                    <a:gd name="connsiteX4" fmla="*/ 193449 w 241618"/>
                    <a:gd name="connsiteY4" fmla="*/ 818703 h 829960"/>
                    <a:gd name="connsiteX5" fmla="*/ 205291 w 241618"/>
                    <a:gd name="connsiteY5" fmla="*/ 829960 h 829960"/>
                    <a:gd name="connsiteX6" fmla="*/ 151580 w 241618"/>
                    <a:gd name="connsiteY6" fmla="*/ 829960 h 829960"/>
                    <a:gd name="connsiteX7" fmla="*/ 139738 w 241618"/>
                    <a:gd name="connsiteY7" fmla="*/ 818703 h 829960"/>
                    <a:gd name="connsiteX8" fmla="*/ 0 w 241618"/>
                    <a:gd name="connsiteY8" fmla="*/ 432248 h 829960"/>
                    <a:gd name="connsiteX9" fmla="*/ 139738 w 241618"/>
                    <a:gd name="connsiteY9" fmla="*/ 45794 h 829960"/>
                    <a:gd name="connsiteX10" fmla="*/ 187907 w 241618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1618" h="829960">
                      <a:moveTo>
                        <a:pt x="187907" y="0"/>
                      </a:moveTo>
                      <a:lnTo>
                        <a:pt x="241618" y="0"/>
                      </a:lnTo>
                      <a:lnTo>
                        <a:pt x="193449" y="45794"/>
                      </a:lnTo>
                      <a:cubicBezTo>
                        <a:pt x="104079" y="153216"/>
                        <a:pt x="53711" y="289611"/>
                        <a:pt x="53711" y="432248"/>
                      </a:cubicBezTo>
                      <a:cubicBezTo>
                        <a:pt x="53711" y="574886"/>
                        <a:pt x="104079" y="711280"/>
                        <a:pt x="193449" y="818703"/>
                      </a:cubicBezTo>
                      <a:lnTo>
                        <a:pt x="205291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65" name="グループ化 564">
                  <a:extLst>
                    <a:ext uri="{FF2B5EF4-FFF2-40B4-BE49-F238E27FC236}">
                      <a16:creationId xmlns:a16="http://schemas.microsoft.com/office/drawing/2014/main" id="{2BEB8A11-FF6B-479C-9811-C34D7831AC05}"/>
                    </a:ext>
                  </a:extLst>
                </p:cNvPr>
                <p:cNvGrpSpPr/>
                <p:nvPr/>
              </p:nvGrpSpPr>
              <p:grpSpPr>
                <a:xfrm>
                  <a:off x="4417655" y="3129610"/>
                  <a:ext cx="340827" cy="829960"/>
                  <a:chOff x="4273471" y="3129610"/>
                  <a:chExt cx="389754" cy="829960"/>
                </a:xfrm>
                <a:grpFill/>
              </p:grpSpPr>
              <p:sp>
                <p:nvSpPr>
                  <p:cNvPr id="566" name="フリーフォーム: 図形 565">
                    <a:extLst>
                      <a:ext uri="{FF2B5EF4-FFF2-40B4-BE49-F238E27FC236}">
                        <a16:creationId xmlns:a16="http://schemas.microsoft.com/office/drawing/2014/main" id="{AC4F0020-3E02-46F7-9C7B-CEB283B4FC0C}"/>
                      </a:ext>
                    </a:extLst>
                  </p:cNvPr>
                  <p:cNvSpPr/>
                  <p:nvPr/>
                </p:nvSpPr>
                <p:spPr>
                  <a:xfrm>
                    <a:off x="4273471" y="3129610"/>
                    <a:ext cx="324721" cy="829960"/>
                  </a:xfrm>
                  <a:custGeom>
                    <a:avLst/>
                    <a:gdLst>
                      <a:gd name="connsiteX0" fmla="*/ 271010 w 324721"/>
                      <a:gd name="connsiteY0" fmla="*/ 0 h 829960"/>
                      <a:gd name="connsiteX1" fmla="*/ 324721 w 324721"/>
                      <a:gd name="connsiteY1" fmla="*/ 0 h 829960"/>
                      <a:gd name="connsiteX2" fmla="*/ 266828 w 324721"/>
                      <a:gd name="connsiteY2" fmla="*/ 31424 h 829960"/>
                      <a:gd name="connsiteX3" fmla="*/ 53711 w 324721"/>
                      <a:gd name="connsiteY3" fmla="*/ 432248 h 829960"/>
                      <a:gd name="connsiteX4" fmla="*/ 195290 w 324721"/>
                      <a:gd name="connsiteY4" fmla="*/ 774048 h 829960"/>
                      <a:gd name="connsiteX5" fmla="*/ 263056 w 324721"/>
                      <a:gd name="connsiteY5" fmla="*/ 829960 h 829960"/>
                      <a:gd name="connsiteX6" fmla="*/ 209345 w 324721"/>
                      <a:gd name="connsiteY6" fmla="*/ 829960 h 829960"/>
                      <a:gd name="connsiteX7" fmla="*/ 141579 w 324721"/>
                      <a:gd name="connsiteY7" fmla="*/ 774048 h 829960"/>
                      <a:gd name="connsiteX8" fmla="*/ 0 w 324721"/>
                      <a:gd name="connsiteY8" fmla="*/ 432248 h 829960"/>
                      <a:gd name="connsiteX9" fmla="*/ 213117 w 324721"/>
                      <a:gd name="connsiteY9" fmla="*/ 31424 h 829960"/>
                      <a:gd name="connsiteX10" fmla="*/ 271010 w 324721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24721" h="829960">
                        <a:moveTo>
                          <a:pt x="271010" y="0"/>
                        </a:moveTo>
                        <a:lnTo>
                          <a:pt x="324721" y="0"/>
                        </a:lnTo>
                        <a:lnTo>
                          <a:pt x="266828" y="31424"/>
                        </a:lnTo>
                        <a:cubicBezTo>
                          <a:pt x="138249" y="118290"/>
                          <a:pt x="53711" y="265397"/>
                          <a:pt x="53711" y="432248"/>
                        </a:cubicBezTo>
                        <a:cubicBezTo>
                          <a:pt x="53711" y="565729"/>
                          <a:pt x="107815" y="686574"/>
                          <a:pt x="195290" y="774048"/>
                        </a:cubicBezTo>
                        <a:lnTo>
                          <a:pt x="263056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7" name="フリーフォーム: 図形 566">
                    <a:extLst>
                      <a:ext uri="{FF2B5EF4-FFF2-40B4-BE49-F238E27FC236}">
                        <a16:creationId xmlns:a16="http://schemas.microsoft.com/office/drawing/2014/main" id="{21A1C81C-152B-4912-910E-1C51CAA0ABEF}"/>
                      </a:ext>
                    </a:extLst>
                  </p:cNvPr>
                  <p:cNvSpPr/>
                  <p:nvPr/>
                </p:nvSpPr>
                <p:spPr>
                  <a:xfrm>
                    <a:off x="4324883" y="3129610"/>
                    <a:ext cx="338342" cy="829960"/>
                  </a:xfrm>
                  <a:custGeom>
                    <a:avLst/>
                    <a:gdLst>
                      <a:gd name="connsiteX0" fmla="*/ 271010 w 338342"/>
                      <a:gd name="connsiteY0" fmla="*/ 0 h 829960"/>
                      <a:gd name="connsiteX1" fmla="*/ 338342 w 338342"/>
                      <a:gd name="connsiteY1" fmla="*/ 0 h 829960"/>
                      <a:gd name="connsiteX2" fmla="*/ 280449 w 338342"/>
                      <a:gd name="connsiteY2" fmla="*/ 31424 h 829960"/>
                      <a:gd name="connsiteX3" fmla="*/ 67332 w 338342"/>
                      <a:gd name="connsiteY3" fmla="*/ 432248 h 829960"/>
                      <a:gd name="connsiteX4" fmla="*/ 208911 w 338342"/>
                      <a:gd name="connsiteY4" fmla="*/ 774048 h 829960"/>
                      <a:gd name="connsiteX5" fmla="*/ 276677 w 338342"/>
                      <a:gd name="connsiteY5" fmla="*/ 829960 h 829960"/>
                      <a:gd name="connsiteX6" fmla="*/ 209345 w 338342"/>
                      <a:gd name="connsiteY6" fmla="*/ 829960 h 829960"/>
                      <a:gd name="connsiteX7" fmla="*/ 141579 w 338342"/>
                      <a:gd name="connsiteY7" fmla="*/ 774048 h 829960"/>
                      <a:gd name="connsiteX8" fmla="*/ 0 w 338342"/>
                      <a:gd name="connsiteY8" fmla="*/ 432248 h 829960"/>
                      <a:gd name="connsiteX9" fmla="*/ 213117 w 338342"/>
                      <a:gd name="connsiteY9" fmla="*/ 31424 h 829960"/>
                      <a:gd name="connsiteX10" fmla="*/ 271010 w 338342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38342" h="829960">
                        <a:moveTo>
                          <a:pt x="271010" y="0"/>
                        </a:moveTo>
                        <a:lnTo>
                          <a:pt x="338342" y="0"/>
                        </a:lnTo>
                        <a:lnTo>
                          <a:pt x="280449" y="31424"/>
                        </a:lnTo>
                        <a:cubicBezTo>
                          <a:pt x="151870" y="118290"/>
                          <a:pt x="67332" y="265397"/>
                          <a:pt x="67332" y="432248"/>
                        </a:cubicBezTo>
                        <a:cubicBezTo>
                          <a:pt x="67332" y="565729"/>
                          <a:pt x="121436" y="686574"/>
                          <a:pt x="208911" y="774048"/>
                        </a:cubicBezTo>
                        <a:lnTo>
                          <a:pt x="276677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500" name="グループ化 499">
                <a:extLst>
                  <a:ext uri="{FF2B5EF4-FFF2-40B4-BE49-F238E27FC236}">
                    <a16:creationId xmlns:a16="http://schemas.microsoft.com/office/drawing/2014/main" id="{86A79C93-F29D-44C0-86E9-632699D5E3EF}"/>
                  </a:ext>
                </a:extLst>
              </p:cNvPr>
              <p:cNvGrpSpPr/>
              <p:nvPr/>
            </p:nvGrpSpPr>
            <p:grpSpPr>
              <a:xfrm rot="17100000">
                <a:off x="4965238" y="2438774"/>
                <a:ext cx="197881" cy="549964"/>
                <a:chOff x="4417655" y="3129610"/>
                <a:chExt cx="340827" cy="829960"/>
              </a:xfrm>
              <a:solidFill>
                <a:srgbClr val="FFFFCC"/>
              </a:solidFill>
            </p:grpSpPr>
            <p:sp>
              <p:nvSpPr>
                <p:cNvPr id="558" name="フリーフォーム: 図形 557">
                  <a:extLst>
                    <a:ext uri="{FF2B5EF4-FFF2-40B4-BE49-F238E27FC236}">
                      <a16:creationId xmlns:a16="http://schemas.microsoft.com/office/drawing/2014/main" id="{DAC7F545-D17E-402D-939D-9126DAE5A335}"/>
                    </a:ext>
                  </a:extLst>
                </p:cNvPr>
                <p:cNvSpPr/>
                <p:nvPr/>
              </p:nvSpPr>
              <p:spPr>
                <a:xfrm>
                  <a:off x="4566574" y="3129610"/>
                  <a:ext cx="187586" cy="829960"/>
                </a:xfrm>
                <a:custGeom>
                  <a:avLst/>
                  <a:gdLst>
                    <a:gd name="connsiteX0" fmla="*/ 187907 w 255239"/>
                    <a:gd name="connsiteY0" fmla="*/ 0 h 829960"/>
                    <a:gd name="connsiteX1" fmla="*/ 255239 w 255239"/>
                    <a:gd name="connsiteY1" fmla="*/ 0 h 829960"/>
                    <a:gd name="connsiteX2" fmla="*/ 207070 w 255239"/>
                    <a:gd name="connsiteY2" fmla="*/ 45794 h 829960"/>
                    <a:gd name="connsiteX3" fmla="*/ 67332 w 255239"/>
                    <a:gd name="connsiteY3" fmla="*/ 432248 h 829960"/>
                    <a:gd name="connsiteX4" fmla="*/ 207070 w 255239"/>
                    <a:gd name="connsiteY4" fmla="*/ 818703 h 829960"/>
                    <a:gd name="connsiteX5" fmla="*/ 218912 w 255239"/>
                    <a:gd name="connsiteY5" fmla="*/ 829960 h 829960"/>
                    <a:gd name="connsiteX6" fmla="*/ 151580 w 255239"/>
                    <a:gd name="connsiteY6" fmla="*/ 829960 h 829960"/>
                    <a:gd name="connsiteX7" fmla="*/ 139738 w 255239"/>
                    <a:gd name="connsiteY7" fmla="*/ 818703 h 829960"/>
                    <a:gd name="connsiteX8" fmla="*/ 0 w 255239"/>
                    <a:gd name="connsiteY8" fmla="*/ 432248 h 829960"/>
                    <a:gd name="connsiteX9" fmla="*/ 139738 w 255239"/>
                    <a:gd name="connsiteY9" fmla="*/ 45794 h 829960"/>
                    <a:gd name="connsiteX10" fmla="*/ 187907 w 255239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239" h="829960">
                      <a:moveTo>
                        <a:pt x="187907" y="0"/>
                      </a:moveTo>
                      <a:lnTo>
                        <a:pt x="255239" y="0"/>
                      </a:lnTo>
                      <a:lnTo>
                        <a:pt x="207070" y="45794"/>
                      </a:lnTo>
                      <a:cubicBezTo>
                        <a:pt x="117700" y="153216"/>
                        <a:pt x="67332" y="289611"/>
                        <a:pt x="67332" y="432248"/>
                      </a:cubicBezTo>
                      <a:cubicBezTo>
                        <a:pt x="67332" y="574886"/>
                        <a:pt x="117700" y="711280"/>
                        <a:pt x="207070" y="818703"/>
                      </a:cubicBezTo>
                      <a:lnTo>
                        <a:pt x="218912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9" name="フリーフォーム: 図形 558">
                  <a:extLst>
                    <a:ext uri="{FF2B5EF4-FFF2-40B4-BE49-F238E27FC236}">
                      <a16:creationId xmlns:a16="http://schemas.microsoft.com/office/drawing/2014/main" id="{E5872E72-20DE-44A4-9F6C-10B4AE1D47AF}"/>
                    </a:ext>
                  </a:extLst>
                </p:cNvPr>
                <p:cNvSpPr/>
                <p:nvPr/>
              </p:nvSpPr>
              <p:spPr>
                <a:xfrm>
                  <a:off x="4515159" y="3129610"/>
                  <a:ext cx="241618" cy="829960"/>
                </a:xfrm>
                <a:custGeom>
                  <a:avLst/>
                  <a:gdLst>
                    <a:gd name="connsiteX0" fmla="*/ 187907 w 241618"/>
                    <a:gd name="connsiteY0" fmla="*/ 0 h 829960"/>
                    <a:gd name="connsiteX1" fmla="*/ 241618 w 241618"/>
                    <a:gd name="connsiteY1" fmla="*/ 0 h 829960"/>
                    <a:gd name="connsiteX2" fmla="*/ 193449 w 241618"/>
                    <a:gd name="connsiteY2" fmla="*/ 45794 h 829960"/>
                    <a:gd name="connsiteX3" fmla="*/ 53711 w 241618"/>
                    <a:gd name="connsiteY3" fmla="*/ 432248 h 829960"/>
                    <a:gd name="connsiteX4" fmla="*/ 193449 w 241618"/>
                    <a:gd name="connsiteY4" fmla="*/ 818703 h 829960"/>
                    <a:gd name="connsiteX5" fmla="*/ 205291 w 241618"/>
                    <a:gd name="connsiteY5" fmla="*/ 829960 h 829960"/>
                    <a:gd name="connsiteX6" fmla="*/ 151580 w 241618"/>
                    <a:gd name="connsiteY6" fmla="*/ 829960 h 829960"/>
                    <a:gd name="connsiteX7" fmla="*/ 139738 w 241618"/>
                    <a:gd name="connsiteY7" fmla="*/ 818703 h 829960"/>
                    <a:gd name="connsiteX8" fmla="*/ 0 w 241618"/>
                    <a:gd name="connsiteY8" fmla="*/ 432248 h 829960"/>
                    <a:gd name="connsiteX9" fmla="*/ 139738 w 241618"/>
                    <a:gd name="connsiteY9" fmla="*/ 45794 h 829960"/>
                    <a:gd name="connsiteX10" fmla="*/ 187907 w 241618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1618" h="829960">
                      <a:moveTo>
                        <a:pt x="187907" y="0"/>
                      </a:moveTo>
                      <a:lnTo>
                        <a:pt x="241618" y="0"/>
                      </a:lnTo>
                      <a:lnTo>
                        <a:pt x="193449" y="45794"/>
                      </a:lnTo>
                      <a:cubicBezTo>
                        <a:pt x="104079" y="153216"/>
                        <a:pt x="53711" y="289611"/>
                        <a:pt x="53711" y="432248"/>
                      </a:cubicBezTo>
                      <a:cubicBezTo>
                        <a:pt x="53711" y="574886"/>
                        <a:pt x="104079" y="711280"/>
                        <a:pt x="193449" y="818703"/>
                      </a:cubicBezTo>
                      <a:lnTo>
                        <a:pt x="205291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60" name="グループ化 559">
                  <a:extLst>
                    <a:ext uri="{FF2B5EF4-FFF2-40B4-BE49-F238E27FC236}">
                      <a16:creationId xmlns:a16="http://schemas.microsoft.com/office/drawing/2014/main" id="{0BB73C50-0740-4EB2-869E-541275DDE23E}"/>
                    </a:ext>
                  </a:extLst>
                </p:cNvPr>
                <p:cNvGrpSpPr/>
                <p:nvPr/>
              </p:nvGrpSpPr>
              <p:grpSpPr>
                <a:xfrm>
                  <a:off x="4417655" y="3129610"/>
                  <a:ext cx="340827" cy="829960"/>
                  <a:chOff x="4273471" y="3129610"/>
                  <a:chExt cx="389754" cy="829960"/>
                </a:xfrm>
                <a:grpFill/>
              </p:grpSpPr>
              <p:sp>
                <p:nvSpPr>
                  <p:cNvPr id="561" name="フリーフォーム: 図形 560">
                    <a:extLst>
                      <a:ext uri="{FF2B5EF4-FFF2-40B4-BE49-F238E27FC236}">
                        <a16:creationId xmlns:a16="http://schemas.microsoft.com/office/drawing/2014/main" id="{1111F46A-A52E-4B4E-861B-07803E95A0CF}"/>
                      </a:ext>
                    </a:extLst>
                  </p:cNvPr>
                  <p:cNvSpPr/>
                  <p:nvPr/>
                </p:nvSpPr>
                <p:spPr>
                  <a:xfrm>
                    <a:off x="4273471" y="3129610"/>
                    <a:ext cx="324721" cy="829960"/>
                  </a:xfrm>
                  <a:custGeom>
                    <a:avLst/>
                    <a:gdLst>
                      <a:gd name="connsiteX0" fmla="*/ 271010 w 324721"/>
                      <a:gd name="connsiteY0" fmla="*/ 0 h 829960"/>
                      <a:gd name="connsiteX1" fmla="*/ 324721 w 324721"/>
                      <a:gd name="connsiteY1" fmla="*/ 0 h 829960"/>
                      <a:gd name="connsiteX2" fmla="*/ 266828 w 324721"/>
                      <a:gd name="connsiteY2" fmla="*/ 31424 h 829960"/>
                      <a:gd name="connsiteX3" fmla="*/ 53711 w 324721"/>
                      <a:gd name="connsiteY3" fmla="*/ 432248 h 829960"/>
                      <a:gd name="connsiteX4" fmla="*/ 195290 w 324721"/>
                      <a:gd name="connsiteY4" fmla="*/ 774048 h 829960"/>
                      <a:gd name="connsiteX5" fmla="*/ 263056 w 324721"/>
                      <a:gd name="connsiteY5" fmla="*/ 829960 h 829960"/>
                      <a:gd name="connsiteX6" fmla="*/ 209345 w 324721"/>
                      <a:gd name="connsiteY6" fmla="*/ 829960 h 829960"/>
                      <a:gd name="connsiteX7" fmla="*/ 141579 w 324721"/>
                      <a:gd name="connsiteY7" fmla="*/ 774048 h 829960"/>
                      <a:gd name="connsiteX8" fmla="*/ 0 w 324721"/>
                      <a:gd name="connsiteY8" fmla="*/ 432248 h 829960"/>
                      <a:gd name="connsiteX9" fmla="*/ 213117 w 324721"/>
                      <a:gd name="connsiteY9" fmla="*/ 31424 h 829960"/>
                      <a:gd name="connsiteX10" fmla="*/ 271010 w 324721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24721" h="829960">
                        <a:moveTo>
                          <a:pt x="271010" y="0"/>
                        </a:moveTo>
                        <a:lnTo>
                          <a:pt x="324721" y="0"/>
                        </a:lnTo>
                        <a:lnTo>
                          <a:pt x="266828" y="31424"/>
                        </a:lnTo>
                        <a:cubicBezTo>
                          <a:pt x="138249" y="118290"/>
                          <a:pt x="53711" y="265397"/>
                          <a:pt x="53711" y="432248"/>
                        </a:cubicBezTo>
                        <a:cubicBezTo>
                          <a:pt x="53711" y="565729"/>
                          <a:pt x="107815" y="686574"/>
                          <a:pt x="195290" y="774048"/>
                        </a:cubicBezTo>
                        <a:lnTo>
                          <a:pt x="263056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2" name="フリーフォーム: 図形 561">
                    <a:extLst>
                      <a:ext uri="{FF2B5EF4-FFF2-40B4-BE49-F238E27FC236}">
                        <a16:creationId xmlns:a16="http://schemas.microsoft.com/office/drawing/2014/main" id="{5C3627C1-017C-42E9-A0FC-825C48AF8653}"/>
                      </a:ext>
                    </a:extLst>
                  </p:cNvPr>
                  <p:cNvSpPr/>
                  <p:nvPr/>
                </p:nvSpPr>
                <p:spPr>
                  <a:xfrm>
                    <a:off x="4324883" y="3129610"/>
                    <a:ext cx="338342" cy="829960"/>
                  </a:xfrm>
                  <a:custGeom>
                    <a:avLst/>
                    <a:gdLst>
                      <a:gd name="connsiteX0" fmla="*/ 271010 w 338342"/>
                      <a:gd name="connsiteY0" fmla="*/ 0 h 829960"/>
                      <a:gd name="connsiteX1" fmla="*/ 338342 w 338342"/>
                      <a:gd name="connsiteY1" fmla="*/ 0 h 829960"/>
                      <a:gd name="connsiteX2" fmla="*/ 280449 w 338342"/>
                      <a:gd name="connsiteY2" fmla="*/ 31424 h 829960"/>
                      <a:gd name="connsiteX3" fmla="*/ 67332 w 338342"/>
                      <a:gd name="connsiteY3" fmla="*/ 432248 h 829960"/>
                      <a:gd name="connsiteX4" fmla="*/ 208911 w 338342"/>
                      <a:gd name="connsiteY4" fmla="*/ 774048 h 829960"/>
                      <a:gd name="connsiteX5" fmla="*/ 276677 w 338342"/>
                      <a:gd name="connsiteY5" fmla="*/ 829960 h 829960"/>
                      <a:gd name="connsiteX6" fmla="*/ 209345 w 338342"/>
                      <a:gd name="connsiteY6" fmla="*/ 829960 h 829960"/>
                      <a:gd name="connsiteX7" fmla="*/ 141579 w 338342"/>
                      <a:gd name="connsiteY7" fmla="*/ 774048 h 829960"/>
                      <a:gd name="connsiteX8" fmla="*/ 0 w 338342"/>
                      <a:gd name="connsiteY8" fmla="*/ 432248 h 829960"/>
                      <a:gd name="connsiteX9" fmla="*/ 213117 w 338342"/>
                      <a:gd name="connsiteY9" fmla="*/ 31424 h 829960"/>
                      <a:gd name="connsiteX10" fmla="*/ 271010 w 338342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38342" h="829960">
                        <a:moveTo>
                          <a:pt x="271010" y="0"/>
                        </a:moveTo>
                        <a:lnTo>
                          <a:pt x="338342" y="0"/>
                        </a:lnTo>
                        <a:lnTo>
                          <a:pt x="280449" y="31424"/>
                        </a:lnTo>
                        <a:cubicBezTo>
                          <a:pt x="151870" y="118290"/>
                          <a:pt x="67332" y="265397"/>
                          <a:pt x="67332" y="432248"/>
                        </a:cubicBezTo>
                        <a:cubicBezTo>
                          <a:pt x="67332" y="565729"/>
                          <a:pt x="121436" y="686574"/>
                          <a:pt x="208911" y="774048"/>
                        </a:cubicBezTo>
                        <a:lnTo>
                          <a:pt x="276677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501" name="小波 161">
                <a:extLst>
                  <a:ext uri="{FF2B5EF4-FFF2-40B4-BE49-F238E27FC236}">
                    <a16:creationId xmlns:a16="http://schemas.microsoft.com/office/drawing/2014/main" id="{C53A504B-55A0-4693-B507-D238D6791980}"/>
                  </a:ext>
                </a:extLst>
              </p:cNvPr>
              <p:cNvSpPr/>
              <p:nvPr/>
            </p:nvSpPr>
            <p:spPr>
              <a:xfrm>
                <a:off x="4431631" y="2043253"/>
                <a:ext cx="410953" cy="326071"/>
              </a:xfrm>
              <a:custGeom>
                <a:avLst/>
                <a:gdLst>
                  <a:gd name="connsiteX0" fmla="*/ 0 w 567790"/>
                  <a:gd name="connsiteY0" fmla="*/ 27454 h 439259"/>
                  <a:gd name="connsiteX1" fmla="*/ 283895 w 567790"/>
                  <a:gd name="connsiteY1" fmla="*/ 27454 h 439259"/>
                  <a:gd name="connsiteX2" fmla="*/ 567790 w 567790"/>
                  <a:gd name="connsiteY2" fmla="*/ 27454 h 439259"/>
                  <a:gd name="connsiteX3" fmla="*/ 567790 w 567790"/>
                  <a:gd name="connsiteY3" fmla="*/ 411805 h 439259"/>
                  <a:gd name="connsiteX4" fmla="*/ 283895 w 567790"/>
                  <a:gd name="connsiteY4" fmla="*/ 411805 h 439259"/>
                  <a:gd name="connsiteX5" fmla="*/ 0 w 567790"/>
                  <a:gd name="connsiteY5" fmla="*/ 411805 h 439259"/>
                  <a:gd name="connsiteX6" fmla="*/ 0 w 567790"/>
                  <a:gd name="connsiteY6" fmla="*/ 27454 h 439259"/>
                  <a:gd name="connsiteX0" fmla="*/ 0 w 574140"/>
                  <a:gd name="connsiteY0" fmla="*/ 83812 h 412030"/>
                  <a:gd name="connsiteX1" fmla="*/ 290245 w 574140"/>
                  <a:gd name="connsiteY1" fmla="*/ 1262 h 412030"/>
                  <a:gd name="connsiteX2" fmla="*/ 574140 w 574140"/>
                  <a:gd name="connsiteY2" fmla="*/ 1262 h 412030"/>
                  <a:gd name="connsiteX3" fmla="*/ 574140 w 574140"/>
                  <a:gd name="connsiteY3" fmla="*/ 385613 h 412030"/>
                  <a:gd name="connsiteX4" fmla="*/ 290245 w 574140"/>
                  <a:gd name="connsiteY4" fmla="*/ 385613 h 412030"/>
                  <a:gd name="connsiteX5" fmla="*/ 6350 w 574140"/>
                  <a:gd name="connsiteY5" fmla="*/ 385613 h 412030"/>
                  <a:gd name="connsiteX6" fmla="*/ 0 w 574140"/>
                  <a:gd name="connsiteY6" fmla="*/ 83812 h 412030"/>
                  <a:gd name="connsiteX0" fmla="*/ 1543 w 575683"/>
                  <a:gd name="connsiteY0" fmla="*/ 83812 h 412030"/>
                  <a:gd name="connsiteX1" fmla="*/ 291788 w 575683"/>
                  <a:gd name="connsiteY1" fmla="*/ 1262 h 412030"/>
                  <a:gd name="connsiteX2" fmla="*/ 575683 w 575683"/>
                  <a:gd name="connsiteY2" fmla="*/ 1262 h 412030"/>
                  <a:gd name="connsiteX3" fmla="*/ 575683 w 575683"/>
                  <a:gd name="connsiteY3" fmla="*/ 385613 h 412030"/>
                  <a:gd name="connsiteX4" fmla="*/ 291788 w 575683"/>
                  <a:gd name="connsiteY4" fmla="*/ 385613 h 412030"/>
                  <a:gd name="connsiteX5" fmla="*/ 7893 w 575683"/>
                  <a:gd name="connsiteY5" fmla="*/ 385613 h 412030"/>
                  <a:gd name="connsiteX6" fmla="*/ 1543 w 575683"/>
                  <a:gd name="connsiteY6" fmla="*/ 83812 h 412030"/>
                  <a:gd name="connsiteX0" fmla="*/ 17713 w 591853"/>
                  <a:gd name="connsiteY0" fmla="*/ 83812 h 414433"/>
                  <a:gd name="connsiteX1" fmla="*/ 307958 w 591853"/>
                  <a:gd name="connsiteY1" fmla="*/ 1262 h 414433"/>
                  <a:gd name="connsiteX2" fmla="*/ 591853 w 591853"/>
                  <a:gd name="connsiteY2" fmla="*/ 1262 h 414433"/>
                  <a:gd name="connsiteX3" fmla="*/ 591853 w 591853"/>
                  <a:gd name="connsiteY3" fmla="*/ 385613 h 414433"/>
                  <a:gd name="connsiteX4" fmla="*/ 307958 w 591853"/>
                  <a:gd name="connsiteY4" fmla="*/ 385613 h 414433"/>
                  <a:gd name="connsiteX5" fmla="*/ 30413 w 591853"/>
                  <a:gd name="connsiteY5" fmla="*/ 404663 h 414433"/>
                  <a:gd name="connsiteX6" fmla="*/ 17713 w 591853"/>
                  <a:gd name="connsiteY6" fmla="*/ 83812 h 414433"/>
                  <a:gd name="connsiteX0" fmla="*/ 44536 w 618676"/>
                  <a:gd name="connsiteY0" fmla="*/ 83812 h 414433"/>
                  <a:gd name="connsiteX1" fmla="*/ 334781 w 618676"/>
                  <a:gd name="connsiteY1" fmla="*/ 1262 h 414433"/>
                  <a:gd name="connsiteX2" fmla="*/ 618676 w 618676"/>
                  <a:gd name="connsiteY2" fmla="*/ 1262 h 414433"/>
                  <a:gd name="connsiteX3" fmla="*/ 618676 w 618676"/>
                  <a:gd name="connsiteY3" fmla="*/ 385613 h 414433"/>
                  <a:gd name="connsiteX4" fmla="*/ 334781 w 618676"/>
                  <a:gd name="connsiteY4" fmla="*/ 385613 h 414433"/>
                  <a:gd name="connsiteX5" fmla="*/ 57236 w 618676"/>
                  <a:gd name="connsiteY5" fmla="*/ 404663 h 414433"/>
                  <a:gd name="connsiteX6" fmla="*/ 44536 w 618676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4453 h 415074"/>
                  <a:gd name="connsiteX1" fmla="*/ 334781 w 629964"/>
                  <a:gd name="connsiteY1" fmla="*/ 1903 h 415074"/>
                  <a:gd name="connsiteX2" fmla="*/ 618676 w 629964"/>
                  <a:gd name="connsiteY2" fmla="*/ 1903 h 415074"/>
                  <a:gd name="connsiteX3" fmla="*/ 618676 w 629964"/>
                  <a:gd name="connsiteY3" fmla="*/ 386254 h 415074"/>
                  <a:gd name="connsiteX4" fmla="*/ 334781 w 629964"/>
                  <a:gd name="connsiteY4" fmla="*/ 386254 h 415074"/>
                  <a:gd name="connsiteX5" fmla="*/ 57236 w 629964"/>
                  <a:gd name="connsiteY5" fmla="*/ 405304 h 415074"/>
                  <a:gd name="connsiteX6" fmla="*/ 44536 w 629964"/>
                  <a:gd name="connsiteY6" fmla="*/ 84453 h 415074"/>
                  <a:gd name="connsiteX0" fmla="*/ 44536 w 637726"/>
                  <a:gd name="connsiteY0" fmla="*/ 84453 h 415074"/>
                  <a:gd name="connsiteX1" fmla="*/ 334781 w 637726"/>
                  <a:gd name="connsiteY1" fmla="*/ 1903 h 415074"/>
                  <a:gd name="connsiteX2" fmla="*/ 618676 w 637726"/>
                  <a:gd name="connsiteY2" fmla="*/ 1903 h 415074"/>
                  <a:gd name="connsiteX3" fmla="*/ 618676 w 637726"/>
                  <a:gd name="connsiteY3" fmla="*/ 386254 h 415074"/>
                  <a:gd name="connsiteX4" fmla="*/ 334781 w 637726"/>
                  <a:gd name="connsiteY4" fmla="*/ 386254 h 415074"/>
                  <a:gd name="connsiteX5" fmla="*/ 57236 w 637726"/>
                  <a:gd name="connsiteY5" fmla="*/ 405304 h 415074"/>
                  <a:gd name="connsiteX6" fmla="*/ 44536 w 637726"/>
                  <a:gd name="connsiteY6" fmla="*/ 84453 h 415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7726" h="415074">
                    <a:moveTo>
                      <a:pt x="44536" y="84453"/>
                    </a:moveTo>
                    <a:cubicBezTo>
                      <a:pt x="90793" y="17220"/>
                      <a:pt x="239091" y="15661"/>
                      <a:pt x="334781" y="1903"/>
                    </a:cubicBezTo>
                    <a:cubicBezTo>
                      <a:pt x="430471" y="-11855"/>
                      <a:pt x="543094" y="55315"/>
                      <a:pt x="618676" y="1903"/>
                    </a:cubicBezTo>
                    <a:cubicBezTo>
                      <a:pt x="644076" y="66520"/>
                      <a:pt x="644076" y="347037"/>
                      <a:pt x="618676" y="386254"/>
                    </a:cubicBezTo>
                    <a:cubicBezTo>
                      <a:pt x="524044" y="477767"/>
                      <a:pt x="429413" y="294742"/>
                      <a:pt x="334781" y="386254"/>
                    </a:cubicBezTo>
                    <a:cubicBezTo>
                      <a:pt x="240149" y="477767"/>
                      <a:pt x="151868" y="313792"/>
                      <a:pt x="57236" y="405304"/>
                    </a:cubicBezTo>
                    <a:cubicBezTo>
                      <a:pt x="-31664" y="416887"/>
                      <a:pt x="-1721" y="151686"/>
                      <a:pt x="44536" y="84453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2" name="楕円 3">
                <a:extLst>
                  <a:ext uri="{FF2B5EF4-FFF2-40B4-BE49-F238E27FC236}">
                    <a16:creationId xmlns:a16="http://schemas.microsoft.com/office/drawing/2014/main" id="{4BCCF083-28C1-4D51-8DAB-BCFCEF84BDFE}"/>
                  </a:ext>
                </a:extLst>
              </p:cNvPr>
              <p:cNvSpPr/>
              <p:nvPr/>
            </p:nvSpPr>
            <p:spPr>
              <a:xfrm rot="3600000">
                <a:off x="4377374" y="2140204"/>
                <a:ext cx="356568" cy="416361"/>
              </a:xfrm>
              <a:custGeom>
                <a:avLst/>
                <a:gdLst>
                  <a:gd name="connsiteX0" fmla="*/ 0 w 1716656"/>
                  <a:gd name="connsiteY0" fmla="*/ 858328 h 1716656"/>
                  <a:gd name="connsiteX1" fmla="*/ 858328 w 1716656"/>
                  <a:gd name="connsiteY1" fmla="*/ 0 h 1716656"/>
                  <a:gd name="connsiteX2" fmla="*/ 1716656 w 1716656"/>
                  <a:gd name="connsiteY2" fmla="*/ 858328 h 1716656"/>
                  <a:gd name="connsiteX3" fmla="*/ 858328 w 1716656"/>
                  <a:gd name="connsiteY3" fmla="*/ 1716656 h 1716656"/>
                  <a:gd name="connsiteX4" fmla="*/ 0 w 1716656"/>
                  <a:gd name="connsiteY4" fmla="*/ 858328 h 1716656"/>
                  <a:gd name="connsiteX0" fmla="*/ 0 w 1716656"/>
                  <a:gd name="connsiteY0" fmla="*/ 858328 h 1716656"/>
                  <a:gd name="connsiteX1" fmla="*/ 858328 w 1716656"/>
                  <a:gd name="connsiteY1" fmla="*/ 0 h 1716656"/>
                  <a:gd name="connsiteX2" fmla="*/ 1716656 w 1716656"/>
                  <a:gd name="connsiteY2" fmla="*/ 858328 h 1716656"/>
                  <a:gd name="connsiteX3" fmla="*/ 858328 w 1716656"/>
                  <a:gd name="connsiteY3" fmla="*/ 1716656 h 1716656"/>
                  <a:gd name="connsiteX4" fmla="*/ 0 w 1716656"/>
                  <a:gd name="connsiteY4" fmla="*/ 858328 h 1716656"/>
                  <a:gd name="connsiteX0" fmla="*/ 0 w 1716656"/>
                  <a:gd name="connsiteY0" fmla="*/ 858328 h 1716656"/>
                  <a:gd name="connsiteX1" fmla="*/ 858328 w 1716656"/>
                  <a:gd name="connsiteY1" fmla="*/ 0 h 1716656"/>
                  <a:gd name="connsiteX2" fmla="*/ 1716656 w 1716656"/>
                  <a:gd name="connsiteY2" fmla="*/ 858328 h 1716656"/>
                  <a:gd name="connsiteX3" fmla="*/ 858328 w 1716656"/>
                  <a:gd name="connsiteY3" fmla="*/ 1716656 h 1716656"/>
                  <a:gd name="connsiteX4" fmla="*/ 0 w 1716656"/>
                  <a:gd name="connsiteY4" fmla="*/ 858328 h 1716656"/>
                  <a:gd name="connsiteX0" fmla="*/ 0 w 1716656"/>
                  <a:gd name="connsiteY0" fmla="*/ 858328 h 1716656"/>
                  <a:gd name="connsiteX1" fmla="*/ 858328 w 1716656"/>
                  <a:gd name="connsiteY1" fmla="*/ 0 h 1716656"/>
                  <a:gd name="connsiteX2" fmla="*/ 1716656 w 1716656"/>
                  <a:gd name="connsiteY2" fmla="*/ 858328 h 1716656"/>
                  <a:gd name="connsiteX3" fmla="*/ 858328 w 1716656"/>
                  <a:gd name="connsiteY3" fmla="*/ 1716656 h 1716656"/>
                  <a:gd name="connsiteX4" fmla="*/ 0 w 1716656"/>
                  <a:gd name="connsiteY4" fmla="*/ 858328 h 1716656"/>
                  <a:gd name="connsiteX0" fmla="*/ 0 w 1716656"/>
                  <a:gd name="connsiteY0" fmla="*/ 1025508 h 1883836"/>
                  <a:gd name="connsiteX1" fmla="*/ 862405 w 1716656"/>
                  <a:gd name="connsiteY1" fmla="*/ 0 h 1883836"/>
                  <a:gd name="connsiteX2" fmla="*/ 1716656 w 1716656"/>
                  <a:gd name="connsiteY2" fmla="*/ 1025508 h 1883836"/>
                  <a:gd name="connsiteX3" fmla="*/ 858328 w 1716656"/>
                  <a:gd name="connsiteY3" fmla="*/ 1883836 h 1883836"/>
                  <a:gd name="connsiteX4" fmla="*/ 0 w 1716656"/>
                  <a:gd name="connsiteY4" fmla="*/ 1025508 h 1883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6656" h="1883836">
                    <a:moveTo>
                      <a:pt x="0" y="1025508"/>
                    </a:moveTo>
                    <a:cubicBezTo>
                      <a:pt x="0" y="551467"/>
                      <a:pt x="388364" y="0"/>
                      <a:pt x="862405" y="0"/>
                    </a:cubicBezTo>
                    <a:cubicBezTo>
                      <a:pt x="1336446" y="0"/>
                      <a:pt x="1716656" y="551467"/>
                      <a:pt x="1716656" y="1025508"/>
                    </a:cubicBezTo>
                    <a:cubicBezTo>
                      <a:pt x="1716656" y="1499549"/>
                      <a:pt x="1332369" y="1883836"/>
                      <a:pt x="858328" y="1883836"/>
                    </a:cubicBezTo>
                    <a:cubicBezTo>
                      <a:pt x="384287" y="1883836"/>
                      <a:pt x="0" y="1499549"/>
                      <a:pt x="0" y="102550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100000">
                    <a:srgbClr val="FFC000">
                      <a:lumMod val="60000"/>
                      <a:lumOff val="4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3" name="小波 161">
                <a:extLst>
                  <a:ext uri="{FF2B5EF4-FFF2-40B4-BE49-F238E27FC236}">
                    <a16:creationId xmlns:a16="http://schemas.microsoft.com/office/drawing/2014/main" id="{6D94242E-9785-423A-B713-1C2E36AAFC61}"/>
                  </a:ext>
                </a:extLst>
              </p:cNvPr>
              <p:cNvSpPr/>
              <p:nvPr/>
            </p:nvSpPr>
            <p:spPr>
              <a:xfrm rot="9900000">
                <a:off x="5385427" y="1559197"/>
                <a:ext cx="415387" cy="270533"/>
              </a:xfrm>
              <a:custGeom>
                <a:avLst/>
                <a:gdLst>
                  <a:gd name="connsiteX0" fmla="*/ 0 w 567790"/>
                  <a:gd name="connsiteY0" fmla="*/ 27454 h 439259"/>
                  <a:gd name="connsiteX1" fmla="*/ 283895 w 567790"/>
                  <a:gd name="connsiteY1" fmla="*/ 27454 h 439259"/>
                  <a:gd name="connsiteX2" fmla="*/ 567790 w 567790"/>
                  <a:gd name="connsiteY2" fmla="*/ 27454 h 439259"/>
                  <a:gd name="connsiteX3" fmla="*/ 567790 w 567790"/>
                  <a:gd name="connsiteY3" fmla="*/ 411805 h 439259"/>
                  <a:gd name="connsiteX4" fmla="*/ 283895 w 567790"/>
                  <a:gd name="connsiteY4" fmla="*/ 411805 h 439259"/>
                  <a:gd name="connsiteX5" fmla="*/ 0 w 567790"/>
                  <a:gd name="connsiteY5" fmla="*/ 411805 h 439259"/>
                  <a:gd name="connsiteX6" fmla="*/ 0 w 567790"/>
                  <a:gd name="connsiteY6" fmla="*/ 27454 h 439259"/>
                  <a:gd name="connsiteX0" fmla="*/ 0 w 574140"/>
                  <a:gd name="connsiteY0" fmla="*/ 83812 h 412030"/>
                  <a:gd name="connsiteX1" fmla="*/ 290245 w 574140"/>
                  <a:gd name="connsiteY1" fmla="*/ 1262 h 412030"/>
                  <a:gd name="connsiteX2" fmla="*/ 574140 w 574140"/>
                  <a:gd name="connsiteY2" fmla="*/ 1262 h 412030"/>
                  <a:gd name="connsiteX3" fmla="*/ 574140 w 574140"/>
                  <a:gd name="connsiteY3" fmla="*/ 385613 h 412030"/>
                  <a:gd name="connsiteX4" fmla="*/ 290245 w 574140"/>
                  <a:gd name="connsiteY4" fmla="*/ 385613 h 412030"/>
                  <a:gd name="connsiteX5" fmla="*/ 6350 w 574140"/>
                  <a:gd name="connsiteY5" fmla="*/ 385613 h 412030"/>
                  <a:gd name="connsiteX6" fmla="*/ 0 w 574140"/>
                  <a:gd name="connsiteY6" fmla="*/ 83812 h 412030"/>
                  <a:gd name="connsiteX0" fmla="*/ 1543 w 575683"/>
                  <a:gd name="connsiteY0" fmla="*/ 83812 h 412030"/>
                  <a:gd name="connsiteX1" fmla="*/ 291788 w 575683"/>
                  <a:gd name="connsiteY1" fmla="*/ 1262 h 412030"/>
                  <a:gd name="connsiteX2" fmla="*/ 575683 w 575683"/>
                  <a:gd name="connsiteY2" fmla="*/ 1262 h 412030"/>
                  <a:gd name="connsiteX3" fmla="*/ 575683 w 575683"/>
                  <a:gd name="connsiteY3" fmla="*/ 385613 h 412030"/>
                  <a:gd name="connsiteX4" fmla="*/ 291788 w 575683"/>
                  <a:gd name="connsiteY4" fmla="*/ 385613 h 412030"/>
                  <a:gd name="connsiteX5" fmla="*/ 7893 w 575683"/>
                  <a:gd name="connsiteY5" fmla="*/ 385613 h 412030"/>
                  <a:gd name="connsiteX6" fmla="*/ 1543 w 575683"/>
                  <a:gd name="connsiteY6" fmla="*/ 83812 h 412030"/>
                  <a:gd name="connsiteX0" fmla="*/ 17713 w 591853"/>
                  <a:gd name="connsiteY0" fmla="*/ 83812 h 414433"/>
                  <a:gd name="connsiteX1" fmla="*/ 307958 w 591853"/>
                  <a:gd name="connsiteY1" fmla="*/ 1262 h 414433"/>
                  <a:gd name="connsiteX2" fmla="*/ 591853 w 591853"/>
                  <a:gd name="connsiteY2" fmla="*/ 1262 h 414433"/>
                  <a:gd name="connsiteX3" fmla="*/ 591853 w 591853"/>
                  <a:gd name="connsiteY3" fmla="*/ 385613 h 414433"/>
                  <a:gd name="connsiteX4" fmla="*/ 307958 w 591853"/>
                  <a:gd name="connsiteY4" fmla="*/ 385613 h 414433"/>
                  <a:gd name="connsiteX5" fmla="*/ 30413 w 591853"/>
                  <a:gd name="connsiteY5" fmla="*/ 404663 h 414433"/>
                  <a:gd name="connsiteX6" fmla="*/ 17713 w 591853"/>
                  <a:gd name="connsiteY6" fmla="*/ 83812 h 414433"/>
                  <a:gd name="connsiteX0" fmla="*/ 44536 w 618676"/>
                  <a:gd name="connsiteY0" fmla="*/ 83812 h 414433"/>
                  <a:gd name="connsiteX1" fmla="*/ 334781 w 618676"/>
                  <a:gd name="connsiteY1" fmla="*/ 1262 h 414433"/>
                  <a:gd name="connsiteX2" fmla="*/ 618676 w 618676"/>
                  <a:gd name="connsiteY2" fmla="*/ 1262 h 414433"/>
                  <a:gd name="connsiteX3" fmla="*/ 618676 w 618676"/>
                  <a:gd name="connsiteY3" fmla="*/ 385613 h 414433"/>
                  <a:gd name="connsiteX4" fmla="*/ 334781 w 618676"/>
                  <a:gd name="connsiteY4" fmla="*/ 385613 h 414433"/>
                  <a:gd name="connsiteX5" fmla="*/ 57236 w 618676"/>
                  <a:gd name="connsiteY5" fmla="*/ 404663 h 414433"/>
                  <a:gd name="connsiteX6" fmla="*/ 44536 w 618676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3812 h 414433"/>
                  <a:gd name="connsiteX1" fmla="*/ 334781 w 629964"/>
                  <a:gd name="connsiteY1" fmla="*/ 1262 h 414433"/>
                  <a:gd name="connsiteX2" fmla="*/ 618676 w 629964"/>
                  <a:gd name="connsiteY2" fmla="*/ 1262 h 414433"/>
                  <a:gd name="connsiteX3" fmla="*/ 618676 w 629964"/>
                  <a:gd name="connsiteY3" fmla="*/ 385613 h 414433"/>
                  <a:gd name="connsiteX4" fmla="*/ 334781 w 629964"/>
                  <a:gd name="connsiteY4" fmla="*/ 385613 h 414433"/>
                  <a:gd name="connsiteX5" fmla="*/ 57236 w 629964"/>
                  <a:gd name="connsiteY5" fmla="*/ 404663 h 414433"/>
                  <a:gd name="connsiteX6" fmla="*/ 44536 w 629964"/>
                  <a:gd name="connsiteY6" fmla="*/ 83812 h 414433"/>
                  <a:gd name="connsiteX0" fmla="*/ 44536 w 629964"/>
                  <a:gd name="connsiteY0" fmla="*/ 84453 h 415074"/>
                  <a:gd name="connsiteX1" fmla="*/ 334781 w 629964"/>
                  <a:gd name="connsiteY1" fmla="*/ 1903 h 415074"/>
                  <a:gd name="connsiteX2" fmla="*/ 618676 w 629964"/>
                  <a:gd name="connsiteY2" fmla="*/ 1903 h 415074"/>
                  <a:gd name="connsiteX3" fmla="*/ 618676 w 629964"/>
                  <a:gd name="connsiteY3" fmla="*/ 386254 h 415074"/>
                  <a:gd name="connsiteX4" fmla="*/ 334781 w 629964"/>
                  <a:gd name="connsiteY4" fmla="*/ 386254 h 415074"/>
                  <a:gd name="connsiteX5" fmla="*/ 57236 w 629964"/>
                  <a:gd name="connsiteY5" fmla="*/ 405304 h 415074"/>
                  <a:gd name="connsiteX6" fmla="*/ 44536 w 629964"/>
                  <a:gd name="connsiteY6" fmla="*/ 84453 h 415074"/>
                  <a:gd name="connsiteX0" fmla="*/ 44536 w 637726"/>
                  <a:gd name="connsiteY0" fmla="*/ 84453 h 415074"/>
                  <a:gd name="connsiteX1" fmla="*/ 334781 w 637726"/>
                  <a:gd name="connsiteY1" fmla="*/ 1903 h 415074"/>
                  <a:gd name="connsiteX2" fmla="*/ 618676 w 637726"/>
                  <a:gd name="connsiteY2" fmla="*/ 1903 h 415074"/>
                  <a:gd name="connsiteX3" fmla="*/ 618676 w 637726"/>
                  <a:gd name="connsiteY3" fmla="*/ 386254 h 415074"/>
                  <a:gd name="connsiteX4" fmla="*/ 334781 w 637726"/>
                  <a:gd name="connsiteY4" fmla="*/ 386254 h 415074"/>
                  <a:gd name="connsiteX5" fmla="*/ 57236 w 637726"/>
                  <a:gd name="connsiteY5" fmla="*/ 405304 h 415074"/>
                  <a:gd name="connsiteX6" fmla="*/ 44536 w 637726"/>
                  <a:gd name="connsiteY6" fmla="*/ 84453 h 415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7726" h="415074">
                    <a:moveTo>
                      <a:pt x="44536" y="84453"/>
                    </a:moveTo>
                    <a:cubicBezTo>
                      <a:pt x="90793" y="17220"/>
                      <a:pt x="239091" y="15661"/>
                      <a:pt x="334781" y="1903"/>
                    </a:cubicBezTo>
                    <a:cubicBezTo>
                      <a:pt x="430471" y="-11855"/>
                      <a:pt x="543094" y="55315"/>
                      <a:pt x="618676" y="1903"/>
                    </a:cubicBezTo>
                    <a:cubicBezTo>
                      <a:pt x="644076" y="66520"/>
                      <a:pt x="644076" y="347037"/>
                      <a:pt x="618676" y="386254"/>
                    </a:cubicBezTo>
                    <a:cubicBezTo>
                      <a:pt x="524044" y="477767"/>
                      <a:pt x="429413" y="294742"/>
                      <a:pt x="334781" y="386254"/>
                    </a:cubicBezTo>
                    <a:cubicBezTo>
                      <a:pt x="240149" y="477767"/>
                      <a:pt x="151868" y="313792"/>
                      <a:pt x="57236" y="405304"/>
                    </a:cubicBezTo>
                    <a:cubicBezTo>
                      <a:pt x="-31664" y="416887"/>
                      <a:pt x="-1721" y="151686"/>
                      <a:pt x="44536" y="84453"/>
                    </a:cubicBezTo>
                    <a:close/>
                  </a:path>
                </a:pathLst>
              </a:custGeom>
              <a:solidFill>
                <a:srgbClr val="70AD47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4" name="フリーフォーム: 図形 503">
                <a:extLst>
                  <a:ext uri="{FF2B5EF4-FFF2-40B4-BE49-F238E27FC236}">
                    <a16:creationId xmlns:a16="http://schemas.microsoft.com/office/drawing/2014/main" id="{3113383F-22E3-4594-94B5-F38F72752EFE}"/>
                  </a:ext>
                </a:extLst>
              </p:cNvPr>
              <p:cNvSpPr/>
              <p:nvPr/>
            </p:nvSpPr>
            <p:spPr>
              <a:xfrm rot="2204360">
                <a:off x="5649773" y="1823784"/>
                <a:ext cx="431761" cy="123906"/>
              </a:xfrm>
              <a:custGeom>
                <a:avLst/>
                <a:gdLst>
                  <a:gd name="connsiteX0" fmla="*/ 623863 w 631006"/>
                  <a:gd name="connsiteY0" fmla="*/ 0 h 181085"/>
                  <a:gd name="connsiteX1" fmla="*/ 617436 w 631006"/>
                  <a:gd name="connsiteY1" fmla="*/ 21546 h 181085"/>
                  <a:gd name="connsiteX2" fmla="*/ 631006 w 631006"/>
                  <a:gd name="connsiteY2" fmla="*/ 21431 h 181085"/>
                  <a:gd name="connsiteX3" fmla="*/ 583381 w 631006"/>
                  <a:gd name="connsiteY3" fmla="*/ 181085 h 181085"/>
                  <a:gd name="connsiteX4" fmla="*/ 7143 w 631006"/>
                  <a:gd name="connsiteY4" fmla="*/ 181085 h 181085"/>
                  <a:gd name="connsiteX5" fmla="*/ 15709 w 631006"/>
                  <a:gd name="connsiteY5" fmla="*/ 159654 h 181085"/>
                  <a:gd name="connsiteX6" fmla="*/ 0 w 631006"/>
                  <a:gd name="connsiteY6" fmla="*/ 159654 h 181085"/>
                  <a:gd name="connsiteX7" fmla="*/ 61912 w 631006"/>
                  <a:gd name="connsiteY7" fmla="*/ 4763 h 181085"/>
                  <a:gd name="connsiteX0" fmla="*/ 623863 w 631006"/>
                  <a:gd name="connsiteY0" fmla="*/ 0 h 181085"/>
                  <a:gd name="connsiteX1" fmla="*/ 631006 w 631006"/>
                  <a:gd name="connsiteY1" fmla="*/ 21431 h 181085"/>
                  <a:gd name="connsiteX2" fmla="*/ 583381 w 631006"/>
                  <a:gd name="connsiteY2" fmla="*/ 181085 h 181085"/>
                  <a:gd name="connsiteX3" fmla="*/ 7143 w 631006"/>
                  <a:gd name="connsiteY3" fmla="*/ 181085 h 181085"/>
                  <a:gd name="connsiteX4" fmla="*/ 15709 w 631006"/>
                  <a:gd name="connsiteY4" fmla="*/ 159654 h 181085"/>
                  <a:gd name="connsiteX5" fmla="*/ 0 w 631006"/>
                  <a:gd name="connsiteY5" fmla="*/ 159654 h 181085"/>
                  <a:gd name="connsiteX6" fmla="*/ 61912 w 631006"/>
                  <a:gd name="connsiteY6" fmla="*/ 4763 h 181085"/>
                  <a:gd name="connsiteX7" fmla="*/ 623863 w 631006"/>
                  <a:gd name="connsiteY7" fmla="*/ 0 h 181085"/>
                  <a:gd name="connsiteX0" fmla="*/ 623863 w 631006"/>
                  <a:gd name="connsiteY0" fmla="*/ 0 h 181085"/>
                  <a:gd name="connsiteX1" fmla="*/ 631006 w 631006"/>
                  <a:gd name="connsiteY1" fmla="*/ 21431 h 181085"/>
                  <a:gd name="connsiteX2" fmla="*/ 583381 w 631006"/>
                  <a:gd name="connsiteY2" fmla="*/ 181085 h 181085"/>
                  <a:gd name="connsiteX3" fmla="*/ 7143 w 631006"/>
                  <a:gd name="connsiteY3" fmla="*/ 181085 h 181085"/>
                  <a:gd name="connsiteX4" fmla="*/ 0 w 631006"/>
                  <a:gd name="connsiteY4" fmla="*/ 159654 h 181085"/>
                  <a:gd name="connsiteX5" fmla="*/ 61912 w 631006"/>
                  <a:gd name="connsiteY5" fmla="*/ 4763 h 181085"/>
                  <a:gd name="connsiteX6" fmla="*/ 623863 w 631006"/>
                  <a:gd name="connsiteY6" fmla="*/ 0 h 181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1006" h="181085">
                    <a:moveTo>
                      <a:pt x="623863" y="0"/>
                    </a:moveTo>
                    <a:lnTo>
                      <a:pt x="631006" y="21431"/>
                    </a:lnTo>
                    <a:lnTo>
                      <a:pt x="583381" y="181085"/>
                    </a:lnTo>
                    <a:lnTo>
                      <a:pt x="7143" y="181085"/>
                    </a:lnTo>
                    <a:lnTo>
                      <a:pt x="0" y="159654"/>
                    </a:lnTo>
                    <a:lnTo>
                      <a:pt x="61912" y="4763"/>
                    </a:lnTo>
                    <a:lnTo>
                      <a:pt x="623863" y="0"/>
                    </a:lnTo>
                    <a:close/>
                  </a:path>
                </a:pathLst>
              </a:custGeom>
              <a:solidFill>
                <a:srgbClr val="FF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5" name="楕円 29">
                <a:extLst>
                  <a:ext uri="{FF2B5EF4-FFF2-40B4-BE49-F238E27FC236}">
                    <a16:creationId xmlns:a16="http://schemas.microsoft.com/office/drawing/2014/main" id="{E6653D52-244C-4A96-9C38-74B7DD55BDAE}"/>
                  </a:ext>
                </a:extLst>
              </p:cNvPr>
              <p:cNvSpPr/>
              <p:nvPr/>
            </p:nvSpPr>
            <p:spPr>
              <a:xfrm rot="1650188">
                <a:off x="5826870" y="1630378"/>
                <a:ext cx="536373" cy="300598"/>
              </a:xfrm>
              <a:custGeom>
                <a:avLst/>
                <a:gdLst>
                  <a:gd name="connsiteX0" fmla="*/ 0 w 441104"/>
                  <a:gd name="connsiteY0" fmla="*/ 105849 h 211698"/>
                  <a:gd name="connsiteX1" fmla="*/ 220552 w 441104"/>
                  <a:gd name="connsiteY1" fmla="*/ 0 h 211698"/>
                  <a:gd name="connsiteX2" fmla="*/ 441104 w 441104"/>
                  <a:gd name="connsiteY2" fmla="*/ 105849 h 211698"/>
                  <a:gd name="connsiteX3" fmla="*/ 220552 w 441104"/>
                  <a:gd name="connsiteY3" fmla="*/ 211698 h 211698"/>
                  <a:gd name="connsiteX4" fmla="*/ 0 w 441104"/>
                  <a:gd name="connsiteY4" fmla="*/ 105849 h 211698"/>
                  <a:gd name="connsiteX0" fmla="*/ 32 w 441136"/>
                  <a:gd name="connsiteY0" fmla="*/ 162999 h 268848"/>
                  <a:gd name="connsiteX1" fmla="*/ 233284 w 441136"/>
                  <a:gd name="connsiteY1" fmla="*/ 0 h 268848"/>
                  <a:gd name="connsiteX2" fmla="*/ 441136 w 441136"/>
                  <a:gd name="connsiteY2" fmla="*/ 162999 h 268848"/>
                  <a:gd name="connsiteX3" fmla="*/ 220584 w 441136"/>
                  <a:gd name="connsiteY3" fmla="*/ 268848 h 268848"/>
                  <a:gd name="connsiteX4" fmla="*/ 32 w 441136"/>
                  <a:gd name="connsiteY4" fmla="*/ 162999 h 268848"/>
                  <a:gd name="connsiteX0" fmla="*/ 18 w 479222"/>
                  <a:gd name="connsiteY0" fmla="*/ 144021 h 269061"/>
                  <a:gd name="connsiteX1" fmla="*/ 271370 w 479222"/>
                  <a:gd name="connsiteY1" fmla="*/ 72 h 269061"/>
                  <a:gd name="connsiteX2" fmla="*/ 479222 w 479222"/>
                  <a:gd name="connsiteY2" fmla="*/ 163071 h 269061"/>
                  <a:gd name="connsiteX3" fmla="*/ 258670 w 479222"/>
                  <a:gd name="connsiteY3" fmla="*/ 268920 h 269061"/>
                  <a:gd name="connsiteX4" fmla="*/ 18 w 479222"/>
                  <a:gd name="connsiteY4" fmla="*/ 144021 h 269061"/>
                  <a:gd name="connsiteX0" fmla="*/ 19 w 536373"/>
                  <a:gd name="connsiteY0" fmla="*/ 143949 h 268848"/>
                  <a:gd name="connsiteX1" fmla="*/ 271371 w 536373"/>
                  <a:gd name="connsiteY1" fmla="*/ 0 h 268848"/>
                  <a:gd name="connsiteX2" fmla="*/ 536373 w 536373"/>
                  <a:gd name="connsiteY2" fmla="*/ 143949 h 268848"/>
                  <a:gd name="connsiteX3" fmla="*/ 258671 w 536373"/>
                  <a:gd name="connsiteY3" fmla="*/ 268848 h 268848"/>
                  <a:gd name="connsiteX4" fmla="*/ 19 w 536373"/>
                  <a:gd name="connsiteY4" fmla="*/ 143949 h 268848"/>
                  <a:gd name="connsiteX0" fmla="*/ 19 w 536373"/>
                  <a:gd name="connsiteY0" fmla="*/ 175699 h 300598"/>
                  <a:gd name="connsiteX1" fmla="*/ 271371 w 536373"/>
                  <a:gd name="connsiteY1" fmla="*/ 0 h 300598"/>
                  <a:gd name="connsiteX2" fmla="*/ 536373 w 536373"/>
                  <a:gd name="connsiteY2" fmla="*/ 175699 h 300598"/>
                  <a:gd name="connsiteX3" fmla="*/ 258671 w 536373"/>
                  <a:gd name="connsiteY3" fmla="*/ 300598 h 300598"/>
                  <a:gd name="connsiteX4" fmla="*/ 19 w 536373"/>
                  <a:gd name="connsiteY4" fmla="*/ 175699 h 300598"/>
                  <a:gd name="connsiteX0" fmla="*/ 19 w 536373"/>
                  <a:gd name="connsiteY0" fmla="*/ 176518 h 301417"/>
                  <a:gd name="connsiteX1" fmla="*/ 271371 w 536373"/>
                  <a:gd name="connsiteY1" fmla="*/ 819 h 301417"/>
                  <a:gd name="connsiteX2" fmla="*/ 536373 w 536373"/>
                  <a:gd name="connsiteY2" fmla="*/ 176518 h 301417"/>
                  <a:gd name="connsiteX3" fmla="*/ 258671 w 536373"/>
                  <a:gd name="connsiteY3" fmla="*/ 301417 h 301417"/>
                  <a:gd name="connsiteX4" fmla="*/ 19 w 536373"/>
                  <a:gd name="connsiteY4" fmla="*/ 176518 h 301417"/>
                  <a:gd name="connsiteX0" fmla="*/ 19 w 536373"/>
                  <a:gd name="connsiteY0" fmla="*/ 175699 h 300598"/>
                  <a:gd name="connsiteX1" fmla="*/ 271371 w 536373"/>
                  <a:gd name="connsiteY1" fmla="*/ 0 h 300598"/>
                  <a:gd name="connsiteX2" fmla="*/ 536373 w 536373"/>
                  <a:gd name="connsiteY2" fmla="*/ 175699 h 300598"/>
                  <a:gd name="connsiteX3" fmla="*/ 258671 w 536373"/>
                  <a:gd name="connsiteY3" fmla="*/ 300598 h 300598"/>
                  <a:gd name="connsiteX4" fmla="*/ 19 w 536373"/>
                  <a:gd name="connsiteY4" fmla="*/ 175699 h 300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6373" h="300598">
                    <a:moveTo>
                      <a:pt x="19" y="175699"/>
                    </a:moveTo>
                    <a:cubicBezTo>
                      <a:pt x="2136" y="125599"/>
                      <a:pt x="99429" y="0"/>
                      <a:pt x="271371" y="0"/>
                    </a:cubicBezTo>
                    <a:cubicBezTo>
                      <a:pt x="443313" y="0"/>
                      <a:pt x="536373" y="117240"/>
                      <a:pt x="536373" y="175699"/>
                    </a:cubicBezTo>
                    <a:cubicBezTo>
                      <a:pt x="536373" y="234158"/>
                      <a:pt x="348063" y="300598"/>
                      <a:pt x="258671" y="300598"/>
                    </a:cubicBezTo>
                    <a:cubicBezTo>
                      <a:pt x="169279" y="300598"/>
                      <a:pt x="-2098" y="225799"/>
                      <a:pt x="19" y="175699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06" name="グループ化 505">
                <a:extLst>
                  <a:ext uri="{FF2B5EF4-FFF2-40B4-BE49-F238E27FC236}">
                    <a16:creationId xmlns:a16="http://schemas.microsoft.com/office/drawing/2014/main" id="{ED64A574-19BE-4E05-8558-E0A604AAD330}"/>
                  </a:ext>
                </a:extLst>
              </p:cNvPr>
              <p:cNvGrpSpPr/>
              <p:nvPr/>
            </p:nvGrpSpPr>
            <p:grpSpPr>
              <a:xfrm>
                <a:off x="4682371" y="1746731"/>
                <a:ext cx="393114" cy="167368"/>
                <a:chOff x="4534577" y="3522752"/>
                <a:chExt cx="478590" cy="325206"/>
              </a:xfrm>
              <a:solidFill>
                <a:srgbClr val="FF0000"/>
              </a:solidFill>
            </p:grpSpPr>
            <p:sp>
              <p:nvSpPr>
                <p:cNvPr id="556" name="四角形: 上の 2 つの角を丸める 555">
                  <a:extLst>
                    <a:ext uri="{FF2B5EF4-FFF2-40B4-BE49-F238E27FC236}">
                      <a16:creationId xmlns:a16="http://schemas.microsoft.com/office/drawing/2014/main" id="{DCF28A05-2922-4BCE-AD53-9AB7A063A539}"/>
                    </a:ext>
                  </a:extLst>
                </p:cNvPr>
                <p:cNvSpPr/>
                <p:nvPr/>
              </p:nvSpPr>
              <p:spPr>
                <a:xfrm rot="16200000">
                  <a:off x="4677945" y="3385735"/>
                  <a:ext cx="198206" cy="472239"/>
                </a:xfrm>
                <a:prstGeom prst="round2SameRect">
                  <a:avLst>
                    <a:gd name="adj1" fmla="val 50000"/>
                    <a:gd name="adj2" fmla="val 28834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7" name="四角形: 上の 2 つの角を丸める 556">
                  <a:extLst>
                    <a:ext uri="{FF2B5EF4-FFF2-40B4-BE49-F238E27FC236}">
                      <a16:creationId xmlns:a16="http://schemas.microsoft.com/office/drawing/2014/main" id="{507558E6-F708-448A-AF08-EFC256CDAEC8}"/>
                    </a:ext>
                  </a:extLst>
                </p:cNvPr>
                <p:cNvSpPr/>
                <p:nvPr/>
              </p:nvSpPr>
              <p:spPr>
                <a:xfrm rot="16200000">
                  <a:off x="4671594" y="3512735"/>
                  <a:ext cx="198206" cy="472239"/>
                </a:xfrm>
                <a:prstGeom prst="round2SameRect">
                  <a:avLst>
                    <a:gd name="adj1" fmla="val 50000"/>
                    <a:gd name="adj2" fmla="val 28834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07" name="グループ化 506">
                <a:extLst>
                  <a:ext uri="{FF2B5EF4-FFF2-40B4-BE49-F238E27FC236}">
                    <a16:creationId xmlns:a16="http://schemas.microsoft.com/office/drawing/2014/main" id="{D7414CC0-E641-4565-880A-CA0E1EDBD34F}"/>
                  </a:ext>
                </a:extLst>
              </p:cNvPr>
              <p:cNvGrpSpPr/>
              <p:nvPr/>
            </p:nvGrpSpPr>
            <p:grpSpPr>
              <a:xfrm>
                <a:off x="6117471" y="1848331"/>
                <a:ext cx="393114" cy="167368"/>
                <a:chOff x="4534577" y="3522752"/>
                <a:chExt cx="478590" cy="325206"/>
              </a:xfrm>
              <a:solidFill>
                <a:srgbClr val="FF0000"/>
              </a:solidFill>
            </p:grpSpPr>
            <p:sp>
              <p:nvSpPr>
                <p:cNvPr id="554" name="四角形: 上の 2 つの角を丸める 553">
                  <a:extLst>
                    <a:ext uri="{FF2B5EF4-FFF2-40B4-BE49-F238E27FC236}">
                      <a16:creationId xmlns:a16="http://schemas.microsoft.com/office/drawing/2014/main" id="{F5B94384-F427-41A1-9FAD-8115FECD6394}"/>
                    </a:ext>
                  </a:extLst>
                </p:cNvPr>
                <p:cNvSpPr/>
                <p:nvPr/>
              </p:nvSpPr>
              <p:spPr>
                <a:xfrm rot="16200000">
                  <a:off x="4677945" y="3385735"/>
                  <a:ext cx="198206" cy="472239"/>
                </a:xfrm>
                <a:prstGeom prst="round2SameRect">
                  <a:avLst>
                    <a:gd name="adj1" fmla="val 50000"/>
                    <a:gd name="adj2" fmla="val 28834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5" name="四角形: 上の 2 つの角を丸める 554">
                  <a:extLst>
                    <a:ext uri="{FF2B5EF4-FFF2-40B4-BE49-F238E27FC236}">
                      <a16:creationId xmlns:a16="http://schemas.microsoft.com/office/drawing/2014/main" id="{B3E7ACB7-5630-42C1-A126-DD3621646C10}"/>
                    </a:ext>
                  </a:extLst>
                </p:cNvPr>
                <p:cNvSpPr/>
                <p:nvPr/>
              </p:nvSpPr>
              <p:spPr>
                <a:xfrm rot="16200000">
                  <a:off x="4671594" y="3512735"/>
                  <a:ext cx="198206" cy="472239"/>
                </a:xfrm>
                <a:prstGeom prst="round2SameRect">
                  <a:avLst>
                    <a:gd name="adj1" fmla="val 50000"/>
                    <a:gd name="adj2" fmla="val 28834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08" name="グループ化 507">
                <a:extLst>
                  <a:ext uri="{FF2B5EF4-FFF2-40B4-BE49-F238E27FC236}">
                    <a16:creationId xmlns:a16="http://schemas.microsoft.com/office/drawing/2014/main" id="{7BA33D25-A797-4C48-A7C8-D5BD3A8E7CEE}"/>
                  </a:ext>
                </a:extLst>
              </p:cNvPr>
              <p:cNvGrpSpPr/>
              <p:nvPr/>
            </p:nvGrpSpPr>
            <p:grpSpPr>
              <a:xfrm rot="13903593">
                <a:off x="6031703" y="2213837"/>
                <a:ext cx="225845" cy="549964"/>
                <a:chOff x="4417655" y="3129610"/>
                <a:chExt cx="340827" cy="829960"/>
              </a:xfrm>
              <a:solidFill>
                <a:srgbClr val="FFFFCC"/>
              </a:solidFill>
            </p:grpSpPr>
            <p:sp>
              <p:nvSpPr>
                <p:cNvPr id="549" name="フリーフォーム: 図形 548">
                  <a:extLst>
                    <a:ext uri="{FF2B5EF4-FFF2-40B4-BE49-F238E27FC236}">
                      <a16:creationId xmlns:a16="http://schemas.microsoft.com/office/drawing/2014/main" id="{AB79875D-7D27-45DC-843C-39E4A755CB4C}"/>
                    </a:ext>
                  </a:extLst>
                </p:cNvPr>
                <p:cNvSpPr/>
                <p:nvPr/>
              </p:nvSpPr>
              <p:spPr>
                <a:xfrm>
                  <a:off x="4566574" y="3129610"/>
                  <a:ext cx="187586" cy="829960"/>
                </a:xfrm>
                <a:custGeom>
                  <a:avLst/>
                  <a:gdLst>
                    <a:gd name="connsiteX0" fmla="*/ 187907 w 255239"/>
                    <a:gd name="connsiteY0" fmla="*/ 0 h 829960"/>
                    <a:gd name="connsiteX1" fmla="*/ 255239 w 255239"/>
                    <a:gd name="connsiteY1" fmla="*/ 0 h 829960"/>
                    <a:gd name="connsiteX2" fmla="*/ 207070 w 255239"/>
                    <a:gd name="connsiteY2" fmla="*/ 45794 h 829960"/>
                    <a:gd name="connsiteX3" fmla="*/ 67332 w 255239"/>
                    <a:gd name="connsiteY3" fmla="*/ 432248 h 829960"/>
                    <a:gd name="connsiteX4" fmla="*/ 207070 w 255239"/>
                    <a:gd name="connsiteY4" fmla="*/ 818703 h 829960"/>
                    <a:gd name="connsiteX5" fmla="*/ 218912 w 255239"/>
                    <a:gd name="connsiteY5" fmla="*/ 829960 h 829960"/>
                    <a:gd name="connsiteX6" fmla="*/ 151580 w 255239"/>
                    <a:gd name="connsiteY6" fmla="*/ 829960 h 829960"/>
                    <a:gd name="connsiteX7" fmla="*/ 139738 w 255239"/>
                    <a:gd name="connsiteY7" fmla="*/ 818703 h 829960"/>
                    <a:gd name="connsiteX8" fmla="*/ 0 w 255239"/>
                    <a:gd name="connsiteY8" fmla="*/ 432248 h 829960"/>
                    <a:gd name="connsiteX9" fmla="*/ 139738 w 255239"/>
                    <a:gd name="connsiteY9" fmla="*/ 45794 h 829960"/>
                    <a:gd name="connsiteX10" fmla="*/ 187907 w 255239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239" h="829960">
                      <a:moveTo>
                        <a:pt x="187907" y="0"/>
                      </a:moveTo>
                      <a:lnTo>
                        <a:pt x="255239" y="0"/>
                      </a:lnTo>
                      <a:lnTo>
                        <a:pt x="207070" y="45794"/>
                      </a:lnTo>
                      <a:cubicBezTo>
                        <a:pt x="117700" y="153216"/>
                        <a:pt x="67332" y="289611"/>
                        <a:pt x="67332" y="432248"/>
                      </a:cubicBezTo>
                      <a:cubicBezTo>
                        <a:pt x="67332" y="574886"/>
                        <a:pt x="117700" y="711280"/>
                        <a:pt x="207070" y="818703"/>
                      </a:cubicBezTo>
                      <a:lnTo>
                        <a:pt x="218912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0" name="フリーフォーム: 図形 549">
                  <a:extLst>
                    <a:ext uri="{FF2B5EF4-FFF2-40B4-BE49-F238E27FC236}">
                      <a16:creationId xmlns:a16="http://schemas.microsoft.com/office/drawing/2014/main" id="{8884FB81-627D-4FAF-A8E1-6780B3081772}"/>
                    </a:ext>
                  </a:extLst>
                </p:cNvPr>
                <p:cNvSpPr/>
                <p:nvPr/>
              </p:nvSpPr>
              <p:spPr>
                <a:xfrm>
                  <a:off x="4515159" y="3129610"/>
                  <a:ext cx="241618" cy="829960"/>
                </a:xfrm>
                <a:custGeom>
                  <a:avLst/>
                  <a:gdLst>
                    <a:gd name="connsiteX0" fmla="*/ 187907 w 241618"/>
                    <a:gd name="connsiteY0" fmla="*/ 0 h 829960"/>
                    <a:gd name="connsiteX1" fmla="*/ 241618 w 241618"/>
                    <a:gd name="connsiteY1" fmla="*/ 0 h 829960"/>
                    <a:gd name="connsiteX2" fmla="*/ 193449 w 241618"/>
                    <a:gd name="connsiteY2" fmla="*/ 45794 h 829960"/>
                    <a:gd name="connsiteX3" fmla="*/ 53711 w 241618"/>
                    <a:gd name="connsiteY3" fmla="*/ 432248 h 829960"/>
                    <a:gd name="connsiteX4" fmla="*/ 193449 w 241618"/>
                    <a:gd name="connsiteY4" fmla="*/ 818703 h 829960"/>
                    <a:gd name="connsiteX5" fmla="*/ 205291 w 241618"/>
                    <a:gd name="connsiteY5" fmla="*/ 829960 h 829960"/>
                    <a:gd name="connsiteX6" fmla="*/ 151580 w 241618"/>
                    <a:gd name="connsiteY6" fmla="*/ 829960 h 829960"/>
                    <a:gd name="connsiteX7" fmla="*/ 139738 w 241618"/>
                    <a:gd name="connsiteY7" fmla="*/ 818703 h 829960"/>
                    <a:gd name="connsiteX8" fmla="*/ 0 w 241618"/>
                    <a:gd name="connsiteY8" fmla="*/ 432248 h 829960"/>
                    <a:gd name="connsiteX9" fmla="*/ 139738 w 241618"/>
                    <a:gd name="connsiteY9" fmla="*/ 45794 h 829960"/>
                    <a:gd name="connsiteX10" fmla="*/ 187907 w 241618"/>
                    <a:gd name="connsiteY10" fmla="*/ 0 h 82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1618" h="829960">
                      <a:moveTo>
                        <a:pt x="187907" y="0"/>
                      </a:moveTo>
                      <a:lnTo>
                        <a:pt x="241618" y="0"/>
                      </a:lnTo>
                      <a:lnTo>
                        <a:pt x="193449" y="45794"/>
                      </a:lnTo>
                      <a:cubicBezTo>
                        <a:pt x="104079" y="153216"/>
                        <a:pt x="53711" y="289611"/>
                        <a:pt x="53711" y="432248"/>
                      </a:cubicBezTo>
                      <a:cubicBezTo>
                        <a:pt x="53711" y="574886"/>
                        <a:pt x="104079" y="711280"/>
                        <a:pt x="193449" y="818703"/>
                      </a:cubicBezTo>
                      <a:lnTo>
                        <a:pt x="205291" y="829960"/>
                      </a:lnTo>
                      <a:lnTo>
                        <a:pt x="151580" y="829960"/>
                      </a:lnTo>
                      <a:lnTo>
                        <a:pt x="139738" y="818703"/>
                      </a:lnTo>
                      <a:cubicBezTo>
                        <a:pt x="50368" y="711280"/>
                        <a:pt x="0" y="574886"/>
                        <a:pt x="0" y="432248"/>
                      </a:cubicBezTo>
                      <a:cubicBezTo>
                        <a:pt x="0" y="289611"/>
                        <a:pt x="50368" y="153216"/>
                        <a:pt x="139738" y="45794"/>
                      </a:cubicBezTo>
                      <a:lnTo>
                        <a:pt x="187907" y="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51" name="グループ化 550">
                  <a:extLst>
                    <a:ext uri="{FF2B5EF4-FFF2-40B4-BE49-F238E27FC236}">
                      <a16:creationId xmlns:a16="http://schemas.microsoft.com/office/drawing/2014/main" id="{AAC31C03-E43E-462E-B532-C74DCB575DEF}"/>
                    </a:ext>
                  </a:extLst>
                </p:cNvPr>
                <p:cNvGrpSpPr/>
                <p:nvPr/>
              </p:nvGrpSpPr>
              <p:grpSpPr>
                <a:xfrm>
                  <a:off x="4417655" y="3129610"/>
                  <a:ext cx="340827" cy="829960"/>
                  <a:chOff x="4273471" y="3129610"/>
                  <a:chExt cx="389754" cy="829960"/>
                </a:xfrm>
                <a:grpFill/>
              </p:grpSpPr>
              <p:sp>
                <p:nvSpPr>
                  <p:cNvPr id="552" name="フリーフォーム: 図形 551">
                    <a:extLst>
                      <a:ext uri="{FF2B5EF4-FFF2-40B4-BE49-F238E27FC236}">
                        <a16:creationId xmlns:a16="http://schemas.microsoft.com/office/drawing/2014/main" id="{D9F4F33A-1426-4058-85EC-03B815088F14}"/>
                      </a:ext>
                    </a:extLst>
                  </p:cNvPr>
                  <p:cNvSpPr/>
                  <p:nvPr/>
                </p:nvSpPr>
                <p:spPr>
                  <a:xfrm>
                    <a:off x="4273471" y="3129610"/>
                    <a:ext cx="324721" cy="829960"/>
                  </a:xfrm>
                  <a:custGeom>
                    <a:avLst/>
                    <a:gdLst>
                      <a:gd name="connsiteX0" fmla="*/ 271010 w 324721"/>
                      <a:gd name="connsiteY0" fmla="*/ 0 h 829960"/>
                      <a:gd name="connsiteX1" fmla="*/ 324721 w 324721"/>
                      <a:gd name="connsiteY1" fmla="*/ 0 h 829960"/>
                      <a:gd name="connsiteX2" fmla="*/ 266828 w 324721"/>
                      <a:gd name="connsiteY2" fmla="*/ 31424 h 829960"/>
                      <a:gd name="connsiteX3" fmla="*/ 53711 w 324721"/>
                      <a:gd name="connsiteY3" fmla="*/ 432248 h 829960"/>
                      <a:gd name="connsiteX4" fmla="*/ 195290 w 324721"/>
                      <a:gd name="connsiteY4" fmla="*/ 774048 h 829960"/>
                      <a:gd name="connsiteX5" fmla="*/ 263056 w 324721"/>
                      <a:gd name="connsiteY5" fmla="*/ 829960 h 829960"/>
                      <a:gd name="connsiteX6" fmla="*/ 209345 w 324721"/>
                      <a:gd name="connsiteY6" fmla="*/ 829960 h 829960"/>
                      <a:gd name="connsiteX7" fmla="*/ 141579 w 324721"/>
                      <a:gd name="connsiteY7" fmla="*/ 774048 h 829960"/>
                      <a:gd name="connsiteX8" fmla="*/ 0 w 324721"/>
                      <a:gd name="connsiteY8" fmla="*/ 432248 h 829960"/>
                      <a:gd name="connsiteX9" fmla="*/ 213117 w 324721"/>
                      <a:gd name="connsiteY9" fmla="*/ 31424 h 829960"/>
                      <a:gd name="connsiteX10" fmla="*/ 271010 w 324721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24721" h="829960">
                        <a:moveTo>
                          <a:pt x="271010" y="0"/>
                        </a:moveTo>
                        <a:lnTo>
                          <a:pt x="324721" y="0"/>
                        </a:lnTo>
                        <a:lnTo>
                          <a:pt x="266828" y="31424"/>
                        </a:lnTo>
                        <a:cubicBezTo>
                          <a:pt x="138249" y="118290"/>
                          <a:pt x="53711" y="265397"/>
                          <a:pt x="53711" y="432248"/>
                        </a:cubicBezTo>
                        <a:cubicBezTo>
                          <a:pt x="53711" y="565729"/>
                          <a:pt x="107815" y="686574"/>
                          <a:pt x="195290" y="774048"/>
                        </a:cubicBezTo>
                        <a:lnTo>
                          <a:pt x="263056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3" name="フリーフォーム: 図形 552">
                    <a:extLst>
                      <a:ext uri="{FF2B5EF4-FFF2-40B4-BE49-F238E27FC236}">
                        <a16:creationId xmlns:a16="http://schemas.microsoft.com/office/drawing/2014/main" id="{1BBBD96B-EB37-461C-B68A-304A30032CC8}"/>
                      </a:ext>
                    </a:extLst>
                  </p:cNvPr>
                  <p:cNvSpPr/>
                  <p:nvPr/>
                </p:nvSpPr>
                <p:spPr>
                  <a:xfrm>
                    <a:off x="4324883" y="3129610"/>
                    <a:ext cx="338342" cy="829960"/>
                  </a:xfrm>
                  <a:custGeom>
                    <a:avLst/>
                    <a:gdLst>
                      <a:gd name="connsiteX0" fmla="*/ 271010 w 338342"/>
                      <a:gd name="connsiteY0" fmla="*/ 0 h 829960"/>
                      <a:gd name="connsiteX1" fmla="*/ 338342 w 338342"/>
                      <a:gd name="connsiteY1" fmla="*/ 0 h 829960"/>
                      <a:gd name="connsiteX2" fmla="*/ 280449 w 338342"/>
                      <a:gd name="connsiteY2" fmla="*/ 31424 h 829960"/>
                      <a:gd name="connsiteX3" fmla="*/ 67332 w 338342"/>
                      <a:gd name="connsiteY3" fmla="*/ 432248 h 829960"/>
                      <a:gd name="connsiteX4" fmla="*/ 208911 w 338342"/>
                      <a:gd name="connsiteY4" fmla="*/ 774048 h 829960"/>
                      <a:gd name="connsiteX5" fmla="*/ 276677 w 338342"/>
                      <a:gd name="connsiteY5" fmla="*/ 829960 h 829960"/>
                      <a:gd name="connsiteX6" fmla="*/ 209345 w 338342"/>
                      <a:gd name="connsiteY6" fmla="*/ 829960 h 829960"/>
                      <a:gd name="connsiteX7" fmla="*/ 141579 w 338342"/>
                      <a:gd name="connsiteY7" fmla="*/ 774048 h 829960"/>
                      <a:gd name="connsiteX8" fmla="*/ 0 w 338342"/>
                      <a:gd name="connsiteY8" fmla="*/ 432248 h 829960"/>
                      <a:gd name="connsiteX9" fmla="*/ 213117 w 338342"/>
                      <a:gd name="connsiteY9" fmla="*/ 31424 h 829960"/>
                      <a:gd name="connsiteX10" fmla="*/ 271010 w 338342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38342" h="829960">
                        <a:moveTo>
                          <a:pt x="271010" y="0"/>
                        </a:moveTo>
                        <a:lnTo>
                          <a:pt x="338342" y="0"/>
                        </a:lnTo>
                        <a:lnTo>
                          <a:pt x="280449" y="31424"/>
                        </a:lnTo>
                        <a:cubicBezTo>
                          <a:pt x="151870" y="118290"/>
                          <a:pt x="67332" y="265397"/>
                          <a:pt x="67332" y="432248"/>
                        </a:cubicBezTo>
                        <a:cubicBezTo>
                          <a:pt x="67332" y="565729"/>
                          <a:pt x="121436" y="686574"/>
                          <a:pt x="208911" y="774048"/>
                        </a:cubicBezTo>
                        <a:lnTo>
                          <a:pt x="276677" y="829960"/>
                        </a:lnTo>
                        <a:lnTo>
                          <a:pt x="209345" y="829960"/>
                        </a:lnTo>
                        <a:lnTo>
                          <a:pt x="141579" y="774048"/>
                        </a:lnTo>
                        <a:cubicBezTo>
                          <a:pt x="54104" y="686574"/>
                          <a:pt x="0" y="565729"/>
                          <a:pt x="0" y="432248"/>
                        </a:cubicBezTo>
                        <a:cubicBezTo>
                          <a:pt x="0" y="265397"/>
                          <a:pt x="84538" y="118290"/>
                          <a:pt x="213117" y="31424"/>
                        </a:cubicBezTo>
                        <a:lnTo>
                          <a:pt x="271010" y="0"/>
                        </a:ln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509" name="グループ化 508">
                <a:extLst>
                  <a:ext uri="{FF2B5EF4-FFF2-40B4-BE49-F238E27FC236}">
                    <a16:creationId xmlns:a16="http://schemas.microsoft.com/office/drawing/2014/main" id="{D75A1640-1C5A-4DF4-9F59-684DDF0C67C9}"/>
                  </a:ext>
                </a:extLst>
              </p:cNvPr>
              <p:cNvGrpSpPr/>
              <p:nvPr/>
            </p:nvGrpSpPr>
            <p:grpSpPr>
              <a:xfrm rot="20920413">
                <a:off x="5365145" y="2202046"/>
                <a:ext cx="798324" cy="440236"/>
                <a:chOff x="3152091" y="5260974"/>
                <a:chExt cx="1557833" cy="859068"/>
              </a:xfrm>
            </p:grpSpPr>
            <p:sp>
              <p:nvSpPr>
                <p:cNvPr id="546" name="フリーフォーム: 図形 545">
                  <a:extLst>
                    <a:ext uri="{FF2B5EF4-FFF2-40B4-BE49-F238E27FC236}">
                      <a16:creationId xmlns:a16="http://schemas.microsoft.com/office/drawing/2014/main" id="{49C69E6D-B0A2-4EC4-81B2-80337F45FB5F}"/>
                    </a:ext>
                  </a:extLst>
                </p:cNvPr>
                <p:cNvSpPr/>
                <p:nvPr/>
              </p:nvSpPr>
              <p:spPr>
                <a:xfrm>
                  <a:off x="3152091" y="5262792"/>
                  <a:ext cx="1495425" cy="857250"/>
                </a:xfrm>
                <a:custGeom>
                  <a:avLst/>
                  <a:gdLst>
                    <a:gd name="connsiteX0" fmla="*/ 428625 w 1495425"/>
                    <a:gd name="connsiteY0" fmla="*/ 0 h 857250"/>
                    <a:gd name="connsiteX1" fmla="*/ 1066800 w 1495425"/>
                    <a:gd name="connsiteY1" fmla="*/ 0 h 857250"/>
                    <a:gd name="connsiteX2" fmla="*/ 1495425 w 1495425"/>
                    <a:gd name="connsiteY2" fmla="*/ 428625 h 857250"/>
                    <a:gd name="connsiteX3" fmla="*/ 1495425 w 1495425"/>
                    <a:gd name="connsiteY3" fmla="*/ 857250 h 857250"/>
                    <a:gd name="connsiteX4" fmla="*/ 0 w 1495425"/>
                    <a:gd name="connsiteY4" fmla="*/ 857250 h 857250"/>
                    <a:gd name="connsiteX5" fmla="*/ 0 w 1495425"/>
                    <a:gd name="connsiteY5" fmla="*/ 428625 h 857250"/>
                    <a:gd name="connsiteX6" fmla="*/ 428625 w 1495425"/>
                    <a:gd name="connsiteY6" fmla="*/ 0 h 857250"/>
                    <a:gd name="connsiteX7" fmla="*/ 477837 w 1495425"/>
                    <a:gd name="connsiteY7" fmla="*/ 104774 h 857250"/>
                    <a:gd name="connsiteX8" fmla="*/ 101599 w 1495425"/>
                    <a:gd name="connsiteY8" fmla="*/ 481012 h 857250"/>
                    <a:gd name="connsiteX9" fmla="*/ 101599 w 1495425"/>
                    <a:gd name="connsiteY9" fmla="*/ 857249 h 857250"/>
                    <a:gd name="connsiteX10" fmla="*/ 1412874 w 1495425"/>
                    <a:gd name="connsiteY10" fmla="*/ 857249 h 857250"/>
                    <a:gd name="connsiteX11" fmla="*/ 1412875 w 1495425"/>
                    <a:gd name="connsiteY11" fmla="*/ 481012 h 857250"/>
                    <a:gd name="connsiteX12" fmla="*/ 1036637 w 1495425"/>
                    <a:gd name="connsiteY12" fmla="*/ 104774 h 857250"/>
                    <a:gd name="connsiteX13" fmla="*/ 477837 w 1495425"/>
                    <a:gd name="connsiteY13" fmla="*/ 104774 h 857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495425" h="857250">
                      <a:moveTo>
                        <a:pt x="428625" y="0"/>
                      </a:moveTo>
                      <a:lnTo>
                        <a:pt x="1066800" y="0"/>
                      </a:lnTo>
                      <a:cubicBezTo>
                        <a:pt x="1303523" y="0"/>
                        <a:pt x="1495425" y="191902"/>
                        <a:pt x="1495425" y="428625"/>
                      </a:cubicBezTo>
                      <a:lnTo>
                        <a:pt x="1495425" y="857250"/>
                      </a:lnTo>
                      <a:lnTo>
                        <a:pt x="0" y="857250"/>
                      </a:lnTo>
                      <a:lnTo>
                        <a:pt x="0" y="428625"/>
                      </a:lnTo>
                      <a:cubicBezTo>
                        <a:pt x="0" y="191902"/>
                        <a:pt x="191902" y="0"/>
                        <a:pt x="428625" y="0"/>
                      </a:cubicBezTo>
                      <a:close/>
                      <a:moveTo>
                        <a:pt x="477837" y="104774"/>
                      </a:moveTo>
                      <a:cubicBezTo>
                        <a:pt x="270046" y="104774"/>
                        <a:pt x="101599" y="273221"/>
                        <a:pt x="101599" y="481012"/>
                      </a:cubicBezTo>
                      <a:lnTo>
                        <a:pt x="101599" y="857249"/>
                      </a:lnTo>
                      <a:lnTo>
                        <a:pt x="1412874" y="857249"/>
                      </a:lnTo>
                      <a:cubicBezTo>
                        <a:pt x="1412874" y="731837"/>
                        <a:pt x="1412875" y="606424"/>
                        <a:pt x="1412875" y="481012"/>
                      </a:cubicBezTo>
                      <a:cubicBezTo>
                        <a:pt x="1412875" y="273221"/>
                        <a:pt x="1244428" y="104774"/>
                        <a:pt x="1036637" y="104774"/>
                      </a:cubicBezTo>
                      <a:lnTo>
                        <a:pt x="477837" y="104774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7" name="フリーフォーム: 図形 546">
                  <a:extLst>
                    <a:ext uri="{FF2B5EF4-FFF2-40B4-BE49-F238E27FC236}">
                      <a16:creationId xmlns:a16="http://schemas.microsoft.com/office/drawing/2014/main" id="{2878E278-3306-4616-9BB9-4F5162A418CD}"/>
                    </a:ext>
                  </a:extLst>
                </p:cNvPr>
                <p:cNvSpPr/>
                <p:nvPr/>
              </p:nvSpPr>
              <p:spPr>
                <a:xfrm>
                  <a:off x="3316097" y="5365749"/>
                  <a:ext cx="1311276" cy="752475"/>
                </a:xfrm>
                <a:custGeom>
                  <a:avLst/>
                  <a:gdLst>
                    <a:gd name="connsiteX0" fmla="*/ 376238 w 1311276"/>
                    <a:gd name="connsiteY0" fmla="*/ 0 h 752475"/>
                    <a:gd name="connsiteX1" fmla="*/ 935038 w 1311276"/>
                    <a:gd name="connsiteY1" fmla="*/ 0 h 752475"/>
                    <a:gd name="connsiteX2" fmla="*/ 1311276 w 1311276"/>
                    <a:gd name="connsiteY2" fmla="*/ 376238 h 752475"/>
                    <a:gd name="connsiteX3" fmla="*/ 1311275 w 1311276"/>
                    <a:gd name="connsiteY3" fmla="*/ 752475 h 752475"/>
                    <a:gd name="connsiteX4" fmla="*/ 0 w 1311276"/>
                    <a:gd name="connsiteY4" fmla="*/ 752475 h 752475"/>
                    <a:gd name="connsiteX5" fmla="*/ 0 w 1311276"/>
                    <a:gd name="connsiteY5" fmla="*/ 376238 h 752475"/>
                    <a:gd name="connsiteX6" fmla="*/ 376238 w 1311276"/>
                    <a:gd name="connsiteY6" fmla="*/ 0 h 752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1276" h="752475">
                      <a:moveTo>
                        <a:pt x="376238" y="0"/>
                      </a:moveTo>
                      <a:lnTo>
                        <a:pt x="935038" y="0"/>
                      </a:lnTo>
                      <a:cubicBezTo>
                        <a:pt x="1142829" y="0"/>
                        <a:pt x="1311276" y="168447"/>
                        <a:pt x="1311276" y="376238"/>
                      </a:cubicBezTo>
                      <a:cubicBezTo>
                        <a:pt x="1311276" y="501650"/>
                        <a:pt x="1311275" y="627063"/>
                        <a:pt x="1311275" y="752475"/>
                      </a:cubicBezTo>
                      <a:lnTo>
                        <a:pt x="0" y="752475"/>
                      </a:lnTo>
                      <a:lnTo>
                        <a:pt x="0" y="376238"/>
                      </a:lnTo>
                      <a:cubicBezTo>
                        <a:pt x="0" y="168447"/>
                        <a:pt x="168447" y="0"/>
                        <a:pt x="376238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8" name="フリーフォーム: 図形 547">
                  <a:extLst>
                    <a:ext uri="{FF2B5EF4-FFF2-40B4-BE49-F238E27FC236}">
                      <a16:creationId xmlns:a16="http://schemas.microsoft.com/office/drawing/2014/main" id="{E7FCDC2E-8995-49F1-831E-17A00A3A9D10}"/>
                    </a:ext>
                  </a:extLst>
                </p:cNvPr>
                <p:cNvSpPr/>
                <p:nvPr/>
              </p:nvSpPr>
              <p:spPr>
                <a:xfrm>
                  <a:off x="3214499" y="5260974"/>
                  <a:ext cx="1495425" cy="857250"/>
                </a:xfrm>
                <a:custGeom>
                  <a:avLst/>
                  <a:gdLst>
                    <a:gd name="connsiteX0" fmla="*/ 428625 w 1495425"/>
                    <a:gd name="connsiteY0" fmla="*/ 0 h 857250"/>
                    <a:gd name="connsiteX1" fmla="*/ 1066800 w 1495425"/>
                    <a:gd name="connsiteY1" fmla="*/ 0 h 857250"/>
                    <a:gd name="connsiteX2" fmla="*/ 1495425 w 1495425"/>
                    <a:gd name="connsiteY2" fmla="*/ 428625 h 857250"/>
                    <a:gd name="connsiteX3" fmla="*/ 1495425 w 1495425"/>
                    <a:gd name="connsiteY3" fmla="*/ 857250 h 857250"/>
                    <a:gd name="connsiteX4" fmla="*/ 0 w 1495425"/>
                    <a:gd name="connsiteY4" fmla="*/ 857250 h 857250"/>
                    <a:gd name="connsiteX5" fmla="*/ 0 w 1495425"/>
                    <a:gd name="connsiteY5" fmla="*/ 428625 h 857250"/>
                    <a:gd name="connsiteX6" fmla="*/ 428625 w 1495425"/>
                    <a:gd name="connsiteY6" fmla="*/ 0 h 857250"/>
                    <a:gd name="connsiteX7" fmla="*/ 477837 w 1495425"/>
                    <a:gd name="connsiteY7" fmla="*/ 104774 h 857250"/>
                    <a:gd name="connsiteX8" fmla="*/ 101599 w 1495425"/>
                    <a:gd name="connsiteY8" fmla="*/ 481012 h 857250"/>
                    <a:gd name="connsiteX9" fmla="*/ 101599 w 1495425"/>
                    <a:gd name="connsiteY9" fmla="*/ 857249 h 857250"/>
                    <a:gd name="connsiteX10" fmla="*/ 1412874 w 1495425"/>
                    <a:gd name="connsiteY10" fmla="*/ 857249 h 857250"/>
                    <a:gd name="connsiteX11" fmla="*/ 1412875 w 1495425"/>
                    <a:gd name="connsiteY11" fmla="*/ 481012 h 857250"/>
                    <a:gd name="connsiteX12" fmla="*/ 1036637 w 1495425"/>
                    <a:gd name="connsiteY12" fmla="*/ 104774 h 857250"/>
                    <a:gd name="connsiteX13" fmla="*/ 477837 w 1495425"/>
                    <a:gd name="connsiteY13" fmla="*/ 104774 h 857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495425" h="857250">
                      <a:moveTo>
                        <a:pt x="428625" y="0"/>
                      </a:moveTo>
                      <a:lnTo>
                        <a:pt x="1066800" y="0"/>
                      </a:lnTo>
                      <a:cubicBezTo>
                        <a:pt x="1303523" y="0"/>
                        <a:pt x="1495425" y="191902"/>
                        <a:pt x="1495425" y="428625"/>
                      </a:cubicBezTo>
                      <a:lnTo>
                        <a:pt x="1495425" y="857250"/>
                      </a:lnTo>
                      <a:lnTo>
                        <a:pt x="0" y="857250"/>
                      </a:lnTo>
                      <a:lnTo>
                        <a:pt x="0" y="428625"/>
                      </a:lnTo>
                      <a:cubicBezTo>
                        <a:pt x="0" y="191902"/>
                        <a:pt x="191902" y="0"/>
                        <a:pt x="428625" y="0"/>
                      </a:cubicBezTo>
                      <a:close/>
                      <a:moveTo>
                        <a:pt x="477837" y="104774"/>
                      </a:moveTo>
                      <a:cubicBezTo>
                        <a:pt x="270046" y="104774"/>
                        <a:pt x="101599" y="273221"/>
                        <a:pt x="101599" y="481012"/>
                      </a:cubicBezTo>
                      <a:lnTo>
                        <a:pt x="101599" y="857249"/>
                      </a:lnTo>
                      <a:lnTo>
                        <a:pt x="1412874" y="857249"/>
                      </a:lnTo>
                      <a:cubicBezTo>
                        <a:pt x="1412874" y="731837"/>
                        <a:pt x="1412875" y="606424"/>
                        <a:pt x="1412875" y="481012"/>
                      </a:cubicBezTo>
                      <a:cubicBezTo>
                        <a:pt x="1412875" y="273221"/>
                        <a:pt x="1244428" y="104774"/>
                        <a:pt x="1036637" y="104774"/>
                      </a:cubicBezTo>
                      <a:lnTo>
                        <a:pt x="477837" y="104774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10" name="グループ化 509">
                <a:extLst>
                  <a:ext uri="{FF2B5EF4-FFF2-40B4-BE49-F238E27FC236}">
                    <a16:creationId xmlns:a16="http://schemas.microsoft.com/office/drawing/2014/main" id="{5F3FC0D1-4903-46FA-B14A-403AC3AACA01}"/>
                  </a:ext>
                </a:extLst>
              </p:cNvPr>
              <p:cNvGrpSpPr/>
              <p:nvPr/>
            </p:nvGrpSpPr>
            <p:grpSpPr>
              <a:xfrm>
                <a:off x="4441475" y="1799995"/>
                <a:ext cx="518583" cy="339474"/>
                <a:chOff x="4139811" y="3028239"/>
                <a:chExt cx="587229" cy="440845"/>
              </a:xfrm>
            </p:grpSpPr>
            <p:grpSp>
              <p:nvGrpSpPr>
                <p:cNvPr id="535" name="グループ化 534">
                  <a:extLst>
                    <a:ext uri="{FF2B5EF4-FFF2-40B4-BE49-F238E27FC236}">
                      <a16:creationId xmlns:a16="http://schemas.microsoft.com/office/drawing/2014/main" id="{584FF814-BEBD-40D6-AE55-EAA2F9DCE31B}"/>
                    </a:ext>
                  </a:extLst>
                </p:cNvPr>
                <p:cNvGrpSpPr/>
                <p:nvPr/>
              </p:nvGrpSpPr>
              <p:grpSpPr>
                <a:xfrm>
                  <a:off x="4139811" y="3028239"/>
                  <a:ext cx="587229" cy="440845"/>
                  <a:chOff x="4139811" y="3028239"/>
                  <a:chExt cx="587229" cy="440845"/>
                </a:xfrm>
              </p:grpSpPr>
              <p:sp>
                <p:nvSpPr>
                  <p:cNvPr id="543" name="楕円 542">
                    <a:extLst>
                      <a:ext uri="{FF2B5EF4-FFF2-40B4-BE49-F238E27FC236}">
                        <a16:creationId xmlns:a16="http://schemas.microsoft.com/office/drawing/2014/main" id="{D23F25F4-83F4-4EAD-B8AC-1FF951FC17DF}"/>
                      </a:ext>
                    </a:extLst>
                  </p:cNvPr>
                  <p:cNvSpPr/>
                  <p:nvPr/>
                </p:nvSpPr>
                <p:spPr>
                  <a:xfrm rot="898387">
                    <a:off x="4260565" y="3191412"/>
                    <a:ext cx="77858" cy="249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4" name="楕円 543">
                    <a:extLst>
                      <a:ext uri="{FF2B5EF4-FFF2-40B4-BE49-F238E27FC236}">
                        <a16:creationId xmlns:a16="http://schemas.microsoft.com/office/drawing/2014/main" id="{C0BE53C2-A443-49E4-B22F-A1FDCFA34C6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225547" y="3191412"/>
                    <a:ext cx="77858" cy="2493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5" name="フリーフォーム: 図形 544">
                    <a:extLst>
                      <a:ext uri="{FF2B5EF4-FFF2-40B4-BE49-F238E27FC236}">
                        <a16:creationId xmlns:a16="http://schemas.microsoft.com/office/drawing/2014/main" id="{8509D131-3230-4DC7-887F-3B138BD4EDA5}"/>
                      </a:ext>
                    </a:extLst>
                  </p:cNvPr>
                  <p:cNvSpPr/>
                  <p:nvPr/>
                </p:nvSpPr>
                <p:spPr>
                  <a:xfrm>
                    <a:off x="4286227" y="3028239"/>
                    <a:ext cx="440813" cy="440845"/>
                  </a:xfrm>
                  <a:custGeom>
                    <a:avLst/>
                    <a:gdLst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40813" h="440845">
                        <a:moveTo>
                          <a:pt x="220600" y="0"/>
                        </a:moveTo>
                        <a:cubicBezTo>
                          <a:pt x="290333" y="73"/>
                          <a:pt x="357640" y="33325"/>
                          <a:pt x="399783" y="92349"/>
                        </a:cubicBezTo>
                        <a:cubicBezTo>
                          <a:pt x="455974" y="171048"/>
                          <a:pt x="454305" y="277183"/>
                          <a:pt x="395667" y="354076"/>
                        </a:cubicBezTo>
                        <a:cubicBezTo>
                          <a:pt x="337029" y="430969"/>
                          <a:pt x="235119" y="460661"/>
                          <a:pt x="144357" y="427295"/>
                        </a:cubicBezTo>
                        <a:lnTo>
                          <a:pt x="144784" y="426136"/>
                        </a:lnTo>
                        <a:lnTo>
                          <a:pt x="127001" y="422599"/>
                        </a:lnTo>
                        <a:cubicBezTo>
                          <a:pt x="95762" y="409586"/>
                          <a:pt x="73842" y="379120"/>
                          <a:pt x="73842" y="343611"/>
                        </a:cubicBezTo>
                        <a:cubicBezTo>
                          <a:pt x="73842" y="296266"/>
                          <a:pt x="112810" y="257886"/>
                          <a:pt x="160879" y="257886"/>
                        </a:cubicBezTo>
                        <a:cubicBezTo>
                          <a:pt x="172897" y="257886"/>
                          <a:pt x="184345" y="260285"/>
                          <a:pt x="194758" y="264623"/>
                        </a:cubicBezTo>
                        <a:lnTo>
                          <a:pt x="203581" y="270482"/>
                        </a:lnTo>
                        <a:lnTo>
                          <a:pt x="235310" y="271573"/>
                        </a:lnTo>
                        <a:cubicBezTo>
                          <a:pt x="245982" y="268464"/>
                          <a:pt x="255684" y="262023"/>
                          <a:pt x="262771" y="252729"/>
                        </a:cubicBezTo>
                        <a:cubicBezTo>
                          <a:pt x="276945" y="234142"/>
                          <a:pt x="277348" y="208487"/>
                          <a:pt x="263766" y="189464"/>
                        </a:cubicBezTo>
                        <a:cubicBezTo>
                          <a:pt x="250183" y="170441"/>
                          <a:pt x="225787" y="162493"/>
                          <a:pt x="203606" y="169864"/>
                        </a:cubicBezTo>
                        <a:cubicBezTo>
                          <a:pt x="181424" y="177235"/>
                          <a:pt x="166638" y="198204"/>
                          <a:pt x="167143" y="221573"/>
                        </a:cubicBezTo>
                        <a:cubicBezTo>
                          <a:pt x="-5235" y="315646"/>
                          <a:pt x="55748" y="223980"/>
                          <a:pt x="51" y="225184"/>
                        </a:cubicBezTo>
                        <a:cubicBezTo>
                          <a:pt x="-2038" y="128506"/>
                          <a:pt x="59134" y="41758"/>
                          <a:pt x="150900" y="11263"/>
                        </a:cubicBezTo>
                        <a:cubicBezTo>
                          <a:pt x="173842" y="3639"/>
                          <a:pt x="197356" y="-24"/>
                          <a:pt x="220600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36" name="二等辺三角形 535">
                  <a:extLst>
                    <a:ext uri="{FF2B5EF4-FFF2-40B4-BE49-F238E27FC236}">
                      <a16:creationId xmlns:a16="http://schemas.microsoft.com/office/drawing/2014/main" id="{613BA957-A41B-44CE-A2EE-F3D7970C6E22}"/>
                    </a:ext>
                  </a:extLst>
                </p:cNvPr>
                <p:cNvSpPr/>
                <p:nvPr/>
              </p:nvSpPr>
              <p:spPr>
                <a:xfrm rot="12782294">
                  <a:off x="4562071" y="3064669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7" name="二等辺三角形 536">
                  <a:extLst>
                    <a:ext uri="{FF2B5EF4-FFF2-40B4-BE49-F238E27FC236}">
                      <a16:creationId xmlns:a16="http://schemas.microsoft.com/office/drawing/2014/main" id="{6444E571-E7EC-4B8E-A98A-6DEDEDCF8136}"/>
                    </a:ext>
                  </a:extLst>
                </p:cNvPr>
                <p:cNvSpPr/>
                <p:nvPr/>
              </p:nvSpPr>
              <p:spPr>
                <a:xfrm rot="15537102">
                  <a:off x="4636156" y="3159534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8" name="二等辺三角形 537">
                  <a:extLst>
                    <a:ext uri="{FF2B5EF4-FFF2-40B4-BE49-F238E27FC236}">
                      <a16:creationId xmlns:a16="http://schemas.microsoft.com/office/drawing/2014/main" id="{30811890-8516-4965-8344-C2102780A3CF}"/>
                    </a:ext>
                  </a:extLst>
                </p:cNvPr>
                <p:cNvSpPr/>
                <p:nvPr/>
              </p:nvSpPr>
              <p:spPr>
                <a:xfrm rot="19478095">
                  <a:off x="4563269" y="3329175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9" name="二等辺三角形 538">
                  <a:extLst>
                    <a:ext uri="{FF2B5EF4-FFF2-40B4-BE49-F238E27FC236}">
                      <a16:creationId xmlns:a16="http://schemas.microsoft.com/office/drawing/2014/main" id="{4CFDC7F5-485A-4A6D-9443-46572C92295C}"/>
                    </a:ext>
                  </a:extLst>
                </p:cNvPr>
                <p:cNvSpPr/>
                <p:nvPr/>
              </p:nvSpPr>
              <p:spPr>
                <a:xfrm rot="17501834">
                  <a:off x="4627564" y="3260119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0" name="二等辺三角形 539">
                  <a:extLst>
                    <a:ext uri="{FF2B5EF4-FFF2-40B4-BE49-F238E27FC236}">
                      <a16:creationId xmlns:a16="http://schemas.microsoft.com/office/drawing/2014/main" id="{94889046-96F8-43FF-A29D-651931DE3838}"/>
                    </a:ext>
                  </a:extLst>
                </p:cNvPr>
                <p:cNvSpPr/>
                <p:nvPr/>
              </p:nvSpPr>
              <p:spPr>
                <a:xfrm rot="10800000">
                  <a:off x="4471584" y="3043238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1" name="二等辺三角形 540">
                  <a:extLst>
                    <a:ext uri="{FF2B5EF4-FFF2-40B4-BE49-F238E27FC236}">
                      <a16:creationId xmlns:a16="http://schemas.microsoft.com/office/drawing/2014/main" id="{A5D0F863-C5BF-47C2-8A0D-9AD8498E6F77}"/>
                    </a:ext>
                  </a:extLst>
                </p:cNvPr>
                <p:cNvSpPr/>
                <p:nvPr/>
              </p:nvSpPr>
              <p:spPr>
                <a:xfrm rot="8100000">
                  <a:off x="4364428" y="3090862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2" name="二等辺三角形 541">
                  <a:extLst>
                    <a:ext uri="{FF2B5EF4-FFF2-40B4-BE49-F238E27FC236}">
                      <a16:creationId xmlns:a16="http://schemas.microsoft.com/office/drawing/2014/main" id="{DA286AEE-9ED4-4665-AE8B-DC741DFFD792}"/>
                    </a:ext>
                  </a:extLst>
                </p:cNvPr>
                <p:cNvSpPr/>
                <p:nvPr/>
              </p:nvSpPr>
              <p:spPr>
                <a:xfrm>
                  <a:off x="4483491" y="3357562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11" name="グループ化 510">
                <a:extLst>
                  <a:ext uri="{FF2B5EF4-FFF2-40B4-BE49-F238E27FC236}">
                    <a16:creationId xmlns:a16="http://schemas.microsoft.com/office/drawing/2014/main" id="{D06C4FA8-2FB9-42C4-A946-0958B9AFD64D}"/>
                  </a:ext>
                </a:extLst>
              </p:cNvPr>
              <p:cNvGrpSpPr/>
              <p:nvPr/>
            </p:nvGrpSpPr>
            <p:grpSpPr>
              <a:xfrm rot="9900000">
                <a:off x="5371880" y="1450127"/>
                <a:ext cx="518583" cy="339474"/>
                <a:chOff x="4139811" y="3028239"/>
                <a:chExt cx="587229" cy="440845"/>
              </a:xfrm>
            </p:grpSpPr>
            <p:grpSp>
              <p:nvGrpSpPr>
                <p:cNvPr id="524" name="グループ化 523">
                  <a:extLst>
                    <a:ext uri="{FF2B5EF4-FFF2-40B4-BE49-F238E27FC236}">
                      <a16:creationId xmlns:a16="http://schemas.microsoft.com/office/drawing/2014/main" id="{F9BCDF75-88D3-46F2-A212-556BAFD58066}"/>
                    </a:ext>
                  </a:extLst>
                </p:cNvPr>
                <p:cNvGrpSpPr/>
                <p:nvPr/>
              </p:nvGrpSpPr>
              <p:grpSpPr>
                <a:xfrm>
                  <a:off x="4139811" y="3028239"/>
                  <a:ext cx="587229" cy="440845"/>
                  <a:chOff x="4139811" y="3028239"/>
                  <a:chExt cx="587229" cy="440845"/>
                </a:xfrm>
              </p:grpSpPr>
              <p:sp>
                <p:nvSpPr>
                  <p:cNvPr id="532" name="楕円 531">
                    <a:extLst>
                      <a:ext uri="{FF2B5EF4-FFF2-40B4-BE49-F238E27FC236}">
                        <a16:creationId xmlns:a16="http://schemas.microsoft.com/office/drawing/2014/main" id="{95B41416-0341-46A4-86DA-0BD8CFC2E1DE}"/>
                      </a:ext>
                    </a:extLst>
                  </p:cNvPr>
                  <p:cNvSpPr/>
                  <p:nvPr/>
                </p:nvSpPr>
                <p:spPr>
                  <a:xfrm rot="898387">
                    <a:off x="4260565" y="3191412"/>
                    <a:ext cx="77858" cy="249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33" name="楕円 532">
                    <a:extLst>
                      <a:ext uri="{FF2B5EF4-FFF2-40B4-BE49-F238E27FC236}">
                        <a16:creationId xmlns:a16="http://schemas.microsoft.com/office/drawing/2014/main" id="{BB88CC03-A30D-4142-8811-F8F64E37903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225547" y="3191412"/>
                    <a:ext cx="77858" cy="2493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34" name="フリーフォーム: 図形 533">
                    <a:extLst>
                      <a:ext uri="{FF2B5EF4-FFF2-40B4-BE49-F238E27FC236}">
                        <a16:creationId xmlns:a16="http://schemas.microsoft.com/office/drawing/2014/main" id="{F23373F6-8EFD-4A3D-A6A2-93777913D785}"/>
                      </a:ext>
                    </a:extLst>
                  </p:cNvPr>
                  <p:cNvSpPr/>
                  <p:nvPr/>
                </p:nvSpPr>
                <p:spPr>
                  <a:xfrm>
                    <a:off x="4286227" y="3028239"/>
                    <a:ext cx="440813" cy="440845"/>
                  </a:xfrm>
                  <a:custGeom>
                    <a:avLst/>
                    <a:gdLst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40813" h="440845">
                        <a:moveTo>
                          <a:pt x="220600" y="0"/>
                        </a:moveTo>
                        <a:cubicBezTo>
                          <a:pt x="290333" y="73"/>
                          <a:pt x="357640" y="33325"/>
                          <a:pt x="399783" y="92349"/>
                        </a:cubicBezTo>
                        <a:cubicBezTo>
                          <a:pt x="455974" y="171048"/>
                          <a:pt x="454305" y="277183"/>
                          <a:pt x="395667" y="354076"/>
                        </a:cubicBezTo>
                        <a:cubicBezTo>
                          <a:pt x="337029" y="430969"/>
                          <a:pt x="235119" y="460661"/>
                          <a:pt x="144357" y="427295"/>
                        </a:cubicBezTo>
                        <a:lnTo>
                          <a:pt x="144784" y="426136"/>
                        </a:lnTo>
                        <a:lnTo>
                          <a:pt x="127001" y="422599"/>
                        </a:lnTo>
                        <a:cubicBezTo>
                          <a:pt x="95762" y="409586"/>
                          <a:pt x="73842" y="379120"/>
                          <a:pt x="73842" y="343611"/>
                        </a:cubicBezTo>
                        <a:cubicBezTo>
                          <a:pt x="73842" y="296266"/>
                          <a:pt x="112810" y="257886"/>
                          <a:pt x="160879" y="257886"/>
                        </a:cubicBezTo>
                        <a:cubicBezTo>
                          <a:pt x="172897" y="257886"/>
                          <a:pt x="184345" y="260285"/>
                          <a:pt x="194758" y="264623"/>
                        </a:cubicBezTo>
                        <a:lnTo>
                          <a:pt x="203581" y="270482"/>
                        </a:lnTo>
                        <a:lnTo>
                          <a:pt x="235310" y="271573"/>
                        </a:lnTo>
                        <a:cubicBezTo>
                          <a:pt x="245982" y="268464"/>
                          <a:pt x="255684" y="262023"/>
                          <a:pt x="262771" y="252729"/>
                        </a:cubicBezTo>
                        <a:cubicBezTo>
                          <a:pt x="276945" y="234142"/>
                          <a:pt x="277348" y="208487"/>
                          <a:pt x="263766" y="189464"/>
                        </a:cubicBezTo>
                        <a:cubicBezTo>
                          <a:pt x="250183" y="170441"/>
                          <a:pt x="225787" y="162493"/>
                          <a:pt x="203606" y="169864"/>
                        </a:cubicBezTo>
                        <a:cubicBezTo>
                          <a:pt x="181424" y="177235"/>
                          <a:pt x="166638" y="198204"/>
                          <a:pt x="167143" y="221573"/>
                        </a:cubicBezTo>
                        <a:cubicBezTo>
                          <a:pt x="-5235" y="315646"/>
                          <a:pt x="55748" y="223980"/>
                          <a:pt x="51" y="225184"/>
                        </a:cubicBezTo>
                        <a:cubicBezTo>
                          <a:pt x="-2038" y="128506"/>
                          <a:pt x="59134" y="41758"/>
                          <a:pt x="150900" y="11263"/>
                        </a:cubicBezTo>
                        <a:cubicBezTo>
                          <a:pt x="173842" y="3639"/>
                          <a:pt x="197356" y="-24"/>
                          <a:pt x="220600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25" name="二等辺三角形 524">
                  <a:extLst>
                    <a:ext uri="{FF2B5EF4-FFF2-40B4-BE49-F238E27FC236}">
                      <a16:creationId xmlns:a16="http://schemas.microsoft.com/office/drawing/2014/main" id="{B57E71D8-BEBA-407C-9B98-14BD130BE38D}"/>
                    </a:ext>
                  </a:extLst>
                </p:cNvPr>
                <p:cNvSpPr/>
                <p:nvPr/>
              </p:nvSpPr>
              <p:spPr>
                <a:xfrm rot="12782294">
                  <a:off x="4562071" y="3064669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6" name="二等辺三角形 525">
                  <a:extLst>
                    <a:ext uri="{FF2B5EF4-FFF2-40B4-BE49-F238E27FC236}">
                      <a16:creationId xmlns:a16="http://schemas.microsoft.com/office/drawing/2014/main" id="{76C2D914-6759-4537-8A70-E2D22BC144DB}"/>
                    </a:ext>
                  </a:extLst>
                </p:cNvPr>
                <p:cNvSpPr/>
                <p:nvPr/>
              </p:nvSpPr>
              <p:spPr>
                <a:xfrm rot="15537102">
                  <a:off x="4636156" y="3159534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7" name="二等辺三角形 526">
                  <a:extLst>
                    <a:ext uri="{FF2B5EF4-FFF2-40B4-BE49-F238E27FC236}">
                      <a16:creationId xmlns:a16="http://schemas.microsoft.com/office/drawing/2014/main" id="{14E6C5ED-DFB7-4E02-91A2-62B068D5AD4A}"/>
                    </a:ext>
                  </a:extLst>
                </p:cNvPr>
                <p:cNvSpPr/>
                <p:nvPr/>
              </p:nvSpPr>
              <p:spPr>
                <a:xfrm rot="19478095">
                  <a:off x="4563269" y="3329175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8" name="二等辺三角形 527">
                  <a:extLst>
                    <a:ext uri="{FF2B5EF4-FFF2-40B4-BE49-F238E27FC236}">
                      <a16:creationId xmlns:a16="http://schemas.microsoft.com/office/drawing/2014/main" id="{FB1ABFE0-0FFC-4319-B669-7B2E19C289BC}"/>
                    </a:ext>
                  </a:extLst>
                </p:cNvPr>
                <p:cNvSpPr/>
                <p:nvPr/>
              </p:nvSpPr>
              <p:spPr>
                <a:xfrm rot="17501834">
                  <a:off x="4627564" y="3260119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9" name="二等辺三角形 528">
                  <a:extLst>
                    <a:ext uri="{FF2B5EF4-FFF2-40B4-BE49-F238E27FC236}">
                      <a16:creationId xmlns:a16="http://schemas.microsoft.com/office/drawing/2014/main" id="{7A0E0BBA-2484-41D8-B11B-C5D26510AB38}"/>
                    </a:ext>
                  </a:extLst>
                </p:cNvPr>
                <p:cNvSpPr/>
                <p:nvPr/>
              </p:nvSpPr>
              <p:spPr>
                <a:xfrm rot="10800000">
                  <a:off x="4471584" y="3043238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0" name="二等辺三角形 529">
                  <a:extLst>
                    <a:ext uri="{FF2B5EF4-FFF2-40B4-BE49-F238E27FC236}">
                      <a16:creationId xmlns:a16="http://schemas.microsoft.com/office/drawing/2014/main" id="{157ACEF3-95EA-4C89-834C-D07F7A6DCFD5}"/>
                    </a:ext>
                  </a:extLst>
                </p:cNvPr>
                <p:cNvSpPr/>
                <p:nvPr/>
              </p:nvSpPr>
              <p:spPr>
                <a:xfrm rot="8100000">
                  <a:off x="4364428" y="3090862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1" name="二等辺三角形 530">
                  <a:extLst>
                    <a:ext uri="{FF2B5EF4-FFF2-40B4-BE49-F238E27FC236}">
                      <a16:creationId xmlns:a16="http://schemas.microsoft.com/office/drawing/2014/main" id="{EFA3E9F6-2FCA-4656-9BE4-C874783FC0BC}"/>
                    </a:ext>
                  </a:extLst>
                </p:cNvPr>
                <p:cNvSpPr/>
                <p:nvPr/>
              </p:nvSpPr>
              <p:spPr>
                <a:xfrm>
                  <a:off x="4483491" y="3357562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12" name="グループ化 511">
                <a:extLst>
                  <a:ext uri="{FF2B5EF4-FFF2-40B4-BE49-F238E27FC236}">
                    <a16:creationId xmlns:a16="http://schemas.microsoft.com/office/drawing/2014/main" id="{CD697432-87EF-4896-BCC8-CDD9258D1EA7}"/>
                  </a:ext>
                </a:extLst>
              </p:cNvPr>
              <p:cNvGrpSpPr/>
              <p:nvPr/>
            </p:nvGrpSpPr>
            <p:grpSpPr>
              <a:xfrm>
                <a:off x="4574142" y="2390629"/>
                <a:ext cx="518583" cy="339474"/>
                <a:chOff x="4139811" y="3028239"/>
                <a:chExt cx="587229" cy="440845"/>
              </a:xfrm>
            </p:grpSpPr>
            <p:grpSp>
              <p:nvGrpSpPr>
                <p:cNvPr id="513" name="グループ化 512">
                  <a:extLst>
                    <a:ext uri="{FF2B5EF4-FFF2-40B4-BE49-F238E27FC236}">
                      <a16:creationId xmlns:a16="http://schemas.microsoft.com/office/drawing/2014/main" id="{AF310934-478F-409E-9CDC-74EED3AB986C}"/>
                    </a:ext>
                  </a:extLst>
                </p:cNvPr>
                <p:cNvGrpSpPr/>
                <p:nvPr/>
              </p:nvGrpSpPr>
              <p:grpSpPr>
                <a:xfrm>
                  <a:off x="4139811" y="3028239"/>
                  <a:ext cx="587229" cy="440845"/>
                  <a:chOff x="4139811" y="3028239"/>
                  <a:chExt cx="587229" cy="440845"/>
                </a:xfrm>
              </p:grpSpPr>
              <p:sp>
                <p:nvSpPr>
                  <p:cNvPr id="521" name="楕円 520">
                    <a:extLst>
                      <a:ext uri="{FF2B5EF4-FFF2-40B4-BE49-F238E27FC236}">
                        <a16:creationId xmlns:a16="http://schemas.microsoft.com/office/drawing/2014/main" id="{5FD84139-07C1-4842-B524-6F212B0542BC}"/>
                      </a:ext>
                    </a:extLst>
                  </p:cNvPr>
                  <p:cNvSpPr/>
                  <p:nvPr/>
                </p:nvSpPr>
                <p:spPr>
                  <a:xfrm rot="898387">
                    <a:off x="4260565" y="3191412"/>
                    <a:ext cx="77858" cy="249329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2" name="楕円 521">
                    <a:extLst>
                      <a:ext uri="{FF2B5EF4-FFF2-40B4-BE49-F238E27FC236}">
                        <a16:creationId xmlns:a16="http://schemas.microsoft.com/office/drawing/2014/main" id="{154892DF-70E2-4EC3-A5F2-C3868BDE4D4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225547" y="3191412"/>
                    <a:ext cx="77858" cy="2493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3" name="フリーフォーム: 図形 522">
                    <a:extLst>
                      <a:ext uri="{FF2B5EF4-FFF2-40B4-BE49-F238E27FC236}">
                        <a16:creationId xmlns:a16="http://schemas.microsoft.com/office/drawing/2014/main" id="{CFBFFD33-14D3-446A-9CA6-9EDAE0FD548E}"/>
                      </a:ext>
                    </a:extLst>
                  </p:cNvPr>
                  <p:cNvSpPr/>
                  <p:nvPr/>
                </p:nvSpPr>
                <p:spPr>
                  <a:xfrm>
                    <a:off x="4286227" y="3028239"/>
                    <a:ext cx="440813" cy="440845"/>
                  </a:xfrm>
                  <a:custGeom>
                    <a:avLst/>
                    <a:gdLst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  <a:gd name="connsiteX0" fmla="*/ 220600 w 440813"/>
                      <a:gd name="connsiteY0" fmla="*/ 0 h 440845"/>
                      <a:gd name="connsiteX1" fmla="*/ 399783 w 440813"/>
                      <a:gd name="connsiteY1" fmla="*/ 92349 h 440845"/>
                      <a:gd name="connsiteX2" fmla="*/ 395667 w 440813"/>
                      <a:gd name="connsiteY2" fmla="*/ 354076 h 440845"/>
                      <a:gd name="connsiteX3" fmla="*/ 144357 w 440813"/>
                      <a:gd name="connsiteY3" fmla="*/ 427295 h 440845"/>
                      <a:gd name="connsiteX4" fmla="*/ 144784 w 440813"/>
                      <a:gd name="connsiteY4" fmla="*/ 426136 h 440845"/>
                      <a:gd name="connsiteX5" fmla="*/ 127001 w 440813"/>
                      <a:gd name="connsiteY5" fmla="*/ 422599 h 440845"/>
                      <a:gd name="connsiteX6" fmla="*/ 73842 w 440813"/>
                      <a:gd name="connsiteY6" fmla="*/ 343611 h 440845"/>
                      <a:gd name="connsiteX7" fmla="*/ 160879 w 440813"/>
                      <a:gd name="connsiteY7" fmla="*/ 257886 h 440845"/>
                      <a:gd name="connsiteX8" fmla="*/ 194758 w 440813"/>
                      <a:gd name="connsiteY8" fmla="*/ 264623 h 440845"/>
                      <a:gd name="connsiteX9" fmla="*/ 203581 w 440813"/>
                      <a:gd name="connsiteY9" fmla="*/ 270482 h 440845"/>
                      <a:gd name="connsiteX10" fmla="*/ 235310 w 440813"/>
                      <a:gd name="connsiteY10" fmla="*/ 271573 h 440845"/>
                      <a:gd name="connsiteX11" fmla="*/ 262771 w 440813"/>
                      <a:gd name="connsiteY11" fmla="*/ 252729 h 440845"/>
                      <a:gd name="connsiteX12" fmla="*/ 263766 w 440813"/>
                      <a:gd name="connsiteY12" fmla="*/ 189464 h 440845"/>
                      <a:gd name="connsiteX13" fmla="*/ 203606 w 440813"/>
                      <a:gd name="connsiteY13" fmla="*/ 169864 h 440845"/>
                      <a:gd name="connsiteX14" fmla="*/ 167143 w 440813"/>
                      <a:gd name="connsiteY14" fmla="*/ 221573 h 440845"/>
                      <a:gd name="connsiteX15" fmla="*/ 51 w 440813"/>
                      <a:gd name="connsiteY15" fmla="*/ 225184 h 440845"/>
                      <a:gd name="connsiteX16" fmla="*/ 150900 w 440813"/>
                      <a:gd name="connsiteY16" fmla="*/ 11263 h 440845"/>
                      <a:gd name="connsiteX17" fmla="*/ 220600 w 440813"/>
                      <a:gd name="connsiteY17" fmla="*/ 0 h 440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40813" h="440845">
                        <a:moveTo>
                          <a:pt x="220600" y="0"/>
                        </a:moveTo>
                        <a:cubicBezTo>
                          <a:pt x="290333" y="73"/>
                          <a:pt x="357640" y="33325"/>
                          <a:pt x="399783" y="92349"/>
                        </a:cubicBezTo>
                        <a:cubicBezTo>
                          <a:pt x="455974" y="171048"/>
                          <a:pt x="454305" y="277183"/>
                          <a:pt x="395667" y="354076"/>
                        </a:cubicBezTo>
                        <a:cubicBezTo>
                          <a:pt x="337029" y="430969"/>
                          <a:pt x="235119" y="460661"/>
                          <a:pt x="144357" y="427295"/>
                        </a:cubicBezTo>
                        <a:lnTo>
                          <a:pt x="144784" y="426136"/>
                        </a:lnTo>
                        <a:lnTo>
                          <a:pt x="127001" y="422599"/>
                        </a:lnTo>
                        <a:cubicBezTo>
                          <a:pt x="95762" y="409586"/>
                          <a:pt x="73842" y="379120"/>
                          <a:pt x="73842" y="343611"/>
                        </a:cubicBezTo>
                        <a:cubicBezTo>
                          <a:pt x="73842" y="296266"/>
                          <a:pt x="112810" y="257886"/>
                          <a:pt x="160879" y="257886"/>
                        </a:cubicBezTo>
                        <a:cubicBezTo>
                          <a:pt x="172897" y="257886"/>
                          <a:pt x="184345" y="260285"/>
                          <a:pt x="194758" y="264623"/>
                        </a:cubicBezTo>
                        <a:lnTo>
                          <a:pt x="203581" y="270482"/>
                        </a:lnTo>
                        <a:lnTo>
                          <a:pt x="235310" y="271573"/>
                        </a:lnTo>
                        <a:cubicBezTo>
                          <a:pt x="245982" y="268464"/>
                          <a:pt x="255684" y="262023"/>
                          <a:pt x="262771" y="252729"/>
                        </a:cubicBezTo>
                        <a:cubicBezTo>
                          <a:pt x="276945" y="234142"/>
                          <a:pt x="277348" y="208487"/>
                          <a:pt x="263766" y="189464"/>
                        </a:cubicBezTo>
                        <a:cubicBezTo>
                          <a:pt x="250183" y="170441"/>
                          <a:pt x="225787" y="162493"/>
                          <a:pt x="203606" y="169864"/>
                        </a:cubicBezTo>
                        <a:cubicBezTo>
                          <a:pt x="181424" y="177235"/>
                          <a:pt x="166638" y="198204"/>
                          <a:pt x="167143" y="221573"/>
                        </a:cubicBezTo>
                        <a:cubicBezTo>
                          <a:pt x="-5235" y="315646"/>
                          <a:pt x="55748" y="223980"/>
                          <a:pt x="51" y="225184"/>
                        </a:cubicBezTo>
                        <a:cubicBezTo>
                          <a:pt x="-2038" y="128506"/>
                          <a:pt x="59134" y="41758"/>
                          <a:pt x="150900" y="11263"/>
                        </a:cubicBezTo>
                        <a:cubicBezTo>
                          <a:pt x="173842" y="3639"/>
                          <a:pt x="197356" y="-24"/>
                          <a:pt x="220600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14" name="二等辺三角形 513">
                  <a:extLst>
                    <a:ext uri="{FF2B5EF4-FFF2-40B4-BE49-F238E27FC236}">
                      <a16:creationId xmlns:a16="http://schemas.microsoft.com/office/drawing/2014/main" id="{A907B390-B3A5-487C-B2B1-96A91E07B663}"/>
                    </a:ext>
                  </a:extLst>
                </p:cNvPr>
                <p:cNvSpPr/>
                <p:nvPr/>
              </p:nvSpPr>
              <p:spPr>
                <a:xfrm rot="12782294">
                  <a:off x="4562071" y="3064669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5" name="二等辺三角形 514">
                  <a:extLst>
                    <a:ext uri="{FF2B5EF4-FFF2-40B4-BE49-F238E27FC236}">
                      <a16:creationId xmlns:a16="http://schemas.microsoft.com/office/drawing/2014/main" id="{7FFC067D-55B7-453D-BE85-ABAA780F7C1A}"/>
                    </a:ext>
                  </a:extLst>
                </p:cNvPr>
                <p:cNvSpPr/>
                <p:nvPr/>
              </p:nvSpPr>
              <p:spPr>
                <a:xfrm rot="15537102">
                  <a:off x="4636156" y="3159534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6" name="二等辺三角形 515">
                  <a:extLst>
                    <a:ext uri="{FF2B5EF4-FFF2-40B4-BE49-F238E27FC236}">
                      <a16:creationId xmlns:a16="http://schemas.microsoft.com/office/drawing/2014/main" id="{ED48A55C-D987-4CB3-B34F-A875943078CC}"/>
                    </a:ext>
                  </a:extLst>
                </p:cNvPr>
                <p:cNvSpPr/>
                <p:nvPr/>
              </p:nvSpPr>
              <p:spPr>
                <a:xfrm rot="19478095">
                  <a:off x="4563269" y="3329175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7" name="二等辺三角形 516">
                  <a:extLst>
                    <a:ext uri="{FF2B5EF4-FFF2-40B4-BE49-F238E27FC236}">
                      <a16:creationId xmlns:a16="http://schemas.microsoft.com/office/drawing/2014/main" id="{0E0BE2A6-692A-4C88-81A3-1E9CCEE6DBB4}"/>
                    </a:ext>
                  </a:extLst>
                </p:cNvPr>
                <p:cNvSpPr/>
                <p:nvPr/>
              </p:nvSpPr>
              <p:spPr>
                <a:xfrm rot="17501834">
                  <a:off x="4627564" y="3260119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8" name="二等辺三角形 517">
                  <a:extLst>
                    <a:ext uri="{FF2B5EF4-FFF2-40B4-BE49-F238E27FC236}">
                      <a16:creationId xmlns:a16="http://schemas.microsoft.com/office/drawing/2014/main" id="{7E2EBC78-BF0F-42C1-B5D4-7D4A526DAAD0}"/>
                    </a:ext>
                  </a:extLst>
                </p:cNvPr>
                <p:cNvSpPr/>
                <p:nvPr/>
              </p:nvSpPr>
              <p:spPr>
                <a:xfrm rot="10800000">
                  <a:off x="4471584" y="3043238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9" name="二等辺三角形 518">
                  <a:extLst>
                    <a:ext uri="{FF2B5EF4-FFF2-40B4-BE49-F238E27FC236}">
                      <a16:creationId xmlns:a16="http://schemas.microsoft.com/office/drawing/2014/main" id="{8AACE701-1A34-48CF-A827-A43A32603CD0}"/>
                    </a:ext>
                  </a:extLst>
                </p:cNvPr>
                <p:cNvSpPr/>
                <p:nvPr/>
              </p:nvSpPr>
              <p:spPr>
                <a:xfrm rot="8100000">
                  <a:off x="4364428" y="3090862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0" name="二等辺三角形 519">
                  <a:extLst>
                    <a:ext uri="{FF2B5EF4-FFF2-40B4-BE49-F238E27FC236}">
                      <a16:creationId xmlns:a16="http://schemas.microsoft.com/office/drawing/2014/main" id="{47661162-DB66-48C7-9D25-573928A5E51F}"/>
                    </a:ext>
                  </a:extLst>
                </p:cNvPr>
                <p:cNvSpPr/>
                <p:nvPr/>
              </p:nvSpPr>
              <p:spPr>
                <a:xfrm>
                  <a:off x="4483491" y="3357562"/>
                  <a:ext cx="45719" cy="102394"/>
                </a:xfrm>
                <a:prstGeom prst="triangle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632" name="グループ化 631">
            <a:extLst>
              <a:ext uri="{FF2B5EF4-FFF2-40B4-BE49-F238E27FC236}">
                <a16:creationId xmlns:a16="http://schemas.microsoft.com/office/drawing/2014/main" id="{573B0925-1788-4601-893F-B39CCA141D60}"/>
              </a:ext>
            </a:extLst>
          </p:cNvPr>
          <p:cNvGrpSpPr/>
          <p:nvPr/>
        </p:nvGrpSpPr>
        <p:grpSpPr>
          <a:xfrm>
            <a:off x="6587688" y="1601590"/>
            <a:ext cx="2642037" cy="1498484"/>
            <a:chOff x="1543050" y="2830513"/>
            <a:chExt cx="4100512" cy="2325687"/>
          </a:xfrm>
        </p:grpSpPr>
        <p:grpSp>
          <p:nvGrpSpPr>
            <p:cNvPr id="633" name="グループ化 632">
              <a:extLst>
                <a:ext uri="{FF2B5EF4-FFF2-40B4-BE49-F238E27FC236}">
                  <a16:creationId xmlns:a16="http://schemas.microsoft.com/office/drawing/2014/main" id="{0BD7EE84-1237-4BA1-BBBC-C50819156B5A}"/>
                </a:ext>
              </a:extLst>
            </p:cNvPr>
            <p:cNvGrpSpPr/>
            <p:nvPr/>
          </p:nvGrpSpPr>
          <p:grpSpPr>
            <a:xfrm flipV="1">
              <a:off x="1962149" y="4013452"/>
              <a:ext cx="3262595" cy="856998"/>
              <a:chOff x="1962149" y="2138363"/>
              <a:chExt cx="3262595" cy="1170465"/>
            </a:xfrm>
          </p:grpSpPr>
          <p:sp>
            <p:nvSpPr>
              <p:cNvPr id="679" name="フリーフォーム: 図形 678">
                <a:extLst>
                  <a:ext uri="{FF2B5EF4-FFF2-40B4-BE49-F238E27FC236}">
                    <a16:creationId xmlns:a16="http://schemas.microsoft.com/office/drawing/2014/main" id="{487AF1A5-1200-405D-A821-83FFBA5828B2}"/>
                  </a:ext>
                </a:extLst>
              </p:cNvPr>
              <p:cNvSpPr/>
              <p:nvPr/>
            </p:nvSpPr>
            <p:spPr>
              <a:xfrm>
                <a:off x="1962150" y="2246313"/>
                <a:ext cx="3262313" cy="1062037"/>
              </a:xfrm>
              <a:custGeom>
                <a:avLst/>
                <a:gdLst>
                  <a:gd name="connsiteX0" fmla="*/ 1631157 w 3262313"/>
                  <a:gd name="connsiteY0" fmla="*/ 0 h 1062037"/>
                  <a:gd name="connsiteX1" fmla="*/ 3224668 w 3262313"/>
                  <a:gd name="connsiteY1" fmla="*/ 195851 h 1062037"/>
                  <a:gd name="connsiteX2" fmla="*/ 3262313 w 3262313"/>
                  <a:gd name="connsiteY2" fmla="*/ 209736 h 1062037"/>
                  <a:gd name="connsiteX3" fmla="*/ 3262313 w 3262313"/>
                  <a:gd name="connsiteY3" fmla="*/ 308161 h 1062037"/>
                  <a:gd name="connsiteX4" fmla="*/ 3262313 w 3262313"/>
                  <a:gd name="connsiteY4" fmla="*/ 340202 h 1062037"/>
                  <a:gd name="connsiteX5" fmla="*/ 3262313 w 3262313"/>
                  <a:gd name="connsiteY5" fmla="*/ 438627 h 1062037"/>
                  <a:gd name="connsiteX6" fmla="*/ 3262311 w 3262313"/>
                  <a:gd name="connsiteY6" fmla="*/ 438627 h 1062037"/>
                  <a:gd name="connsiteX7" fmla="*/ 3262311 w 3262313"/>
                  <a:gd name="connsiteY7" fmla="*/ 852457 h 1062037"/>
                  <a:gd name="connsiteX8" fmla="*/ 3247833 w 3262313"/>
                  <a:gd name="connsiteY8" fmla="*/ 708836 h 1062037"/>
                  <a:gd name="connsiteX9" fmla="*/ 2549527 w 3262313"/>
                  <a:gd name="connsiteY9" fmla="*/ 139700 h 1062037"/>
                  <a:gd name="connsiteX10" fmla="*/ 1836739 w 3262313"/>
                  <a:gd name="connsiteY10" fmla="*/ 852487 h 1062037"/>
                  <a:gd name="connsiteX11" fmla="*/ 1836738 w 3262313"/>
                  <a:gd name="connsiteY11" fmla="*/ 852487 h 1062037"/>
                  <a:gd name="connsiteX12" fmla="*/ 1836738 w 3262313"/>
                  <a:gd name="connsiteY12" fmla="*/ 1062037 h 1062037"/>
                  <a:gd name="connsiteX13" fmla="*/ 1425574 w 3262313"/>
                  <a:gd name="connsiteY13" fmla="*/ 1062037 h 1062037"/>
                  <a:gd name="connsiteX14" fmla="*/ 1425574 w 3262313"/>
                  <a:gd name="connsiteY14" fmla="*/ 852497 h 1062037"/>
                  <a:gd name="connsiteX15" fmla="*/ 1425575 w 3262313"/>
                  <a:gd name="connsiteY15" fmla="*/ 852487 h 1062037"/>
                  <a:gd name="connsiteX16" fmla="*/ 712787 w 3262313"/>
                  <a:gd name="connsiteY16" fmla="*/ 139700 h 1062037"/>
                  <a:gd name="connsiteX17" fmla="*/ 0 w 3262313"/>
                  <a:gd name="connsiteY17" fmla="*/ 852487 h 1062037"/>
                  <a:gd name="connsiteX18" fmla="*/ 0 w 3262313"/>
                  <a:gd name="connsiteY18" fmla="*/ 229393 h 1062037"/>
                  <a:gd name="connsiteX19" fmla="*/ 1 w 3262313"/>
                  <a:gd name="connsiteY19" fmla="*/ 229393 h 1062037"/>
                  <a:gd name="connsiteX20" fmla="*/ 1 w 3262313"/>
                  <a:gd name="connsiteY20" fmla="*/ 209736 h 1062037"/>
                  <a:gd name="connsiteX21" fmla="*/ 37647 w 3262313"/>
                  <a:gd name="connsiteY21" fmla="*/ 195851 h 1062037"/>
                  <a:gd name="connsiteX22" fmla="*/ 1631157 w 3262313"/>
                  <a:gd name="connsiteY22" fmla="*/ 0 h 1062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262313" h="1062037">
                    <a:moveTo>
                      <a:pt x="1631157" y="0"/>
                    </a:moveTo>
                    <a:cubicBezTo>
                      <a:pt x="2267659" y="0"/>
                      <a:pt x="2838254" y="75886"/>
                      <a:pt x="3224668" y="195851"/>
                    </a:cubicBezTo>
                    <a:lnTo>
                      <a:pt x="3262313" y="209736"/>
                    </a:lnTo>
                    <a:lnTo>
                      <a:pt x="3262313" y="308161"/>
                    </a:lnTo>
                    <a:lnTo>
                      <a:pt x="3262313" y="340202"/>
                    </a:lnTo>
                    <a:lnTo>
                      <a:pt x="3262313" y="438627"/>
                    </a:lnTo>
                    <a:lnTo>
                      <a:pt x="3262311" y="438627"/>
                    </a:lnTo>
                    <a:lnTo>
                      <a:pt x="3262311" y="852457"/>
                    </a:lnTo>
                    <a:lnTo>
                      <a:pt x="3247833" y="708836"/>
                    </a:lnTo>
                    <a:cubicBezTo>
                      <a:pt x="3181368" y="384031"/>
                      <a:pt x="2893981" y="139700"/>
                      <a:pt x="2549527" y="139700"/>
                    </a:cubicBezTo>
                    <a:cubicBezTo>
                      <a:pt x="2155865" y="139700"/>
                      <a:pt x="1836739" y="458826"/>
                      <a:pt x="1836739" y="852487"/>
                    </a:cubicBezTo>
                    <a:lnTo>
                      <a:pt x="1836738" y="852487"/>
                    </a:lnTo>
                    <a:lnTo>
                      <a:pt x="1836738" y="1062037"/>
                    </a:lnTo>
                    <a:lnTo>
                      <a:pt x="1425574" y="1062037"/>
                    </a:lnTo>
                    <a:lnTo>
                      <a:pt x="1425574" y="852497"/>
                    </a:lnTo>
                    <a:lnTo>
                      <a:pt x="1425575" y="852487"/>
                    </a:lnTo>
                    <a:cubicBezTo>
                      <a:pt x="1425575" y="458826"/>
                      <a:pt x="1106449" y="139700"/>
                      <a:pt x="712787" y="139700"/>
                    </a:cubicBezTo>
                    <a:cubicBezTo>
                      <a:pt x="319126" y="139700"/>
                      <a:pt x="0" y="458826"/>
                      <a:pt x="0" y="852487"/>
                    </a:cubicBezTo>
                    <a:lnTo>
                      <a:pt x="0" y="229393"/>
                    </a:lnTo>
                    <a:lnTo>
                      <a:pt x="1" y="229393"/>
                    </a:lnTo>
                    <a:lnTo>
                      <a:pt x="1" y="209736"/>
                    </a:lnTo>
                    <a:lnTo>
                      <a:pt x="37647" y="195851"/>
                    </a:lnTo>
                    <a:cubicBezTo>
                      <a:pt x="424060" y="75886"/>
                      <a:pt x="994655" y="0"/>
                      <a:pt x="1631157" y="0"/>
                    </a:cubicBezTo>
                    <a:close/>
                  </a:path>
                </a:pathLst>
              </a:custGeom>
              <a:pattFill prst="horzBrick">
                <a:fgClr>
                  <a:sysClr val="windowText" lastClr="000000">
                    <a:lumMod val="50000"/>
                    <a:lumOff val="50000"/>
                  </a:sys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0" name="フリーフォーム: 図形 679">
                <a:extLst>
                  <a:ext uri="{FF2B5EF4-FFF2-40B4-BE49-F238E27FC236}">
                    <a16:creationId xmlns:a16="http://schemas.microsoft.com/office/drawing/2014/main" id="{CD25CC02-F3F8-449A-A3DB-26519CDA6E00}"/>
                  </a:ext>
                </a:extLst>
              </p:cNvPr>
              <p:cNvSpPr/>
              <p:nvPr/>
            </p:nvSpPr>
            <p:spPr>
              <a:xfrm>
                <a:off x="1962149" y="2382839"/>
                <a:ext cx="1425576" cy="925989"/>
              </a:xfrm>
              <a:custGeom>
                <a:avLst/>
                <a:gdLst>
                  <a:gd name="connsiteX0" fmla="*/ 712789 w 1425576"/>
                  <a:gd name="connsiteY0" fmla="*/ 0 h 925989"/>
                  <a:gd name="connsiteX1" fmla="*/ 1425576 w 1425576"/>
                  <a:gd name="connsiteY1" fmla="*/ 712787 h 925989"/>
                  <a:gd name="connsiteX2" fmla="*/ 1425575 w 1425576"/>
                  <a:gd name="connsiteY2" fmla="*/ 712797 h 925989"/>
                  <a:gd name="connsiteX3" fmla="*/ 1425575 w 1425576"/>
                  <a:gd name="connsiteY3" fmla="*/ 925989 h 925989"/>
                  <a:gd name="connsiteX4" fmla="*/ 1331913 w 1425576"/>
                  <a:gd name="connsiteY4" fmla="*/ 925989 h 925989"/>
                  <a:gd name="connsiteX5" fmla="*/ 1331913 w 1425576"/>
                  <a:gd name="connsiteY5" fmla="*/ 712796 h 925989"/>
                  <a:gd name="connsiteX6" fmla="*/ 1331914 w 1425576"/>
                  <a:gd name="connsiteY6" fmla="*/ 712787 h 925989"/>
                  <a:gd name="connsiteX7" fmla="*/ 712789 w 1425576"/>
                  <a:gd name="connsiteY7" fmla="*/ 93662 h 925989"/>
                  <a:gd name="connsiteX8" fmla="*/ 93663 w 1425576"/>
                  <a:gd name="connsiteY8" fmla="*/ 712787 h 925989"/>
                  <a:gd name="connsiteX9" fmla="*/ 93662 w 1425576"/>
                  <a:gd name="connsiteY9" fmla="*/ 712787 h 925989"/>
                  <a:gd name="connsiteX10" fmla="*/ 93662 w 1425576"/>
                  <a:gd name="connsiteY10" fmla="*/ 925989 h 925989"/>
                  <a:gd name="connsiteX11" fmla="*/ 0 w 1425576"/>
                  <a:gd name="connsiteY11" fmla="*/ 925989 h 925989"/>
                  <a:gd name="connsiteX12" fmla="*/ 0 w 1425576"/>
                  <a:gd name="connsiteY12" fmla="*/ 712787 h 925989"/>
                  <a:gd name="connsiteX13" fmla="*/ 1 w 1425576"/>
                  <a:gd name="connsiteY13" fmla="*/ 712787 h 925989"/>
                  <a:gd name="connsiteX14" fmla="*/ 712789 w 1425576"/>
                  <a:gd name="connsiteY14" fmla="*/ 0 h 925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25576" h="925989">
                    <a:moveTo>
                      <a:pt x="712789" y="0"/>
                    </a:moveTo>
                    <a:cubicBezTo>
                      <a:pt x="1106450" y="0"/>
                      <a:pt x="1425576" y="319126"/>
                      <a:pt x="1425576" y="712787"/>
                    </a:cubicBezTo>
                    <a:lnTo>
                      <a:pt x="1425575" y="712797"/>
                    </a:lnTo>
                    <a:lnTo>
                      <a:pt x="1425575" y="925989"/>
                    </a:lnTo>
                    <a:lnTo>
                      <a:pt x="1331913" y="925989"/>
                    </a:lnTo>
                    <a:lnTo>
                      <a:pt x="1331913" y="712796"/>
                    </a:lnTo>
                    <a:lnTo>
                      <a:pt x="1331914" y="712787"/>
                    </a:lnTo>
                    <a:cubicBezTo>
                      <a:pt x="1331914" y="370854"/>
                      <a:pt x="1054722" y="93662"/>
                      <a:pt x="712789" y="93662"/>
                    </a:cubicBezTo>
                    <a:cubicBezTo>
                      <a:pt x="370855" y="93662"/>
                      <a:pt x="93663" y="370854"/>
                      <a:pt x="93663" y="712787"/>
                    </a:cubicBezTo>
                    <a:lnTo>
                      <a:pt x="93662" y="712787"/>
                    </a:lnTo>
                    <a:lnTo>
                      <a:pt x="93662" y="925989"/>
                    </a:lnTo>
                    <a:lnTo>
                      <a:pt x="0" y="925989"/>
                    </a:lnTo>
                    <a:lnTo>
                      <a:pt x="0" y="712787"/>
                    </a:lnTo>
                    <a:lnTo>
                      <a:pt x="1" y="712787"/>
                    </a:lnTo>
                    <a:cubicBezTo>
                      <a:pt x="1" y="319126"/>
                      <a:pt x="319127" y="0"/>
                      <a:pt x="712789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1" name="フリーフォーム: 図形 680">
                <a:extLst>
                  <a:ext uri="{FF2B5EF4-FFF2-40B4-BE49-F238E27FC236}">
                    <a16:creationId xmlns:a16="http://schemas.microsoft.com/office/drawing/2014/main" id="{9905A629-B0A9-4E6A-80E1-4C73FBF59AF4}"/>
                  </a:ext>
                </a:extLst>
              </p:cNvPr>
              <p:cNvSpPr/>
              <p:nvPr/>
            </p:nvSpPr>
            <p:spPr>
              <a:xfrm>
                <a:off x="3798888" y="2382839"/>
                <a:ext cx="1425576" cy="925989"/>
              </a:xfrm>
              <a:custGeom>
                <a:avLst/>
                <a:gdLst>
                  <a:gd name="connsiteX0" fmla="*/ 712789 w 1425576"/>
                  <a:gd name="connsiteY0" fmla="*/ 0 h 925989"/>
                  <a:gd name="connsiteX1" fmla="*/ 1425576 w 1425576"/>
                  <a:gd name="connsiteY1" fmla="*/ 712787 h 925989"/>
                  <a:gd name="connsiteX2" fmla="*/ 1425575 w 1425576"/>
                  <a:gd name="connsiteY2" fmla="*/ 712797 h 925989"/>
                  <a:gd name="connsiteX3" fmla="*/ 1425575 w 1425576"/>
                  <a:gd name="connsiteY3" fmla="*/ 925989 h 925989"/>
                  <a:gd name="connsiteX4" fmla="*/ 1331913 w 1425576"/>
                  <a:gd name="connsiteY4" fmla="*/ 925989 h 925989"/>
                  <a:gd name="connsiteX5" fmla="*/ 1331913 w 1425576"/>
                  <a:gd name="connsiteY5" fmla="*/ 712796 h 925989"/>
                  <a:gd name="connsiteX6" fmla="*/ 1331914 w 1425576"/>
                  <a:gd name="connsiteY6" fmla="*/ 712787 h 925989"/>
                  <a:gd name="connsiteX7" fmla="*/ 712789 w 1425576"/>
                  <a:gd name="connsiteY7" fmla="*/ 93662 h 925989"/>
                  <a:gd name="connsiteX8" fmla="*/ 93663 w 1425576"/>
                  <a:gd name="connsiteY8" fmla="*/ 712787 h 925989"/>
                  <a:gd name="connsiteX9" fmla="*/ 93662 w 1425576"/>
                  <a:gd name="connsiteY9" fmla="*/ 712787 h 925989"/>
                  <a:gd name="connsiteX10" fmla="*/ 93662 w 1425576"/>
                  <a:gd name="connsiteY10" fmla="*/ 925989 h 925989"/>
                  <a:gd name="connsiteX11" fmla="*/ 0 w 1425576"/>
                  <a:gd name="connsiteY11" fmla="*/ 925989 h 925989"/>
                  <a:gd name="connsiteX12" fmla="*/ 0 w 1425576"/>
                  <a:gd name="connsiteY12" fmla="*/ 712787 h 925989"/>
                  <a:gd name="connsiteX13" fmla="*/ 1 w 1425576"/>
                  <a:gd name="connsiteY13" fmla="*/ 712787 h 925989"/>
                  <a:gd name="connsiteX14" fmla="*/ 712789 w 1425576"/>
                  <a:gd name="connsiteY14" fmla="*/ 0 h 925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25576" h="925989">
                    <a:moveTo>
                      <a:pt x="712789" y="0"/>
                    </a:moveTo>
                    <a:cubicBezTo>
                      <a:pt x="1106450" y="0"/>
                      <a:pt x="1425576" y="319126"/>
                      <a:pt x="1425576" y="712787"/>
                    </a:cubicBezTo>
                    <a:lnTo>
                      <a:pt x="1425575" y="712797"/>
                    </a:lnTo>
                    <a:lnTo>
                      <a:pt x="1425575" y="925989"/>
                    </a:lnTo>
                    <a:lnTo>
                      <a:pt x="1331913" y="925989"/>
                    </a:lnTo>
                    <a:lnTo>
                      <a:pt x="1331913" y="712796"/>
                    </a:lnTo>
                    <a:lnTo>
                      <a:pt x="1331914" y="712787"/>
                    </a:lnTo>
                    <a:cubicBezTo>
                      <a:pt x="1331914" y="370854"/>
                      <a:pt x="1054722" y="93662"/>
                      <a:pt x="712789" y="93662"/>
                    </a:cubicBezTo>
                    <a:cubicBezTo>
                      <a:pt x="370855" y="93662"/>
                      <a:pt x="93663" y="370854"/>
                      <a:pt x="93663" y="712787"/>
                    </a:cubicBezTo>
                    <a:lnTo>
                      <a:pt x="93662" y="712787"/>
                    </a:lnTo>
                    <a:lnTo>
                      <a:pt x="93662" y="925989"/>
                    </a:lnTo>
                    <a:lnTo>
                      <a:pt x="0" y="925989"/>
                    </a:lnTo>
                    <a:lnTo>
                      <a:pt x="0" y="712787"/>
                    </a:lnTo>
                    <a:lnTo>
                      <a:pt x="1" y="712787"/>
                    </a:lnTo>
                    <a:cubicBezTo>
                      <a:pt x="1" y="319126"/>
                      <a:pt x="319127" y="0"/>
                      <a:pt x="712789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82" name="グループ化 681">
                <a:extLst>
                  <a:ext uri="{FF2B5EF4-FFF2-40B4-BE49-F238E27FC236}">
                    <a16:creationId xmlns:a16="http://schemas.microsoft.com/office/drawing/2014/main" id="{322FCB28-382C-4CAF-A893-2714DC74836F}"/>
                  </a:ext>
                </a:extLst>
              </p:cNvPr>
              <p:cNvGrpSpPr/>
              <p:nvPr/>
            </p:nvGrpSpPr>
            <p:grpSpPr>
              <a:xfrm>
                <a:off x="1962149" y="2382891"/>
                <a:ext cx="1425577" cy="925698"/>
                <a:chOff x="1962149" y="5064809"/>
                <a:chExt cx="1425577" cy="925698"/>
              </a:xfrm>
              <a:solidFill>
                <a:sysClr val="window" lastClr="FFFFFF">
                  <a:lumMod val="50000"/>
                </a:sysClr>
              </a:solidFill>
            </p:grpSpPr>
            <p:sp>
              <p:nvSpPr>
                <p:cNvPr id="704" name="フリーフォーム: 図形 703">
                  <a:extLst>
                    <a:ext uri="{FF2B5EF4-FFF2-40B4-BE49-F238E27FC236}">
                      <a16:creationId xmlns:a16="http://schemas.microsoft.com/office/drawing/2014/main" id="{93F4072E-DC3A-4EDB-8A80-7B5F59203C99}"/>
                    </a:ext>
                  </a:extLst>
                </p:cNvPr>
                <p:cNvSpPr/>
                <p:nvPr/>
              </p:nvSpPr>
              <p:spPr>
                <a:xfrm>
                  <a:off x="2677821" y="5064809"/>
                  <a:ext cx="156680" cy="110656"/>
                </a:xfrm>
                <a:custGeom>
                  <a:avLst/>
                  <a:gdLst>
                    <a:gd name="connsiteX0" fmla="*/ 0 w 156680"/>
                    <a:gd name="connsiteY0" fmla="*/ 0 h 110656"/>
                    <a:gd name="connsiteX1" fmla="*/ 140768 w 156680"/>
                    <a:gd name="connsiteY1" fmla="*/ 14190 h 110656"/>
                    <a:gd name="connsiteX2" fmla="*/ 156680 w 156680"/>
                    <a:gd name="connsiteY2" fmla="*/ 19129 h 110656"/>
                    <a:gd name="connsiteX3" fmla="*/ 137055 w 156680"/>
                    <a:gd name="connsiteY3" fmla="*/ 110656 h 110656"/>
                    <a:gd name="connsiteX4" fmla="*/ 121892 w 156680"/>
                    <a:gd name="connsiteY4" fmla="*/ 105949 h 110656"/>
                    <a:gd name="connsiteX5" fmla="*/ 1395 w 156680"/>
                    <a:gd name="connsiteY5" fmla="*/ 93802 h 110656"/>
                    <a:gd name="connsiteX6" fmla="*/ 0 w 156680"/>
                    <a:gd name="connsiteY6" fmla="*/ 0 h 110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6680" h="110656">
                      <a:moveTo>
                        <a:pt x="0" y="0"/>
                      </a:moveTo>
                      <a:lnTo>
                        <a:pt x="140768" y="14190"/>
                      </a:lnTo>
                      <a:lnTo>
                        <a:pt x="156680" y="19129"/>
                      </a:lnTo>
                      <a:lnTo>
                        <a:pt x="137055" y="110656"/>
                      </a:lnTo>
                      <a:lnTo>
                        <a:pt x="121892" y="105949"/>
                      </a:lnTo>
                      <a:lnTo>
                        <a:pt x="1395" y="9380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5" name="フリーフォーム: 図形 704">
                  <a:extLst>
                    <a:ext uri="{FF2B5EF4-FFF2-40B4-BE49-F238E27FC236}">
                      <a16:creationId xmlns:a16="http://schemas.microsoft.com/office/drawing/2014/main" id="{02D59098-91BA-4C64-A168-DFF372872E2F}"/>
                    </a:ext>
                  </a:extLst>
                </p:cNvPr>
                <p:cNvSpPr/>
                <p:nvPr/>
              </p:nvSpPr>
              <p:spPr>
                <a:xfrm>
                  <a:off x="2515375" y="5064809"/>
                  <a:ext cx="156679" cy="110656"/>
                </a:xfrm>
                <a:custGeom>
                  <a:avLst/>
                  <a:gdLst>
                    <a:gd name="connsiteX0" fmla="*/ 156679 w 156679"/>
                    <a:gd name="connsiteY0" fmla="*/ 0 h 110656"/>
                    <a:gd name="connsiteX1" fmla="*/ 155284 w 156679"/>
                    <a:gd name="connsiteY1" fmla="*/ 93803 h 110656"/>
                    <a:gd name="connsiteX2" fmla="*/ 34788 w 156679"/>
                    <a:gd name="connsiteY2" fmla="*/ 105949 h 110656"/>
                    <a:gd name="connsiteX3" fmla="*/ 19624 w 156679"/>
                    <a:gd name="connsiteY3" fmla="*/ 110656 h 110656"/>
                    <a:gd name="connsiteX4" fmla="*/ 0 w 156679"/>
                    <a:gd name="connsiteY4" fmla="*/ 19130 h 110656"/>
                    <a:gd name="connsiteX5" fmla="*/ 15912 w 156679"/>
                    <a:gd name="connsiteY5" fmla="*/ 14190 h 110656"/>
                    <a:gd name="connsiteX6" fmla="*/ 156679 w 156679"/>
                    <a:gd name="connsiteY6" fmla="*/ 0 h 110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6679" h="110656">
                      <a:moveTo>
                        <a:pt x="156679" y="0"/>
                      </a:moveTo>
                      <a:lnTo>
                        <a:pt x="155284" y="93803"/>
                      </a:lnTo>
                      <a:lnTo>
                        <a:pt x="34788" y="105949"/>
                      </a:lnTo>
                      <a:lnTo>
                        <a:pt x="19624" y="110656"/>
                      </a:lnTo>
                      <a:lnTo>
                        <a:pt x="0" y="19130"/>
                      </a:lnTo>
                      <a:lnTo>
                        <a:pt x="15912" y="14190"/>
                      </a:lnTo>
                      <a:lnTo>
                        <a:pt x="15667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6" name="フリーフォーム: 図形 705">
                  <a:extLst>
                    <a:ext uri="{FF2B5EF4-FFF2-40B4-BE49-F238E27FC236}">
                      <a16:creationId xmlns:a16="http://schemas.microsoft.com/office/drawing/2014/main" id="{11C4F218-8C9A-4B92-A222-2C68A6899875}"/>
                    </a:ext>
                  </a:extLst>
                </p:cNvPr>
                <p:cNvSpPr/>
                <p:nvPr/>
              </p:nvSpPr>
              <p:spPr>
                <a:xfrm>
                  <a:off x="2823206" y="5085694"/>
                  <a:ext cx="163940" cy="139655"/>
                </a:xfrm>
                <a:custGeom>
                  <a:avLst/>
                  <a:gdLst>
                    <a:gd name="connsiteX0" fmla="*/ 16948 w 163940"/>
                    <a:gd name="connsiteY0" fmla="*/ 0 h 139655"/>
                    <a:gd name="connsiteX1" fmla="*/ 129181 w 163940"/>
                    <a:gd name="connsiteY1" fmla="*/ 34839 h 139655"/>
                    <a:gd name="connsiteX2" fmla="*/ 163940 w 163940"/>
                    <a:gd name="connsiteY2" fmla="*/ 53706 h 139655"/>
                    <a:gd name="connsiteX3" fmla="*/ 126832 w 163940"/>
                    <a:gd name="connsiteY3" fmla="*/ 139655 h 139655"/>
                    <a:gd name="connsiteX4" fmla="*/ 92723 w 163940"/>
                    <a:gd name="connsiteY4" fmla="*/ 121141 h 139655"/>
                    <a:gd name="connsiteX5" fmla="*/ 0 w 163940"/>
                    <a:gd name="connsiteY5" fmla="*/ 92358 h 139655"/>
                    <a:gd name="connsiteX6" fmla="*/ 16948 w 163940"/>
                    <a:gd name="connsiteY6" fmla="*/ 0 h 139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3940" h="139655">
                      <a:moveTo>
                        <a:pt x="16948" y="0"/>
                      </a:moveTo>
                      <a:lnTo>
                        <a:pt x="129181" y="34839"/>
                      </a:lnTo>
                      <a:lnTo>
                        <a:pt x="163940" y="53706"/>
                      </a:lnTo>
                      <a:lnTo>
                        <a:pt x="126832" y="139655"/>
                      </a:lnTo>
                      <a:lnTo>
                        <a:pt x="92723" y="121141"/>
                      </a:lnTo>
                      <a:lnTo>
                        <a:pt x="0" y="92358"/>
                      </a:lnTo>
                      <a:lnTo>
                        <a:pt x="16948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7" name="フリーフォーム: 図形 706">
                  <a:extLst>
                    <a:ext uri="{FF2B5EF4-FFF2-40B4-BE49-F238E27FC236}">
                      <a16:creationId xmlns:a16="http://schemas.microsoft.com/office/drawing/2014/main" id="{F794713D-4765-4BD3-A746-B7A71D06CAA7}"/>
                    </a:ext>
                  </a:extLst>
                </p:cNvPr>
                <p:cNvSpPr/>
                <p:nvPr/>
              </p:nvSpPr>
              <p:spPr>
                <a:xfrm>
                  <a:off x="2362730" y="5085694"/>
                  <a:ext cx="163939" cy="139654"/>
                </a:xfrm>
                <a:custGeom>
                  <a:avLst/>
                  <a:gdLst>
                    <a:gd name="connsiteX0" fmla="*/ 146991 w 163939"/>
                    <a:gd name="connsiteY0" fmla="*/ 0 h 139654"/>
                    <a:gd name="connsiteX1" fmla="*/ 163939 w 163939"/>
                    <a:gd name="connsiteY1" fmla="*/ 92357 h 139654"/>
                    <a:gd name="connsiteX2" fmla="*/ 71217 w 163939"/>
                    <a:gd name="connsiteY2" fmla="*/ 121140 h 139654"/>
                    <a:gd name="connsiteX3" fmla="*/ 37108 w 163939"/>
                    <a:gd name="connsiteY3" fmla="*/ 139654 h 139654"/>
                    <a:gd name="connsiteX4" fmla="*/ 0 w 163939"/>
                    <a:gd name="connsiteY4" fmla="*/ 53705 h 139654"/>
                    <a:gd name="connsiteX5" fmla="*/ 34760 w 163939"/>
                    <a:gd name="connsiteY5" fmla="*/ 34838 h 139654"/>
                    <a:gd name="connsiteX6" fmla="*/ 146991 w 163939"/>
                    <a:gd name="connsiteY6" fmla="*/ 0 h 139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3939" h="139654">
                      <a:moveTo>
                        <a:pt x="146991" y="0"/>
                      </a:moveTo>
                      <a:lnTo>
                        <a:pt x="163939" y="92357"/>
                      </a:lnTo>
                      <a:lnTo>
                        <a:pt x="71217" y="121140"/>
                      </a:lnTo>
                      <a:lnTo>
                        <a:pt x="37108" y="139654"/>
                      </a:lnTo>
                      <a:lnTo>
                        <a:pt x="0" y="53705"/>
                      </a:lnTo>
                      <a:lnTo>
                        <a:pt x="34760" y="34838"/>
                      </a:lnTo>
                      <a:lnTo>
                        <a:pt x="146991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8" name="フリーフォーム: 図形 707">
                  <a:extLst>
                    <a:ext uri="{FF2B5EF4-FFF2-40B4-BE49-F238E27FC236}">
                      <a16:creationId xmlns:a16="http://schemas.microsoft.com/office/drawing/2014/main" id="{14F01B0D-05A2-4211-9FAF-C155B580110B}"/>
                    </a:ext>
                  </a:extLst>
                </p:cNvPr>
                <p:cNvSpPr/>
                <p:nvPr/>
              </p:nvSpPr>
              <p:spPr>
                <a:xfrm>
                  <a:off x="2957952" y="5142358"/>
                  <a:ext cx="164006" cy="160933"/>
                </a:xfrm>
                <a:custGeom>
                  <a:avLst/>
                  <a:gdLst>
                    <a:gd name="connsiteX0" fmla="*/ 34643 w 164006"/>
                    <a:gd name="connsiteY0" fmla="*/ 0 h 160933"/>
                    <a:gd name="connsiteX1" fmla="*/ 115512 w 164006"/>
                    <a:gd name="connsiteY1" fmla="*/ 43894 h 160933"/>
                    <a:gd name="connsiteX2" fmla="*/ 164006 w 164006"/>
                    <a:gd name="connsiteY2" fmla="*/ 83906 h 160933"/>
                    <a:gd name="connsiteX3" fmla="*/ 110865 w 164006"/>
                    <a:gd name="connsiteY3" fmla="*/ 160933 h 160933"/>
                    <a:gd name="connsiteX4" fmla="*/ 63145 w 164006"/>
                    <a:gd name="connsiteY4" fmla="*/ 121560 h 160933"/>
                    <a:gd name="connsiteX5" fmla="*/ 0 w 164006"/>
                    <a:gd name="connsiteY5" fmla="*/ 87286 h 160933"/>
                    <a:gd name="connsiteX6" fmla="*/ 34643 w 164006"/>
                    <a:gd name="connsiteY6" fmla="*/ 0 h 160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4006" h="160933">
                      <a:moveTo>
                        <a:pt x="34643" y="0"/>
                      </a:moveTo>
                      <a:lnTo>
                        <a:pt x="115512" y="43894"/>
                      </a:lnTo>
                      <a:lnTo>
                        <a:pt x="164006" y="83906"/>
                      </a:lnTo>
                      <a:lnTo>
                        <a:pt x="110865" y="160933"/>
                      </a:lnTo>
                      <a:lnTo>
                        <a:pt x="63145" y="121560"/>
                      </a:lnTo>
                      <a:lnTo>
                        <a:pt x="0" y="87286"/>
                      </a:lnTo>
                      <a:lnTo>
                        <a:pt x="3464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9" name="フリーフォーム: 図形 708">
                  <a:extLst>
                    <a:ext uri="{FF2B5EF4-FFF2-40B4-BE49-F238E27FC236}">
                      <a16:creationId xmlns:a16="http://schemas.microsoft.com/office/drawing/2014/main" id="{77F2B527-5C00-4FB7-A698-1FBF5A0D3FDE}"/>
                    </a:ext>
                  </a:extLst>
                </p:cNvPr>
                <p:cNvSpPr/>
                <p:nvPr/>
              </p:nvSpPr>
              <p:spPr>
                <a:xfrm>
                  <a:off x="2227917" y="5142357"/>
                  <a:ext cx="164007" cy="160934"/>
                </a:xfrm>
                <a:custGeom>
                  <a:avLst/>
                  <a:gdLst>
                    <a:gd name="connsiteX0" fmla="*/ 129363 w 164007"/>
                    <a:gd name="connsiteY0" fmla="*/ 0 h 160934"/>
                    <a:gd name="connsiteX1" fmla="*/ 164007 w 164007"/>
                    <a:gd name="connsiteY1" fmla="*/ 87287 h 160934"/>
                    <a:gd name="connsiteX2" fmla="*/ 100863 w 164007"/>
                    <a:gd name="connsiteY2" fmla="*/ 121560 h 160934"/>
                    <a:gd name="connsiteX3" fmla="*/ 53142 w 164007"/>
                    <a:gd name="connsiteY3" fmla="*/ 160934 h 160934"/>
                    <a:gd name="connsiteX4" fmla="*/ 0 w 164007"/>
                    <a:gd name="connsiteY4" fmla="*/ 83906 h 160934"/>
                    <a:gd name="connsiteX5" fmla="*/ 48495 w 164007"/>
                    <a:gd name="connsiteY5" fmla="*/ 43894 h 160934"/>
                    <a:gd name="connsiteX6" fmla="*/ 129363 w 164007"/>
                    <a:gd name="connsiteY6" fmla="*/ 0 h 1609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4007" h="160934">
                      <a:moveTo>
                        <a:pt x="129363" y="0"/>
                      </a:moveTo>
                      <a:lnTo>
                        <a:pt x="164007" y="87287"/>
                      </a:lnTo>
                      <a:lnTo>
                        <a:pt x="100863" y="121560"/>
                      </a:lnTo>
                      <a:lnTo>
                        <a:pt x="53142" y="160934"/>
                      </a:lnTo>
                      <a:lnTo>
                        <a:pt x="0" y="83906"/>
                      </a:lnTo>
                      <a:lnTo>
                        <a:pt x="48495" y="43894"/>
                      </a:lnTo>
                      <a:lnTo>
                        <a:pt x="12936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0" name="フリーフォーム: 図形 709">
                  <a:extLst>
                    <a:ext uri="{FF2B5EF4-FFF2-40B4-BE49-F238E27FC236}">
                      <a16:creationId xmlns:a16="http://schemas.microsoft.com/office/drawing/2014/main" id="{E3A242F3-51ED-47DE-BCEC-F8153A94EABD}"/>
                    </a:ext>
                  </a:extLst>
                </p:cNvPr>
                <p:cNvSpPr/>
                <p:nvPr/>
              </p:nvSpPr>
              <p:spPr>
                <a:xfrm>
                  <a:off x="3076076" y="5230469"/>
                  <a:ext cx="156620" cy="173106"/>
                </a:xfrm>
                <a:custGeom>
                  <a:avLst/>
                  <a:gdLst>
                    <a:gd name="connsiteX0" fmla="*/ 50980 w 156620"/>
                    <a:gd name="connsiteY0" fmla="*/ 0 h 173106"/>
                    <a:gd name="connsiteX1" fmla="*/ 102878 w 156620"/>
                    <a:gd name="connsiteY1" fmla="*/ 42820 h 173106"/>
                    <a:gd name="connsiteX2" fmla="*/ 156620 w 156620"/>
                    <a:gd name="connsiteY2" fmla="*/ 107955 h 173106"/>
                    <a:gd name="connsiteX3" fmla="*/ 89502 w 156620"/>
                    <a:gd name="connsiteY3" fmla="*/ 173106 h 173106"/>
                    <a:gd name="connsiteX4" fmla="*/ 36649 w 156620"/>
                    <a:gd name="connsiteY4" fmla="*/ 109049 h 173106"/>
                    <a:gd name="connsiteX5" fmla="*/ 0 w 156620"/>
                    <a:gd name="connsiteY5" fmla="*/ 78810 h 173106"/>
                    <a:gd name="connsiteX6" fmla="*/ 50980 w 156620"/>
                    <a:gd name="connsiteY6" fmla="*/ 0 h 173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6620" h="173106">
                      <a:moveTo>
                        <a:pt x="50980" y="0"/>
                      </a:moveTo>
                      <a:lnTo>
                        <a:pt x="102878" y="42820"/>
                      </a:lnTo>
                      <a:lnTo>
                        <a:pt x="156620" y="107955"/>
                      </a:lnTo>
                      <a:lnTo>
                        <a:pt x="89502" y="173106"/>
                      </a:lnTo>
                      <a:lnTo>
                        <a:pt x="36649" y="109049"/>
                      </a:lnTo>
                      <a:lnTo>
                        <a:pt x="0" y="78810"/>
                      </a:lnTo>
                      <a:lnTo>
                        <a:pt x="5098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1" name="フリーフォーム: 図形 710">
                  <a:extLst>
                    <a:ext uri="{FF2B5EF4-FFF2-40B4-BE49-F238E27FC236}">
                      <a16:creationId xmlns:a16="http://schemas.microsoft.com/office/drawing/2014/main" id="{B63AEE24-8724-4B80-9A20-F5DD8DF1687B}"/>
                    </a:ext>
                  </a:extLst>
                </p:cNvPr>
                <p:cNvSpPr/>
                <p:nvPr/>
              </p:nvSpPr>
              <p:spPr>
                <a:xfrm>
                  <a:off x="2117179" y="5230470"/>
                  <a:ext cx="156620" cy="173106"/>
                </a:xfrm>
                <a:custGeom>
                  <a:avLst/>
                  <a:gdLst>
                    <a:gd name="connsiteX0" fmla="*/ 105639 w 156620"/>
                    <a:gd name="connsiteY0" fmla="*/ 0 h 173106"/>
                    <a:gd name="connsiteX1" fmla="*/ 156620 w 156620"/>
                    <a:gd name="connsiteY1" fmla="*/ 78810 h 173106"/>
                    <a:gd name="connsiteX2" fmla="*/ 119971 w 156620"/>
                    <a:gd name="connsiteY2" fmla="*/ 109048 h 173106"/>
                    <a:gd name="connsiteX3" fmla="*/ 67118 w 156620"/>
                    <a:gd name="connsiteY3" fmla="*/ 173106 h 173106"/>
                    <a:gd name="connsiteX4" fmla="*/ 0 w 156620"/>
                    <a:gd name="connsiteY4" fmla="*/ 107955 h 173106"/>
                    <a:gd name="connsiteX5" fmla="*/ 53742 w 156620"/>
                    <a:gd name="connsiteY5" fmla="*/ 42819 h 173106"/>
                    <a:gd name="connsiteX6" fmla="*/ 105639 w 156620"/>
                    <a:gd name="connsiteY6" fmla="*/ 0 h 173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6620" h="173106">
                      <a:moveTo>
                        <a:pt x="105639" y="0"/>
                      </a:moveTo>
                      <a:lnTo>
                        <a:pt x="156620" y="78810"/>
                      </a:lnTo>
                      <a:lnTo>
                        <a:pt x="119971" y="109048"/>
                      </a:lnTo>
                      <a:lnTo>
                        <a:pt x="67118" y="173106"/>
                      </a:lnTo>
                      <a:lnTo>
                        <a:pt x="0" y="107955"/>
                      </a:lnTo>
                      <a:lnTo>
                        <a:pt x="53742" y="42819"/>
                      </a:lnTo>
                      <a:lnTo>
                        <a:pt x="10563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2" name="フリーフォーム: 図形 711">
                  <a:extLst>
                    <a:ext uri="{FF2B5EF4-FFF2-40B4-BE49-F238E27FC236}">
                      <a16:creationId xmlns:a16="http://schemas.microsoft.com/office/drawing/2014/main" id="{C79511E4-F45E-408F-ACC2-7F3AB6470F35}"/>
                    </a:ext>
                  </a:extLst>
                </p:cNvPr>
                <p:cNvSpPr/>
                <p:nvPr/>
              </p:nvSpPr>
              <p:spPr>
                <a:xfrm>
                  <a:off x="3171890" y="5343916"/>
                  <a:ext cx="143042" cy="175820"/>
                </a:xfrm>
                <a:custGeom>
                  <a:avLst/>
                  <a:gdLst>
                    <a:gd name="connsiteX0" fmla="*/ 65337 w 143042"/>
                    <a:gd name="connsiteY0" fmla="*/ 0 h 175820"/>
                    <a:gd name="connsiteX1" fmla="*/ 94102 w 143042"/>
                    <a:gd name="connsiteY1" fmla="*/ 34863 h 175820"/>
                    <a:gd name="connsiteX2" fmla="*/ 143042 w 143042"/>
                    <a:gd name="connsiteY2" fmla="*/ 125027 h 175820"/>
                    <a:gd name="connsiteX3" fmla="*/ 64521 w 143042"/>
                    <a:gd name="connsiteY3" fmla="*/ 175820 h 175820"/>
                    <a:gd name="connsiteX4" fmla="*/ 16436 w 143042"/>
                    <a:gd name="connsiteY4" fmla="*/ 87230 h 175820"/>
                    <a:gd name="connsiteX5" fmla="*/ 0 w 143042"/>
                    <a:gd name="connsiteY5" fmla="*/ 67310 h 175820"/>
                    <a:gd name="connsiteX6" fmla="*/ 65337 w 143042"/>
                    <a:gd name="connsiteY6" fmla="*/ 0 h 175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3042" h="175820">
                      <a:moveTo>
                        <a:pt x="65337" y="0"/>
                      </a:moveTo>
                      <a:lnTo>
                        <a:pt x="94102" y="34863"/>
                      </a:lnTo>
                      <a:lnTo>
                        <a:pt x="143042" y="125027"/>
                      </a:lnTo>
                      <a:lnTo>
                        <a:pt x="64521" y="175820"/>
                      </a:lnTo>
                      <a:lnTo>
                        <a:pt x="16436" y="87230"/>
                      </a:lnTo>
                      <a:lnTo>
                        <a:pt x="0" y="67310"/>
                      </a:lnTo>
                      <a:lnTo>
                        <a:pt x="6533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3" name="フリーフォーム: 図形 712">
                  <a:extLst>
                    <a:ext uri="{FF2B5EF4-FFF2-40B4-BE49-F238E27FC236}">
                      <a16:creationId xmlns:a16="http://schemas.microsoft.com/office/drawing/2014/main" id="{6F47F9CF-999E-459B-A3BD-36441C7D4BA0}"/>
                    </a:ext>
                  </a:extLst>
                </p:cNvPr>
                <p:cNvSpPr/>
                <p:nvPr/>
              </p:nvSpPr>
              <p:spPr>
                <a:xfrm>
                  <a:off x="2034943" y="5343918"/>
                  <a:ext cx="143042" cy="175819"/>
                </a:xfrm>
                <a:custGeom>
                  <a:avLst/>
                  <a:gdLst>
                    <a:gd name="connsiteX0" fmla="*/ 77705 w 143042"/>
                    <a:gd name="connsiteY0" fmla="*/ 0 h 175819"/>
                    <a:gd name="connsiteX1" fmla="*/ 143042 w 143042"/>
                    <a:gd name="connsiteY1" fmla="*/ 67309 h 175819"/>
                    <a:gd name="connsiteX2" fmla="*/ 126606 w 143042"/>
                    <a:gd name="connsiteY2" fmla="*/ 87229 h 175819"/>
                    <a:gd name="connsiteX3" fmla="*/ 78521 w 143042"/>
                    <a:gd name="connsiteY3" fmla="*/ 175819 h 175819"/>
                    <a:gd name="connsiteX4" fmla="*/ 0 w 143042"/>
                    <a:gd name="connsiteY4" fmla="*/ 125026 h 175819"/>
                    <a:gd name="connsiteX5" fmla="*/ 48940 w 143042"/>
                    <a:gd name="connsiteY5" fmla="*/ 34862 h 175819"/>
                    <a:gd name="connsiteX6" fmla="*/ 77705 w 143042"/>
                    <a:gd name="connsiteY6" fmla="*/ 0 h 175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3042" h="175819">
                      <a:moveTo>
                        <a:pt x="77705" y="0"/>
                      </a:moveTo>
                      <a:lnTo>
                        <a:pt x="143042" y="67309"/>
                      </a:lnTo>
                      <a:lnTo>
                        <a:pt x="126606" y="87229"/>
                      </a:lnTo>
                      <a:lnTo>
                        <a:pt x="78521" y="175819"/>
                      </a:lnTo>
                      <a:lnTo>
                        <a:pt x="0" y="125026"/>
                      </a:lnTo>
                      <a:lnTo>
                        <a:pt x="48940" y="34862"/>
                      </a:lnTo>
                      <a:lnTo>
                        <a:pt x="7770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4" name="フリーフォーム: 図形 713">
                  <a:extLst>
                    <a:ext uri="{FF2B5EF4-FFF2-40B4-BE49-F238E27FC236}">
                      <a16:creationId xmlns:a16="http://schemas.microsoft.com/office/drawing/2014/main" id="{6E6BF340-8052-4D9B-BA65-20F8CBEA05E2}"/>
                    </a:ext>
                  </a:extLst>
                </p:cNvPr>
                <p:cNvSpPr/>
                <p:nvPr/>
              </p:nvSpPr>
              <p:spPr>
                <a:xfrm>
                  <a:off x="3241426" y="5475726"/>
                  <a:ext cx="124604" cy="169183"/>
                </a:xfrm>
                <a:custGeom>
                  <a:avLst/>
                  <a:gdLst>
                    <a:gd name="connsiteX0" fmla="*/ 77187 w 124604"/>
                    <a:gd name="connsiteY0" fmla="*/ 0 h 169183"/>
                    <a:gd name="connsiteX1" fmla="*/ 90285 w 124604"/>
                    <a:gd name="connsiteY1" fmla="*/ 24131 h 169183"/>
                    <a:gd name="connsiteX2" fmla="*/ 124604 w 124604"/>
                    <a:gd name="connsiteY2" fmla="*/ 134689 h 169183"/>
                    <a:gd name="connsiteX3" fmla="*/ 37693 w 124604"/>
                    <a:gd name="connsiteY3" fmla="*/ 169183 h 169183"/>
                    <a:gd name="connsiteX4" fmla="*/ 3983 w 124604"/>
                    <a:gd name="connsiteY4" fmla="*/ 60589 h 169183"/>
                    <a:gd name="connsiteX5" fmla="*/ 0 w 124604"/>
                    <a:gd name="connsiteY5" fmla="*/ 53251 h 169183"/>
                    <a:gd name="connsiteX6" fmla="*/ 77187 w 124604"/>
                    <a:gd name="connsiteY6" fmla="*/ 0 h 1691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604" h="169183">
                      <a:moveTo>
                        <a:pt x="77187" y="0"/>
                      </a:moveTo>
                      <a:lnTo>
                        <a:pt x="90285" y="24131"/>
                      </a:lnTo>
                      <a:lnTo>
                        <a:pt x="124604" y="134689"/>
                      </a:lnTo>
                      <a:lnTo>
                        <a:pt x="37693" y="169183"/>
                      </a:lnTo>
                      <a:lnTo>
                        <a:pt x="3983" y="60589"/>
                      </a:lnTo>
                      <a:lnTo>
                        <a:pt x="0" y="53251"/>
                      </a:lnTo>
                      <a:lnTo>
                        <a:pt x="7718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5" name="フリーフォーム: 図形 714">
                  <a:extLst>
                    <a:ext uri="{FF2B5EF4-FFF2-40B4-BE49-F238E27FC236}">
                      <a16:creationId xmlns:a16="http://schemas.microsoft.com/office/drawing/2014/main" id="{41F919F0-D749-42A3-B658-9AC5A0ED0DB3}"/>
                    </a:ext>
                  </a:extLst>
                </p:cNvPr>
                <p:cNvSpPr/>
                <p:nvPr/>
              </p:nvSpPr>
              <p:spPr>
                <a:xfrm>
                  <a:off x="1983845" y="5475726"/>
                  <a:ext cx="124604" cy="169183"/>
                </a:xfrm>
                <a:custGeom>
                  <a:avLst/>
                  <a:gdLst>
                    <a:gd name="connsiteX0" fmla="*/ 47417 w 124604"/>
                    <a:gd name="connsiteY0" fmla="*/ 0 h 169183"/>
                    <a:gd name="connsiteX1" fmla="*/ 124604 w 124604"/>
                    <a:gd name="connsiteY1" fmla="*/ 53252 h 169183"/>
                    <a:gd name="connsiteX2" fmla="*/ 120621 w 124604"/>
                    <a:gd name="connsiteY2" fmla="*/ 60589 h 169183"/>
                    <a:gd name="connsiteX3" fmla="*/ 86911 w 124604"/>
                    <a:gd name="connsiteY3" fmla="*/ 169183 h 169183"/>
                    <a:gd name="connsiteX4" fmla="*/ 0 w 124604"/>
                    <a:gd name="connsiteY4" fmla="*/ 134689 h 169183"/>
                    <a:gd name="connsiteX5" fmla="*/ 34319 w 124604"/>
                    <a:gd name="connsiteY5" fmla="*/ 24131 h 169183"/>
                    <a:gd name="connsiteX6" fmla="*/ 47417 w 124604"/>
                    <a:gd name="connsiteY6" fmla="*/ 0 h 1691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604" h="169183">
                      <a:moveTo>
                        <a:pt x="47417" y="0"/>
                      </a:moveTo>
                      <a:lnTo>
                        <a:pt x="124604" y="53252"/>
                      </a:lnTo>
                      <a:lnTo>
                        <a:pt x="120621" y="60589"/>
                      </a:lnTo>
                      <a:lnTo>
                        <a:pt x="86911" y="169183"/>
                      </a:lnTo>
                      <a:lnTo>
                        <a:pt x="0" y="134689"/>
                      </a:lnTo>
                      <a:lnTo>
                        <a:pt x="34319" y="24131"/>
                      </a:lnTo>
                      <a:lnTo>
                        <a:pt x="4741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6" name="フリーフォーム: 図形 715">
                  <a:extLst>
                    <a:ext uri="{FF2B5EF4-FFF2-40B4-BE49-F238E27FC236}">
                      <a16:creationId xmlns:a16="http://schemas.microsoft.com/office/drawing/2014/main" id="{6F8A8BD4-BFE6-48D5-A9F2-045D9F02093E}"/>
                    </a:ext>
                  </a:extLst>
                </p:cNvPr>
                <p:cNvSpPr/>
                <p:nvPr/>
              </p:nvSpPr>
              <p:spPr>
                <a:xfrm>
                  <a:off x="3281821" y="5618428"/>
                  <a:ext cx="103678" cy="153673"/>
                </a:xfrm>
                <a:custGeom>
                  <a:avLst/>
                  <a:gdLst>
                    <a:gd name="connsiteX0" fmla="*/ 86696 w 103678"/>
                    <a:gd name="connsiteY0" fmla="*/ 0 h 153673"/>
                    <a:gd name="connsiteX1" fmla="*/ 91423 w 103678"/>
                    <a:gd name="connsiteY1" fmla="*/ 15227 h 153673"/>
                    <a:gd name="connsiteX2" fmla="*/ 103678 w 103678"/>
                    <a:gd name="connsiteY2" fmla="*/ 136798 h 153673"/>
                    <a:gd name="connsiteX3" fmla="*/ 11717 w 103678"/>
                    <a:gd name="connsiteY3" fmla="*/ 153673 h 153673"/>
                    <a:gd name="connsiteX4" fmla="*/ 0 w 103678"/>
                    <a:gd name="connsiteY4" fmla="*/ 37431 h 153673"/>
                    <a:gd name="connsiteX5" fmla="*/ 86696 w 103678"/>
                    <a:gd name="connsiteY5" fmla="*/ 0 h 1536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678" h="153673">
                      <a:moveTo>
                        <a:pt x="86696" y="0"/>
                      </a:moveTo>
                      <a:lnTo>
                        <a:pt x="91423" y="15227"/>
                      </a:lnTo>
                      <a:lnTo>
                        <a:pt x="103678" y="136798"/>
                      </a:lnTo>
                      <a:lnTo>
                        <a:pt x="11717" y="153673"/>
                      </a:lnTo>
                      <a:lnTo>
                        <a:pt x="0" y="37431"/>
                      </a:lnTo>
                      <a:lnTo>
                        <a:pt x="86696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7" name="フリーフォーム: 図形 716">
                  <a:extLst>
                    <a:ext uri="{FF2B5EF4-FFF2-40B4-BE49-F238E27FC236}">
                      <a16:creationId xmlns:a16="http://schemas.microsoft.com/office/drawing/2014/main" id="{F176DC68-5BBB-4645-AE2D-27A13C93CA24}"/>
                    </a:ext>
                  </a:extLst>
                </p:cNvPr>
                <p:cNvSpPr/>
                <p:nvPr/>
              </p:nvSpPr>
              <p:spPr>
                <a:xfrm>
                  <a:off x="1964377" y="5618428"/>
                  <a:ext cx="103679" cy="153673"/>
                </a:xfrm>
                <a:custGeom>
                  <a:avLst/>
                  <a:gdLst>
                    <a:gd name="connsiteX0" fmla="*/ 16982 w 103679"/>
                    <a:gd name="connsiteY0" fmla="*/ 0 h 153673"/>
                    <a:gd name="connsiteX1" fmla="*/ 103679 w 103679"/>
                    <a:gd name="connsiteY1" fmla="*/ 37431 h 153673"/>
                    <a:gd name="connsiteX2" fmla="*/ 91961 w 103679"/>
                    <a:gd name="connsiteY2" fmla="*/ 153673 h 153673"/>
                    <a:gd name="connsiteX3" fmla="*/ 0 w 103679"/>
                    <a:gd name="connsiteY3" fmla="*/ 136798 h 153673"/>
                    <a:gd name="connsiteX4" fmla="*/ 12255 w 103679"/>
                    <a:gd name="connsiteY4" fmla="*/ 15227 h 153673"/>
                    <a:gd name="connsiteX5" fmla="*/ 16982 w 103679"/>
                    <a:gd name="connsiteY5" fmla="*/ 0 h 1536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679" h="153673">
                      <a:moveTo>
                        <a:pt x="16982" y="0"/>
                      </a:moveTo>
                      <a:lnTo>
                        <a:pt x="103679" y="37431"/>
                      </a:lnTo>
                      <a:lnTo>
                        <a:pt x="91961" y="153673"/>
                      </a:lnTo>
                      <a:lnTo>
                        <a:pt x="0" y="136798"/>
                      </a:lnTo>
                      <a:lnTo>
                        <a:pt x="12255" y="15227"/>
                      </a:lnTo>
                      <a:lnTo>
                        <a:pt x="16982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8" name="フリーフォーム: 図形 717">
                  <a:extLst>
                    <a:ext uri="{FF2B5EF4-FFF2-40B4-BE49-F238E27FC236}">
                      <a16:creationId xmlns:a16="http://schemas.microsoft.com/office/drawing/2014/main" id="{2A61BC22-BF76-4E19-8300-B352B06177BD}"/>
                    </a:ext>
                  </a:extLst>
                </p:cNvPr>
                <p:cNvSpPr/>
                <p:nvPr/>
              </p:nvSpPr>
              <p:spPr>
                <a:xfrm>
                  <a:off x="3294063" y="5764304"/>
                  <a:ext cx="93663" cy="132163"/>
                </a:xfrm>
                <a:custGeom>
                  <a:avLst/>
                  <a:gdLst>
                    <a:gd name="connsiteX0" fmla="*/ 92352 w 93663"/>
                    <a:gd name="connsiteY0" fmla="*/ 0 h 132163"/>
                    <a:gd name="connsiteX1" fmla="*/ 93663 w 93663"/>
                    <a:gd name="connsiteY1" fmla="*/ 13002 h 132163"/>
                    <a:gd name="connsiteX2" fmla="*/ 93662 w 93663"/>
                    <a:gd name="connsiteY2" fmla="*/ 13012 h 132163"/>
                    <a:gd name="connsiteX3" fmla="*/ 93662 w 93663"/>
                    <a:gd name="connsiteY3" fmla="*/ 132163 h 132163"/>
                    <a:gd name="connsiteX4" fmla="*/ 0 w 93663"/>
                    <a:gd name="connsiteY4" fmla="*/ 130770 h 132163"/>
                    <a:gd name="connsiteX5" fmla="*/ 0 w 93663"/>
                    <a:gd name="connsiteY5" fmla="*/ 19802 h 132163"/>
                    <a:gd name="connsiteX6" fmla="*/ 92352 w 93663"/>
                    <a:gd name="connsiteY6" fmla="*/ 0 h 132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663" h="132163">
                      <a:moveTo>
                        <a:pt x="92352" y="0"/>
                      </a:moveTo>
                      <a:lnTo>
                        <a:pt x="93663" y="13002"/>
                      </a:lnTo>
                      <a:lnTo>
                        <a:pt x="93662" y="13012"/>
                      </a:lnTo>
                      <a:lnTo>
                        <a:pt x="93662" y="132163"/>
                      </a:lnTo>
                      <a:lnTo>
                        <a:pt x="0" y="130770"/>
                      </a:lnTo>
                      <a:lnTo>
                        <a:pt x="0" y="19802"/>
                      </a:lnTo>
                      <a:lnTo>
                        <a:pt x="92352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9" name="フリーフォーム: 図形 718">
                  <a:extLst>
                    <a:ext uri="{FF2B5EF4-FFF2-40B4-BE49-F238E27FC236}">
                      <a16:creationId xmlns:a16="http://schemas.microsoft.com/office/drawing/2014/main" id="{FBDC8384-2619-4C49-8315-656BB4885A2F}"/>
                    </a:ext>
                  </a:extLst>
                </p:cNvPr>
                <p:cNvSpPr/>
                <p:nvPr/>
              </p:nvSpPr>
              <p:spPr>
                <a:xfrm>
                  <a:off x="1962149" y="5764304"/>
                  <a:ext cx="93662" cy="132163"/>
                </a:xfrm>
                <a:custGeom>
                  <a:avLst/>
                  <a:gdLst>
                    <a:gd name="connsiteX0" fmla="*/ 1312 w 93662"/>
                    <a:gd name="connsiteY0" fmla="*/ 0 h 132163"/>
                    <a:gd name="connsiteX1" fmla="*/ 93662 w 93662"/>
                    <a:gd name="connsiteY1" fmla="*/ 19801 h 132163"/>
                    <a:gd name="connsiteX2" fmla="*/ 93662 w 93662"/>
                    <a:gd name="connsiteY2" fmla="*/ 130770 h 132163"/>
                    <a:gd name="connsiteX3" fmla="*/ 0 w 93662"/>
                    <a:gd name="connsiteY3" fmla="*/ 132163 h 132163"/>
                    <a:gd name="connsiteX4" fmla="*/ 0 w 93662"/>
                    <a:gd name="connsiteY4" fmla="*/ 13002 h 132163"/>
                    <a:gd name="connsiteX5" fmla="*/ 1 w 93662"/>
                    <a:gd name="connsiteY5" fmla="*/ 13002 h 132163"/>
                    <a:gd name="connsiteX6" fmla="*/ 1312 w 93662"/>
                    <a:gd name="connsiteY6" fmla="*/ 0 h 132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662" h="132163">
                      <a:moveTo>
                        <a:pt x="1312" y="0"/>
                      </a:moveTo>
                      <a:lnTo>
                        <a:pt x="93662" y="19801"/>
                      </a:lnTo>
                      <a:lnTo>
                        <a:pt x="93662" y="130770"/>
                      </a:lnTo>
                      <a:lnTo>
                        <a:pt x="0" y="132163"/>
                      </a:lnTo>
                      <a:lnTo>
                        <a:pt x="0" y="13002"/>
                      </a:lnTo>
                      <a:lnTo>
                        <a:pt x="1" y="13002"/>
                      </a:lnTo>
                      <a:lnTo>
                        <a:pt x="1312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0" name="フリーフォーム: 図形 719">
                  <a:extLst>
                    <a:ext uri="{FF2B5EF4-FFF2-40B4-BE49-F238E27FC236}">
                      <a16:creationId xmlns:a16="http://schemas.microsoft.com/office/drawing/2014/main" id="{DBB45222-1DE0-4A21-A3FB-2C2DF0C633BF}"/>
                    </a:ext>
                  </a:extLst>
                </p:cNvPr>
                <p:cNvSpPr/>
                <p:nvPr/>
              </p:nvSpPr>
              <p:spPr>
                <a:xfrm>
                  <a:off x="1962149" y="5905909"/>
                  <a:ext cx="93662" cy="84598"/>
                </a:xfrm>
                <a:custGeom>
                  <a:avLst/>
                  <a:gdLst>
                    <a:gd name="connsiteX0" fmla="*/ 0 w 93662"/>
                    <a:gd name="connsiteY0" fmla="*/ 0 h 84598"/>
                    <a:gd name="connsiteX1" fmla="*/ 93662 w 93662"/>
                    <a:gd name="connsiteY1" fmla="*/ 1393 h 84598"/>
                    <a:gd name="connsiteX2" fmla="*/ 93662 w 93662"/>
                    <a:gd name="connsiteY2" fmla="*/ 84598 h 84598"/>
                    <a:gd name="connsiteX3" fmla="*/ 0 w 93662"/>
                    <a:gd name="connsiteY3" fmla="*/ 84598 h 84598"/>
                    <a:gd name="connsiteX4" fmla="*/ 0 w 93662"/>
                    <a:gd name="connsiteY4" fmla="*/ 0 h 84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662" h="84598">
                      <a:moveTo>
                        <a:pt x="0" y="0"/>
                      </a:moveTo>
                      <a:lnTo>
                        <a:pt x="93662" y="1393"/>
                      </a:lnTo>
                      <a:lnTo>
                        <a:pt x="93662" y="84598"/>
                      </a:lnTo>
                      <a:lnTo>
                        <a:pt x="0" y="84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1" name="フリーフォーム: 図形 720">
                  <a:extLst>
                    <a:ext uri="{FF2B5EF4-FFF2-40B4-BE49-F238E27FC236}">
                      <a16:creationId xmlns:a16="http://schemas.microsoft.com/office/drawing/2014/main" id="{04F56BB8-B514-4F1C-8757-3EB5AD8B0368}"/>
                    </a:ext>
                  </a:extLst>
                </p:cNvPr>
                <p:cNvSpPr/>
                <p:nvPr/>
              </p:nvSpPr>
              <p:spPr>
                <a:xfrm>
                  <a:off x="3294062" y="5905909"/>
                  <a:ext cx="93662" cy="84598"/>
                </a:xfrm>
                <a:custGeom>
                  <a:avLst/>
                  <a:gdLst>
                    <a:gd name="connsiteX0" fmla="*/ 93662 w 93662"/>
                    <a:gd name="connsiteY0" fmla="*/ 0 h 84598"/>
                    <a:gd name="connsiteX1" fmla="*/ 93662 w 93662"/>
                    <a:gd name="connsiteY1" fmla="*/ 84598 h 84598"/>
                    <a:gd name="connsiteX2" fmla="*/ 0 w 93662"/>
                    <a:gd name="connsiteY2" fmla="*/ 84598 h 84598"/>
                    <a:gd name="connsiteX3" fmla="*/ 0 w 93662"/>
                    <a:gd name="connsiteY3" fmla="*/ 1393 h 84598"/>
                    <a:gd name="connsiteX4" fmla="*/ 93662 w 93662"/>
                    <a:gd name="connsiteY4" fmla="*/ 0 h 84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662" h="84598">
                      <a:moveTo>
                        <a:pt x="93662" y="0"/>
                      </a:moveTo>
                      <a:lnTo>
                        <a:pt x="93662" y="84598"/>
                      </a:lnTo>
                      <a:lnTo>
                        <a:pt x="0" y="84598"/>
                      </a:lnTo>
                      <a:lnTo>
                        <a:pt x="0" y="1393"/>
                      </a:lnTo>
                      <a:lnTo>
                        <a:pt x="93662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83" name="グループ化 682">
                <a:extLst>
                  <a:ext uri="{FF2B5EF4-FFF2-40B4-BE49-F238E27FC236}">
                    <a16:creationId xmlns:a16="http://schemas.microsoft.com/office/drawing/2014/main" id="{A0986083-1222-4C90-9AD3-6F5649B7C6CB}"/>
                  </a:ext>
                </a:extLst>
              </p:cNvPr>
              <p:cNvGrpSpPr/>
              <p:nvPr/>
            </p:nvGrpSpPr>
            <p:grpSpPr>
              <a:xfrm>
                <a:off x="3799167" y="2382891"/>
                <a:ext cx="1425577" cy="925698"/>
                <a:chOff x="1962149" y="5064809"/>
                <a:chExt cx="1425577" cy="925698"/>
              </a:xfrm>
              <a:solidFill>
                <a:sysClr val="window" lastClr="FFFFFF">
                  <a:lumMod val="50000"/>
                </a:sysClr>
              </a:solidFill>
            </p:grpSpPr>
            <p:sp>
              <p:nvSpPr>
                <p:cNvPr id="686" name="フリーフォーム: 図形 685">
                  <a:extLst>
                    <a:ext uri="{FF2B5EF4-FFF2-40B4-BE49-F238E27FC236}">
                      <a16:creationId xmlns:a16="http://schemas.microsoft.com/office/drawing/2014/main" id="{6BE7FD0B-BDC2-438B-8CD0-AB3477619867}"/>
                    </a:ext>
                  </a:extLst>
                </p:cNvPr>
                <p:cNvSpPr/>
                <p:nvPr/>
              </p:nvSpPr>
              <p:spPr>
                <a:xfrm>
                  <a:off x="2677821" y="5064809"/>
                  <a:ext cx="156680" cy="110656"/>
                </a:xfrm>
                <a:custGeom>
                  <a:avLst/>
                  <a:gdLst>
                    <a:gd name="connsiteX0" fmla="*/ 0 w 156680"/>
                    <a:gd name="connsiteY0" fmla="*/ 0 h 110656"/>
                    <a:gd name="connsiteX1" fmla="*/ 140768 w 156680"/>
                    <a:gd name="connsiteY1" fmla="*/ 14190 h 110656"/>
                    <a:gd name="connsiteX2" fmla="*/ 156680 w 156680"/>
                    <a:gd name="connsiteY2" fmla="*/ 19129 h 110656"/>
                    <a:gd name="connsiteX3" fmla="*/ 137055 w 156680"/>
                    <a:gd name="connsiteY3" fmla="*/ 110656 h 110656"/>
                    <a:gd name="connsiteX4" fmla="*/ 121892 w 156680"/>
                    <a:gd name="connsiteY4" fmla="*/ 105949 h 110656"/>
                    <a:gd name="connsiteX5" fmla="*/ 1395 w 156680"/>
                    <a:gd name="connsiteY5" fmla="*/ 93802 h 110656"/>
                    <a:gd name="connsiteX6" fmla="*/ 0 w 156680"/>
                    <a:gd name="connsiteY6" fmla="*/ 0 h 110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6680" h="110656">
                      <a:moveTo>
                        <a:pt x="0" y="0"/>
                      </a:moveTo>
                      <a:lnTo>
                        <a:pt x="140768" y="14190"/>
                      </a:lnTo>
                      <a:lnTo>
                        <a:pt x="156680" y="19129"/>
                      </a:lnTo>
                      <a:lnTo>
                        <a:pt x="137055" y="110656"/>
                      </a:lnTo>
                      <a:lnTo>
                        <a:pt x="121892" y="105949"/>
                      </a:lnTo>
                      <a:lnTo>
                        <a:pt x="1395" y="9380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7" name="フリーフォーム: 図形 686">
                  <a:extLst>
                    <a:ext uri="{FF2B5EF4-FFF2-40B4-BE49-F238E27FC236}">
                      <a16:creationId xmlns:a16="http://schemas.microsoft.com/office/drawing/2014/main" id="{D27FC0FE-9F35-4B3F-B138-4D552AAB28E1}"/>
                    </a:ext>
                  </a:extLst>
                </p:cNvPr>
                <p:cNvSpPr/>
                <p:nvPr/>
              </p:nvSpPr>
              <p:spPr>
                <a:xfrm>
                  <a:off x="2515375" y="5064809"/>
                  <a:ext cx="156679" cy="110656"/>
                </a:xfrm>
                <a:custGeom>
                  <a:avLst/>
                  <a:gdLst>
                    <a:gd name="connsiteX0" fmla="*/ 156679 w 156679"/>
                    <a:gd name="connsiteY0" fmla="*/ 0 h 110656"/>
                    <a:gd name="connsiteX1" fmla="*/ 155284 w 156679"/>
                    <a:gd name="connsiteY1" fmla="*/ 93803 h 110656"/>
                    <a:gd name="connsiteX2" fmla="*/ 34788 w 156679"/>
                    <a:gd name="connsiteY2" fmla="*/ 105949 h 110656"/>
                    <a:gd name="connsiteX3" fmla="*/ 19624 w 156679"/>
                    <a:gd name="connsiteY3" fmla="*/ 110656 h 110656"/>
                    <a:gd name="connsiteX4" fmla="*/ 0 w 156679"/>
                    <a:gd name="connsiteY4" fmla="*/ 19130 h 110656"/>
                    <a:gd name="connsiteX5" fmla="*/ 15912 w 156679"/>
                    <a:gd name="connsiteY5" fmla="*/ 14190 h 110656"/>
                    <a:gd name="connsiteX6" fmla="*/ 156679 w 156679"/>
                    <a:gd name="connsiteY6" fmla="*/ 0 h 110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6679" h="110656">
                      <a:moveTo>
                        <a:pt x="156679" y="0"/>
                      </a:moveTo>
                      <a:lnTo>
                        <a:pt x="155284" y="93803"/>
                      </a:lnTo>
                      <a:lnTo>
                        <a:pt x="34788" y="105949"/>
                      </a:lnTo>
                      <a:lnTo>
                        <a:pt x="19624" y="110656"/>
                      </a:lnTo>
                      <a:lnTo>
                        <a:pt x="0" y="19130"/>
                      </a:lnTo>
                      <a:lnTo>
                        <a:pt x="15912" y="14190"/>
                      </a:lnTo>
                      <a:lnTo>
                        <a:pt x="15667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8" name="フリーフォーム: 図形 687">
                  <a:extLst>
                    <a:ext uri="{FF2B5EF4-FFF2-40B4-BE49-F238E27FC236}">
                      <a16:creationId xmlns:a16="http://schemas.microsoft.com/office/drawing/2014/main" id="{D45C1C74-08F9-4E29-94CF-646781E7F87C}"/>
                    </a:ext>
                  </a:extLst>
                </p:cNvPr>
                <p:cNvSpPr/>
                <p:nvPr/>
              </p:nvSpPr>
              <p:spPr>
                <a:xfrm>
                  <a:off x="2823206" y="5085694"/>
                  <a:ext cx="163940" cy="139655"/>
                </a:xfrm>
                <a:custGeom>
                  <a:avLst/>
                  <a:gdLst>
                    <a:gd name="connsiteX0" fmla="*/ 16948 w 163940"/>
                    <a:gd name="connsiteY0" fmla="*/ 0 h 139655"/>
                    <a:gd name="connsiteX1" fmla="*/ 129181 w 163940"/>
                    <a:gd name="connsiteY1" fmla="*/ 34839 h 139655"/>
                    <a:gd name="connsiteX2" fmla="*/ 163940 w 163940"/>
                    <a:gd name="connsiteY2" fmla="*/ 53706 h 139655"/>
                    <a:gd name="connsiteX3" fmla="*/ 126832 w 163940"/>
                    <a:gd name="connsiteY3" fmla="*/ 139655 h 139655"/>
                    <a:gd name="connsiteX4" fmla="*/ 92723 w 163940"/>
                    <a:gd name="connsiteY4" fmla="*/ 121141 h 139655"/>
                    <a:gd name="connsiteX5" fmla="*/ 0 w 163940"/>
                    <a:gd name="connsiteY5" fmla="*/ 92358 h 139655"/>
                    <a:gd name="connsiteX6" fmla="*/ 16948 w 163940"/>
                    <a:gd name="connsiteY6" fmla="*/ 0 h 139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3940" h="139655">
                      <a:moveTo>
                        <a:pt x="16948" y="0"/>
                      </a:moveTo>
                      <a:lnTo>
                        <a:pt x="129181" y="34839"/>
                      </a:lnTo>
                      <a:lnTo>
                        <a:pt x="163940" y="53706"/>
                      </a:lnTo>
                      <a:lnTo>
                        <a:pt x="126832" y="139655"/>
                      </a:lnTo>
                      <a:lnTo>
                        <a:pt x="92723" y="121141"/>
                      </a:lnTo>
                      <a:lnTo>
                        <a:pt x="0" y="92358"/>
                      </a:lnTo>
                      <a:lnTo>
                        <a:pt x="16948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9" name="フリーフォーム: 図形 688">
                  <a:extLst>
                    <a:ext uri="{FF2B5EF4-FFF2-40B4-BE49-F238E27FC236}">
                      <a16:creationId xmlns:a16="http://schemas.microsoft.com/office/drawing/2014/main" id="{2577EC1C-F4DB-4DEF-8AB8-D22A777AB2AC}"/>
                    </a:ext>
                  </a:extLst>
                </p:cNvPr>
                <p:cNvSpPr/>
                <p:nvPr/>
              </p:nvSpPr>
              <p:spPr>
                <a:xfrm>
                  <a:off x="2362730" y="5085694"/>
                  <a:ext cx="163939" cy="139654"/>
                </a:xfrm>
                <a:custGeom>
                  <a:avLst/>
                  <a:gdLst>
                    <a:gd name="connsiteX0" fmla="*/ 146991 w 163939"/>
                    <a:gd name="connsiteY0" fmla="*/ 0 h 139654"/>
                    <a:gd name="connsiteX1" fmla="*/ 163939 w 163939"/>
                    <a:gd name="connsiteY1" fmla="*/ 92357 h 139654"/>
                    <a:gd name="connsiteX2" fmla="*/ 71217 w 163939"/>
                    <a:gd name="connsiteY2" fmla="*/ 121140 h 139654"/>
                    <a:gd name="connsiteX3" fmla="*/ 37108 w 163939"/>
                    <a:gd name="connsiteY3" fmla="*/ 139654 h 139654"/>
                    <a:gd name="connsiteX4" fmla="*/ 0 w 163939"/>
                    <a:gd name="connsiteY4" fmla="*/ 53705 h 139654"/>
                    <a:gd name="connsiteX5" fmla="*/ 34760 w 163939"/>
                    <a:gd name="connsiteY5" fmla="*/ 34838 h 139654"/>
                    <a:gd name="connsiteX6" fmla="*/ 146991 w 163939"/>
                    <a:gd name="connsiteY6" fmla="*/ 0 h 139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3939" h="139654">
                      <a:moveTo>
                        <a:pt x="146991" y="0"/>
                      </a:moveTo>
                      <a:lnTo>
                        <a:pt x="163939" y="92357"/>
                      </a:lnTo>
                      <a:lnTo>
                        <a:pt x="71217" y="121140"/>
                      </a:lnTo>
                      <a:lnTo>
                        <a:pt x="37108" y="139654"/>
                      </a:lnTo>
                      <a:lnTo>
                        <a:pt x="0" y="53705"/>
                      </a:lnTo>
                      <a:lnTo>
                        <a:pt x="34760" y="34838"/>
                      </a:lnTo>
                      <a:lnTo>
                        <a:pt x="146991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0" name="フリーフォーム: 図形 689">
                  <a:extLst>
                    <a:ext uri="{FF2B5EF4-FFF2-40B4-BE49-F238E27FC236}">
                      <a16:creationId xmlns:a16="http://schemas.microsoft.com/office/drawing/2014/main" id="{3C669F23-14CA-4FD3-8EC6-98C197B66712}"/>
                    </a:ext>
                  </a:extLst>
                </p:cNvPr>
                <p:cNvSpPr/>
                <p:nvPr/>
              </p:nvSpPr>
              <p:spPr>
                <a:xfrm>
                  <a:off x="2957952" y="5142358"/>
                  <a:ext cx="164006" cy="160933"/>
                </a:xfrm>
                <a:custGeom>
                  <a:avLst/>
                  <a:gdLst>
                    <a:gd name="connsiteX0" fmla="*/ 34643 w 164006"/>
                    <a:gd name="connsiteY0" fmla="*/ 0 h 160933"/>
                    <a:gd name="connsiteX1" fmla="*/ 115512 w 164006"/>
                    <a:gd name="connsiteY1" fmla="*/ 43894 h 160933"/>
                    <a:gd name="connsiteX2" fmla="*/ 164006 w 164006"/>
                    <a:gd name="connsiteY2" fmla="*/ 83906 h 160933"/>
                    <a:gd name="connsiteX3" fmla="*/ 110865 w 164006"/>
                    <a:gd name="connsiteY3" fmla="*/ 160933 h 160933"/>
                    <a:gd name="connsiteX4" fmla="*/ 63145 w 164006"/>
                    <a:gd name="connsiteY4" fmla="*/ 121560 h 160933"/>
                    <a:gd name="connsiteX5" fmla="*/ 0 w 164006"/>
                    <a:gd name="connsiteY5" fmla="*/ 87286 h 160933"/>
                    <a:gd name="connsiteX6" fmla="*/ 34643 w 164006"/>
                    <a:gd name="connsiteY6" fmla="*/ 0 h 160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4006" h="160933">
                      <a:moveTo>
                        <a:pt x="34643" y="0"/>
                      </a:moveTo>
                      <a:lnTo>
                        <a:pt x="115512" y="43894"/>
                      </a:lnTo>
                      <a:lnTo>
                        <a:pt x="164006" y="83906"/>
                      </a:lnTo>
                      <a:lnTo>
                        <a:pt x="110865" y="160933"/>
                      </a:lnTo>
                      <a:lnTo>
                        <a:pt x="63145" y="121560"/>
                      </a:lnTo>
                      <a:lnTo>
                        <a:pt x="0" y="87286"/>
                      </a:lnTo>
                      <a:lnTo>
                        <a:pt x="3464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1" name="フリーフォーム: 図形 690">
                  <a:extLst>
                    <a:ext uri="{FF2B5EF4-FFF2-40B4-BE49-F238E27FC236}">
                      <a16:creationId xmlns:a16="http://schemas.microsoft.com/office/drawing/2014/main" id="{273E6DA9-6FD2-4D37-BE0A-026BA58B43F3}"/>
                    </a:ext>
                  </a:extLst>
                </p:cNvPr>
                <p:cNvSpPr/>
                <p:nvPr/>
              </p:nvSpPr>
              <p:spPr>
                <a:xfrm>
                  <a:off x="2227917" y="5142357"/>
                  <a:ext cx="164007" cy="160934"/>
                </a:xfrm>
                <a:custGeom>
                  <a:avLst/>
                  <a:gdLst>
                    <a:gd name="connsiteX0" fmla="*/ 129363 w 164007"/>
                    <a:gd name="connsiteY0" fmla="*/ 0 h 160934"/>
                    <a:gd name="connsiteX1" fmla="*/ 164007 w 164007"/>
                    <a:gd name="connsiteY1" fmla="*/ 87287 h 160934"/>
                    <a:gd name="connsiteX2" fmla="*/ 100863 w 164007"/>
                    <a:gd name="connsiteY2" fmla="*/ 121560 h 160934"/>
                    <a:gd name="connsiteX3" fmla="*/ 53142 w 164007"/>
                    <a:gd name="connsiteY3" fmla="*/ 160934 h 160934"/>
                    <a:gd name="connsiteX4" fmla="*/ 0 w 164007"/>
                    <a:gd name="connsiteY4" fmla="*/ 83906 h 160934"/>
                    <a:gd name="connsiteX5" fmla="*/ 48495 w 164007"/>
                    <a:gd name="connsiteY5" fmla="*/ 43894 h 160934"/>
                    <a:gd name="connsiteX6" fmla="*/ 129363 w 164007"/>
                    <a:gd name="connsiteY6" fmla="*/ 0 h 1609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4007" h="160934">
                      <a:moveTo>
                        <a:pt x="129363" y="0"/>
                      </a:moveTo>
                      <a:lnTo>
                        <a:pt x="164007" y="87287"/>
                      </a:lnTo>
                      <a:lnTo>
                        <a:pt x="100863" y="121560"/>
                      </a:lnTo>
                      <a:lnTo>
                        <a:pt x="53142" y="160934"/>
                      </a:lnTo>
                      <a:lnTo>
                        <a:pt x="0" y="83906"/>
                      </a:lnTo>
                      <a:lnTo>
                        <a:pt x="48495" y="43894"/>
                      </a:lnTo>
                      <a:lnTo>
                        <a:pt x="12936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2" name="フリーフォーム: 図形 691">
                  <a:extLst>
                    <a:ext uri="{FF2B5EF4-FFF2-40B4-BE49-F238E27FC236}">
                      <a16:creationId xmlns:a16="http://schemas.microsoft.com/office/drawing/2014/main" id="{9F4D4F45-7475-4C10-8786-2AD125636932}"/>
                    </a:ext>
                  </a:extLst>
                </p:cNvPr>
                <p:cNvSpPr/>
                <p:nvPr/>
              </p:nvSpPr>
              <p:spPr>
                <a:xfrm>
                  <a:off x="3076076" y="5230469"/>
                  <a:ext cx="156620" cy="173106"/>
                </a:xfrm>
                <a:custGeom>
                  <a:avLst/>
                  <a:gdLst>
                    <a:gd name="connsiteX0" fmla="*/ 50980 w 156620"/>
                    <a:gd name="connsiteY0" fmla="*/ 0 h 173106"/>
                    <a:gd name="connsiteX1" fmla="*/ 102878 w 156620"/>
                    <a:gd name="connsiteY1" fmla="*/ 42820 h 173106"/>
                    <a:gd name="connsiteX2" fmla="*/ 156620 w 156620"/>
                    <a:gd name="connsiteY2" fmla="*/ 107955 h 173106"/>
                    <a:gd name="connsiteX3" fmla="*/ 89502 w 156620"/>
                    <a:gd name="connsiteY3" fmla="*/ 173106 h 173106"/>
                    <a:gd name="connsiteX4" fmla="*/ 36649 w 156620"/>
                    <a:gd name="connsiteY4" fmla="*/ 109049 h 173106"/>
                    <a:gd name="connsiteX5" fmla="*/ 0 w 156620"/>
                    <a:gd name="connsiteY5" fmla="*/ 78810 h 173106"/>
                    <a:gd name="connsiteX6" fmla="*/ 50980 w 156620"/>
                    <a:gd name="connsiteY6" fmla="*/ 0 h 173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6620" h="173106">
                      <a:moveTo>
                        <a:pt x="50980" y="0"/>
                      </a:moveTo>
                      <a:lnTo>
                        <a:pt x="102878" y="42820"/>
                      </a:lnTo>
                      <a:lnTo>
                        <a:pt x="156620" y="107955"/>
                      </a:lnTo>
                      <a:lnTo>
                        <a:pt x="89502" y="173106"/>
                      </a:lnTo>
                      <a:lnTo>
                        <a:pt x="36649" y="109049"/>
                      </a:lnTo>
                      <a:lnTo>
                        <a:pt x="0" y="78810"/>
                      </a:lnTo>
                      <a:lnTo>
                        <a:pt x="5098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3" name="フリーフォーム: 図形 692">
                  <a:extLst>
                    <a:ext uri="{FF2B5EF4-FFF2-40B4-BE49-F238E27FC236}">
                      <a16:creationId xmlns:a16="http://schemas.microsoft.com/office/drawing/2014/main" id="{C172AD0E-C50A-4F5B-8F90-719F52F6F387}"/>
                    </a:ext>
                  </a:extLst>
                </p:cNvPr>
                <p:cNvSpPr/>
                <p:nvPr/>
              </p:nvSpPr>
              <p:spPr>
                <a:xfrm>
                  <a:off x="2117179" y="5230470"/>
                  <a:ext cx="156620" cy="173106"/>
                </a:xfrm>
                <a:custGeom>
                  <a:avLst/>
                  <a:gdLst>
                    <a:gd name="connsiteX0" fmla="*/ 105639 w 156620"/>
                    <a:gd name="connsiteY0" fmla="*/ 0 h 173106"/>
                    <a:gd name="connsiteX1" fmla="*/ 156620 w 156620"/>
                    <a:gd name="connsiteY1" fmla="*/ 78810 h 173106"/>
                    <a:gd name="connsiteX2" fmla="*/ 119971 w 156620"/>
                    <a:gd name="connsiteY2" fmla="*/ 109048 h 173106"/>
                    <a:gd name="connsiteX3" fmla="*/ 67118 w 156620"/>
                    <a:gd name="connsiteY3" fmla="*/ 173106 h 173106"/>
                    <a:gd name="connsiteX4" fmla="*/ 0 w 156620"/>
                    <a:gd name="connsiteY4" fmla="*/ 107955 h 173106"/>
                    <a:gd name="connsiteX5" fmla="*/ 53742 w 156620"/>
                    <a:gd name="connsiteY5" fmla="*/ 42819 h 173106"/>
                    <a:gd name="connsiteX6" fmla="*/ 105639 w 156620"/>
                    <a:gd name="connsiteY6" fmla="*/ 0 h 173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6620" h="173106">
                      <a:moveTo>
                        <a:pt x="105639" y="0"/>
                      </a:moveTo>
                      <a:lnTo>
                        <a:pt x="156620" y="78810"/>
                      </a:lnTo>
                      <a:lnTo>
                        <a:pt x="119971" y="109048"/>
                      </a:lnTo>
                      <a:lnTo>
                        <a:pt x="67118" y="173106"/>
                      </a:lnTo>
                      <a:lnTo>
                        <a:pt x="0" y="107955"/>
                      </a:lnTo>
                      <a:lnTo>
                        <a:pt x="53742" y="42819"/>
                      </a:lnTo>
                      <a:lnTo>
                        <a:pt x="10563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4" name="フリーフォーム: 図形 693">
                  <a:extLst>
                    <a:ext uri="{FF2B5EF4-FFF2-40B4-BE49-F238E27FC236}">
                      <a16:creationId xmlns:a16="http://schemas.microsoft.com/office/drawing/2014/main" id="{50BA4031-3272-460B-A159-EB1DE5D5269C}"/>
                    </a:ext>
                  </a:extLst>
                </p:cNvPr>
                <p:cNvSpPr/>
                <p:nvPr/>
              </p:nvSpPr>
              <p:spPr>
                <a:xfrm>
                  <a:off x="3171890" y="5343916"/>
                  <a:ext cx="143042" cy="175820"/>
                </a:xfrm>
                <a:custGeom>
                  <a:avLst/>
                  <a:gdLst>
                    <a:gd name="connsiteX0" fmla="*/ 65337 w 143042"/>
                    <a:gd name="connsiteY0" fmla="*/ 0 h 175820"/>
                    <a:gd name="connsiteX1" fmla="*/ 94102 w 143042"/>
                    <a:gd name="connsiteY1" fmla="*/ 34863 h 175820"/>
                    <a:gd name="connsiteX2" fmla="*/ 143042 w 143042"/>
                    <a:gd name="connsiteY2" fmla="*/ 125027 h 175820"/>
                    <a:gd name="connsiteX3" fmla="*/ 64521 w 143042"/>
                    <a:gd name="connsiteY3" fmla="*/ 175820 h 175820"/>
                    <a:gd name="connsiteX4" fmla="*/ 16436 w 143042"/>
                    <a:gd name="connsiteY4" fmla="*/ 87230 h 175820"/>
                    <a:gd name="connsiteX5" fmla="*/ 0 w 143042"/>
                    <a:gd name="connsiteY5" fmla="*/ 67310 h 175820"/>
                    <a:gd name="connsiteX6" fmla="*/ 65337 w 143042"/>
                    <a:gd name="connsiteY6" fmla="*/ 0 h 175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3042" h="175820">
                      <a:moveTo>
                        <a:pt x="65337" y="0"/>
                      </a:moveTo>
                      <a:lnTo>
                        <a:pt x="94102" y="34863"/>
                      </a:lnTo>
                      <a:lnTo>
                        <a:pt x="143042" y="125027"/>
                      </a:lnTo>
                      <a:lnTo>
                        <a:pt x="64521" y="175820"/>
                      </a:lnTo>
                      <a:lnTo>
                        <a:pt x="16436" y="87230"/>
                      </a:lnTo>
                      <a:lnTo>
                        <a:pt x="0" y="67310"/>
                      </a:lnTo>
                      <a:lnTo>
                        <a:pt x="6533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5" name="フリーフォーム: 図形 694">
                  <a:extLst>
                    <a:ext uri="{FF2B5EF4-FFF2-40B4-BE49-F238E27FC236}">
                      <a16:creationId xmlns:a16="http://schemas.microsoft.com/office/drawing/2014/main" id="{712EEF23-B0B5-4714-AF55-7A828DC5B951}"/>
                    </a:ext>
                  </a:extLst>
                </p:cNvPr>
                <p:cNvSpPr/>
                <p:nvPr/>
              </p:nvSpPr>
              <p:spPr>
                <a:xfrm>
                  <a:off x="2034943" y="5343918"/>
                  <a:ext cx="143042" cy="175819"/>
                </a:xfrm>
                <a:custGeom>
                  <a:avLst/>
                  <a:gdLst>
                    <a:gd name="connsiteX0" fmla="*/ 77705 w 143042"/>
                    <a:gd name="connsiteY0" fmla="*/ 0 h 175819"/>
                    <a:gd name="connsiteX1" fmla="*/ 143042 w 143042"/>
                    <a:gd name="connsiteY1" fmla="*/ 67309 h 175819"/>
                    <a:gd name="connsiteX2" fmla="*/ 126606 w 143042"/>
                    <a:gd name="connsiteY2" fmla="*/ 87229 h 175819"/>
                    <a:gd name="connsiteX3" fmla="*/ 78521 w 143042"/>
                    <a:gd name="connsiteY3" fmla="*/ 175819 h 175819"/>
                    <a:gd name="connsiteX4" fmla="*/ 0 w 143042"/>
                    <a:gd name="connsiteY4" fmla="*/ 125026 h 175819"/>
                    <a:gd name="connsiteX5" fmla="*/ 48940 w 143042"/>
                    <a:gd name="connsiteY5" fmla="*/ 34862 h 175819"/>
                    <a:gd name="connsiteX6" fmla="*/ 77705 w 143042"/>
                    <a:gd name="connsiteY6" fmla="*/ 0 h 175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3042" h="175819">
                      <a:moveTo>
                        <a:pt x="77705" y="0"/>
                      </a:moveTo>
                      <a:lnTo>
                        <a:pt x="143042" y="67309"/>
                      </a:lnTo>
                      <a:lnTo>
                        <a:pt x="126606" y="87229"/>
                      </a:lnTo>
                      <a:lnTo>
                        <a:pt x="78521" y="175819"/>
                      </a:lnTo>
                      <a:lnTo>
                        <a:pt x="0" y="125026"/>
                      </a:lnTo>
                      <a:lnTo>
                        <a:pt x="48940" y="34862"/>
                      </a:lnTo>
                      <a:lnTo>
                        <a:pt x="7770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6" name="フリーフォーム: 図形 695">
                  <a:extLst>
                    <a:ext uri="{FF2B5EF4-FFF2-40B4-BE49-F238E27FC236}">
                      <a16:creationId xmlns:a16="http://schemas.microsoft.com/office/drawing/2014/main" id="{CF3CDAF5-D51D-4961-BB75-189532CA2F0A}"/>
                    </a:ext>
                  </a:extLst>
                </p:cNvPr>
                <p:cNvSpPr/>
                <p:nvPr/>
              </p:nvSpPr>
              <p:spPr>
                <a:xfrm>
                  <a:off x="3241426" y="5475726"/>
                  <a:ext cx="124604" cy="169183"/>
                </a:xfrm>
                <a:custGeom>
                  <a:avLst/>
                  <a:gdLst>
                    <a:gd name="connsiteX0" fmla="*/ 77187 w 124604"/>
                    <a:gd name="connsiteY0" fmla="*/ 0 h 169183"/>
                    <a:gd name="connsiteX1" fmla="*/ 90285 w 124604"/>
                    <a:gd name="connsiteY1" fmla="*/ 24131 h 169183"/>
                    <a:gd name="connsiteX2" fmla="*/ 124604 w 124604"/>
                    <a:gd name="connsiteY2" fmla="*/ 134689 h 169183"/>
                    <a:gd name="connsiteX3" fmla="*/ 37693 w 124604"/>
                    <a:gd name="connsiteY3" fmla="*/ 169183 h 169183"/>
                    <a:gd name="connsiteX4" fmla="*/ 3983 w 124604"/>
                    <a:gd name="connsiteY4" fmla="*/ 60589 h 169183"/>
                    <a:gd name="connsiteX5" fmla="*/ 0 w 124604"/>
                    <a:gd name="connsiteY5" fmla="*/ 53251 h 169183"/>
                    <a:gd name="connsiteX6" fmla="*/ 77187 w 124604"/>
                    <a:gd name="connsiteY6" fmla="*/ 0 h 1691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604" h="169183">
                      <a:moveTo>
                        <a:pt x="77187" y="0"/>
                      </a:moveTo>
                      <a:lnTo>
                        <a:pt x="90285" y="24131"/>
                      </a:lnTo>
                      <a:lnTo>
                        <a:pt x="124604" y="134689"/>
                      </a:lnTo>
                      <a:lnTo>
                        <a:pt x="37693" y="169183"/>
                      </a:lnTo>
                      <a:lnTo>
                        <a:pt x="3983" y="60589"/>
                      </a:lnTo>
                      <a:lnTo>
                        <a:pt x="0" y="53251"/>
                      </a:lnTo>
                      <a:lnTo>
                        <a:pt x="7718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7" name="フリーフォーム: 図形 696">
                  <a:extLst>
                    <a:ext uri="{FF2B5EF4-FFF2-40B4-BE49-F238E27FC236}">
                      <a16:creationId xmlns:a16="http://schemas.microsoft.com/office/drawing/2014/main" id="{C8DA7DE4-D4C1-4C4D-BBDC-8C3CFCC95C6A}"/>
                    </a:ext>
                  </a:extLst>
                </p:cNvPr>
                <p:cNvSpPr/>
                <p:nvPr/>
              </p:nvSpPr>
              <p:spPr>
                <a:xfrm>
                  <a:off x="1983845" y="5475726"/>
                  <a:ext cx="124604" cy="169183"/>
                </a:xfrm>
                <a:custGeom>
                  <a:avLst/>
                  <a:gdLst>
                    <a:gd name="connsiteX0" fmla="*/ 47417 w 124604"/>
                    <a:gd name="connsiteY0" fmla="*/ 0 h 169183"/>
                    <a:gd name="connsiteX1" fmla="*/ 124604 w 124604"/>
                    <a:gd name="connsiteY1" fmla="*/ 53252 h 169183"/>
                    <a:gd name="connsiteX2" fmla="*/ 120621 w 124604"/>
                    <a:gd name="connsiteY2" fmla="*/ 60589 h 169183"/>
                    <a:gd name="connsiteX3" fmla="*/ 86911 w 124604"/>
                    <a:gd name="connsiteY3" fmla="*/ 169183 h 169183"/>
                    <a:gd name="connsiteX4" fmla="*/ 0 w 124604"/>
                    <a:gd name="connsiteY4" fmla="*/ 134689 h 169183"/>
                    <a:gd name="connsiteX5" fmla="*/ 34319 w 124604"/>
                    <a:gd name="connsiteY5" fmla="*/ 24131 h 169183"/>
                    <a:gd name="connsiteX6" fmla="*/ 47417 w 124604"/>
                    <a:gd name="connsiteY6" fmla="*/ 0 h 1691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604" h="169183">
                      <a:moveTo>
                        <a:pt x="47417" y="0"/>
                      </a:moveTo>
                      <a:lnTo>
                        <a:pt x="124604" y="53252"/>
                      </a:lnTo>
                      <a:lnTo>
                        <a:pt x="120621" y="60589"/>
                      </a:lnTo>
                      <a:lnTo>
                        <a:pt x="86911" y="169183"/>
                      </a:lnTo>
                      <a:lnTo>
                        <a:pt x="0" y="134689"/>
                      </a:lnTo>
                      <a:lnTo>
                        <a:pt x="34319" y="24131"/>
                      </a:lnTo>
                      <a:lnTo>
                        <a:pt x="4741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8" name="フリーフォーム: 図形 697">
                  <a:extLst>
                    <a:ext uri="{FF2B5EF4-FFF2-40B4-BE49-F238E27FC236}">
                      <a16:creationId xmlns:a16="http://schemas.microsoft.com/office/drawing/2014/main" id="{FB663A6B-428D-42FE-9351-8216797EEF2B}"/>
                    </a:ext>
                  </a:extLst>
                </p:cNvPr>
                <p:cNvSpPr/>
                <p:nvPr/>
              </p:nvSpPr>
              <p:spPr>
                <a:xfrm>
                  <a:off x="3281821" y="5618428"/>
                  <a:ext cx="103678" cy="153673"/>
                </a:xfrm>
                <a:custGeom>
                  <a:avLst/>
                  <a:gdLst>
                    <a:gd name="connsiteX0" fmla="*/ 86696 w 103678"/>
                    <a:gd name="connsiteY0" fmla="*/ 0 h 153673"/>
                    <a:gd name="connsiteX1" fmla="*/ 91423 w 103678"/>
                    <a:gd name="connsiteY1" fmla="*/ 15227 h 153673"/>
                    <a:gd name="connsiteX2" fmla="*/ 103678 w 103678"/>
                    <a:gd name="connsiteY2" fmla="*/ 136798 h 153673"/>
                    <a:gd name="connsiteX3" fmla="*/ 11717 w 103678"/>
                    <a:gd name="connsiteY3" fmla="*/ 153673 h 153673"/>
                    <a:gd name="connsiteX4" fmla="*/ 0 w 103678"/>
                    <a:gd name="connsiteY4" fmla="*/ 37431 h 153673"/>
                    <a:gd name="connsiteX5" fmla="*/ 86696 w 103678"/>
                    <a:gd name="connsiteY5" fmla="*/ 0 h 1536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678" h="153673">
                      <a:moveTo>
                        <a:pt x="86696" y="0"/>
                      </a:moveTo>
                      <a:lnTo>
                        <a:pt x="91423" y="15227"/>
                      </a:lnTo>
                      <a:lnTo>
                        <a:pt x="103678" y="136798"/>
                      </a:lnTo>
                      <a:lnTo>
                        <a:pt x="11717" y="153673"/>
                      </a:lnTo>
                      <a:lnTo>
                        <a:pt x="0" y="37431"/>
                      </a:lnTo>
                      <a:lnTo>
                        <a:pt x="86696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9" name="フリーフォーム: 図形 698">
                  <a:extLst>
                    <a:ext uri="{FF2B5EF4-FFF2-40B4-BE49-F238E27FC236}">
                      <a16:creationId xmlns:a16="http://schemas.microsoft.com/office/drawing/2014/main" id="{7955BB91-2323-4D6E-A903-43FAC845D572}"/>
                    </a:ext>
                  </a:extLst>
                </p:cNvPr>
                <p:cNvSpPr/>
                <p:nvPr/>
              </p:nvSpPr>
              <p:spPr>
                <a:xfrm>
                  <a:off x="1964377" y="5618428"/>
                  <a:ext cx="103679" cy="153673"/>
                </a:xfrm>
                <a:custGeom>
                  <a:avLst/>
                  <a:gdLst>
                    <a:gd name="connsiteX0" fmla="*/ 16982 w 103679"/>
                    <a:gd name="connsiteY0" fmla="*/ 0 h 153673"/>
                    <a:gd name="connsiteX1" fmla="*/ 103679 w 103679"/>
                    <a:gd name="connsiteY1" fmla="*/ 37431 h 153673"/>
                    <a:gd name="connsiteX2" fmla="*/ 91961 w 103679"/>
                    <a:gd name="connsiteY2" fmla="*/ 153673 h 153673"/>
                    <a:gd name="connsiteX3" fmla="*/ 0 w 103679"/>
                    <a:gd name="connsiteY3" fmla="*/ 136798 h 153673"/>
                    <a:gd name="connsiteX4" fmla="*/ 12255 w 103679"/>
                    <a:gd name="connsiteY4" fmla="*/ 15227 h 153673"/>
                    <a:gd name="connsiteX5" fmla="*/ 16982 w 103679"/>
                    <a:gd name="connsiteY5" fmla="*/ 0 h 1536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679" h="153673">
                      <a:moveTo>
                        <a:pt x="16982" y="0"/>
                      </a:moveTo>
                      <a:lnTo>
                        <a:pt x="103679" y="37431"/>
                      </a:lnTo>
                      <a:lnTo>
                        <a:pt x="91961" y="153673"/>
                      </a:lnTo>
                      <a:lnTo>
                        <a:pt x="0" y="136798"/>
                      </a:lnTo>
                      <a:lnTo>
                        <a:pt x="12255" y="15227"/>
                      </a:lnTo>
                      <a:lnTo>
                        <a:pt x="16982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0" name="フリーフォーム: 図形 699">
                  <a:extLst>
                    <a:ext uri="{FF2B5EF4-FFF2-40B4-BE49-F238E27FC236}">
                      <a16:creationId xmlns:a16="http://schemas.microsoft.com/office/drawing/2014/main" id="{C354ADF4-7307-405F-A51A-03F09C608463}"/>
                    </a:ext>
                  </a:extLst>
                </p:cNvPr>
                <p:cNvSpPr/>
                <p:nvPr/>
              </p:nvSpPr>
              <p:spPr>
                <a:xfrm>
                  <a:off x="3294063" y="5764304"/>
                  <a:ext cx="93663" cy="132163"/>
                </a:xfrm>
                <a:custGeom>
                  <a:avLst/>
                  <a:gdLst>
                    <a:gd name="connsiteX0" fmla="*/ 92352 w 93663"/>
                    <a:gd name="connsiteY0" fmla="*/ 0 h 132163"/>
                    <a:gd name="connsiteX1" fmla="*/ 93663 w 93663"/>
                    <a:gd name="connsiteY1" fmla="*/ 13002 h 132163"/>
                    <a:gd name="connsiteX2" fmla="*/ 93662 w 93663"/>
                    <a:gd name="connsiteY2" fmla="*/ 13012 h 132163"/>
                    <a:gd name="connsiteX3" fmla="*/ 93662 w 93663"/>
                    <a:gd name="connsiteY3" fmla="*/ 132163 h 132163"/>
                    <a:gd name="connsiteX4" fmla="*/ 0 w 93663"/>
                    <a:gd name="connsiteY4" fmla="*/ 130770 h 132163"/>
                    <a:gd name="connsiteX5" fmla="*/ 0 w 93663"/>
                    <a:gd name="connsiteY5" fmla="*/ 19802 h 132163"/>
                    <a:gd name="connsiteX6" fmla="*/ 92352 w 93663"/>
                    <a:gd name="connsiteY6" fmla="*/ 0 h 132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663" h="132163">
                      <a:moveTo>
                        <a:pt x="92352" y="0"/>
                      </a:moveTo>
                      <a:lnTo>
                        <a:pt x="93663" y="13002"/>
                      </a:lnTo>
                      <a:lnTo>
                        <a:pt x="93662" y="13012"/>
                      </a:lnTo>
                      <a:lnTo>
                        <a:pt x="93662" y="132163"/>
                      </a:lnTo>
                      <a:lnTo>
                        <a:pt x="0" y="130770"/>
                      </a:lnTo>
                      <a:lnTo>
                        <a:pt x="0" y="19802"/>
                      </a:lnTo>
                      <a:lnTo>
                        <a:pt x="92352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1" name="フリーフォーム: 図形 700">
                  <a:extLst>
                    <a:ext uri="{FF2B5EF4-FFF2-40B4-BE49-F238E27FC236}">
                      <a16:creationId xmlns:a16="http://schemas.microsoft.com/office/drawing/2014/main" id="{329041D7-ACE5-4E3C-A72B-03761FD2E0EA}"/>
                    </a:ext>
                  </a:extLst>
                </p:cNvPr>
                <p:cNvSpPr/>
                <p:nvPr/>
              </p:nvSpPr>
              <p:spPr>
                <a:xfrm>
                  <a:off x="1962149" y="5764304"/>
                  <a:ext cx="93662" cy="132163"/>
                </a:xfrm>
                <a:custGeom>
                  <a:avLst/>
                  <a:gdLst>
                    <a:gd name="connsiteX0" fmla="*/ 1312 w 93662"/>
                    <a:gd name="connsiteY0" fmla="*/ 0 h 132163"/>
                    <a:gd name="connsiteX1" fmla="*/ 93662 w 93662"/>
                    <a:gd name="connsiteY1" fmla="*/ 19801 h 132163"/>
                    <a:gd name="connsiteX2" fmla="*/ 93662 w 93662"/>
                    <a:gd name="connsiteY2" fmla="*/ 130770 h 132163"/>
                    <a:gd name="connsiteX3" fmla="*/ 0 w 93662"/>
                    <a:gd name="connsiteY3" fmla="*/ 132163 h 132163"/>
                    <a:gd name="connsiteX4" fmla="*/ 0 w 93662"/>
                    <a:gd name="connsiteY4" fmla="*/ 13002 h 132163"/>
                    <a:gd name="connsiteX5" fmla="*/ 1 w 93662"/>
                    <a:gd name="connsiteY5" fmla="*/ 13002 h 132163"/>
                    <a:gd name="connsiteX6" fmla="*/ 1312 w 93662"/>
                    <a:gd name="connsiteY6" fmla="*/ 0 h 132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662" h="132163">
                      <a:moveTo>
                        <a:pt x="1312" y="0"/>
                      </a:moveTo>
                      <a:lnTo>
                        <a:pt x="93662" y="19801"/>
                      </a:lnTo>
                      <a:lnTo>
                        <a:pt x="93662" y="130770"/>
                      </a:lnTo>
                      <a:lnTo>
                        <a:pt x="0" y="132163"/>
                      </a:lnTo>
                      <a:lnTo>
                        <a:pt x="0" y="13002"/>
                      </a:lnTo>
                      <a:lnTo>
                        <a:pt x="1" y="13002"/>
                      </a:lnTo>
                      <a:lnTo>
                        <a:pt x="1312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2" name="フリーフォーム: 図形 701">
                  <a:extLst>
                    <a:ext uri="{FF2B5EF4-FFF2-40B4-BE49-F238E27FC236}">
                      <a16:creationId xmlns:a16="http://schemas.microsoft.com/office/drawing/2014/main" id="{9ADC0984-093E-4679-864A-E5415223176A}"/>
                    </a:ext>
                  </a:extLst>
                </p:cNvPr>
                <p:cNvSpPr/>
                <p:nvPr/>
              </p:nvSpPr>
              <p:spPr>
                <a:xfrm>
                  <a:off x="1962149" y="5905909"/>
                  <a:ext cx="93662" cy="84598"/>
                </a:xfrm>
                <a:custGeom>
                  <a:avLst/>
                  <a:gdLst>
                    <a:gd name="connsiteX0" fmla="*/ 0 w 93662"/>
                    <a:gd name="connsiteY0" fmla="*/ 0 h 84598"/>
                    <a:gd name="connsiteX1" fmla="*/ 93662 w 93662"/>
                    <a:gd name="connsiteY1" fmla="*/ 1393 h 84598"/>
                    <a:gd name="connsiteX2" fmla="*/ 93662 w 93662"/>
                    <a:gd name="connsiteY2" fmla="*/ 84598 h 84598"/>
                    <a:gd name="connsiteX3" fmla="*/ 0 w 93662"/>
                    <a:gd name="connsiteY3" fmla="*/ 84598 h 84598"/>
                    <a:gd name="connsiteX4" fmla="*/ 0 w 93662"/>
                    <a:gd name="connsiteY4" fmla="*/ 0 h 84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662" h="84598">
                      <a:moveTo>
                        <a:pt x="0" y="0"/>
                      </a:moveTo>
                      <a:lnTo>
                        <a:pt x="93662" y="1393"/>
                      </a:lnTo>
                      <a:lnTo>
                        <a:pt x="93662" y="84598"/>
                      </a:lnTo>
                      <a:lnTo>
                        <a:pt x="0" y="84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3" name="フリーフォーム: 図形 702">
                  <a:extLst>
                    <a:ext uri="{FF2B5EF4-FFF2-40B4-BE49-F238E27FC236}">
                      <a16:creationId xmlns:a16="http://schemas.microsoft.com/office/drawing/2014/main" id="{A6DA5BEE-753E-4E9A-99FC-5878E335BCB3}"/>
                    </a:ext>
                  </a:extLst>
                </p:cNvPr>
                <p:cNvSpPr/>
                <p:nvPr/>
              </p:nvSpPr>
              <p:spPr>
                <a:xfrm>
                  <a:off x="3294062" y="5905909"/>
                  <a:ext cx="93662" cy="84598"/>
                </a:xfrm>
                <a:custGeom>
                  <a:avLst/>
                  <a:gdLst>
                    <a:gd name="connsiteX0" fmla="*/ 93662 w 93662"/>
                    <a:gd name="connsiteY0" fmla="*/ 0 h 84598"/>
                    <a:gd name="connsiteX1" fmla="*/ 93662 w 93662"/>
                    <a:gd name="connsiteY1" fmla="*/ 84598 h 84598"/>
                    <a:gd name="connsiteX2" fmla="*/ 0 w 93662"/>
                    <a:gd name="connsiteY2" fmla="*/ 84598 h 84598"/>
                    <a:gd name="connsiteX3" fmla="*/ 0 w 93662"/>
                    <a:gd name="connsiteY3" fmla="*/ 1393 h 84598"/>
                    <a:gd name="connsiteX4" fmla="*/ 93662 w 93662"/>
                    <a:gd name="connsiteY4" fmla="*/ 0 h 84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662" h="84598">
                      <a:moveTo>
                        <a:pt x="93662" y="0"/>
                      </a:moveTo>
                      <a:lnTo>
                        <a:pt x="93662" y="84598"/>
                      </a:lnTo>
                      <a:lnTo>
                        <a:pt x="0" y="84598"/>
                      </a:lnTo>
                      <a:lnTo>
                        <a:pt x="0" y="1393"/>
                      </a:lnTo>
                      <a:lnTo>
                        <a:pt x="93662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84" name="フリーフォーム: 図形 683">
                <a:extLst>
                  <a:ext uri="{FF2B5EF4-FFF2-40B4-BE49-F238E27FC236}">
                    <a16:creationId xmlns:a16="http://schemas.microsoft.com/office/drawing/2014/main" id="{FE0810A1-FF9F-4410-AE6F-E57701891CD2}"/>
                  </a:ext>
                </a:extLst>
              </p:cNvPr>
              <p:cNvSpPr/>
              <p:nvPr/>
            </p:nvSpPr>
            <p:spPr>
              <a:xfrm>
                <a:off x="1986758" y="2161321"/>
                <a:ext cx="3181428" cy="289182"/>
              </a:xfrm>
              <a:custGeom>
                <a:avLst/>
                <a:gdLst>
                  <a:gd name="connsiteX0" fmla="*/ 64848 w 3181428"/>
                  <a:gd name="connsiteY0" fmla="*/ 182805 h 289182"/>
                  <a:gd name="connsiteX1" fmla="*/ 64848 w 3181428"/>
                  <a:gd name="connsiteY1" fmla="*/ 271868 h 289182"/>
                  <a:gd name="connsiteX2" fmla="*/ 0 w 3181428"/>
                  <a:gd name="connsiteY2" fmla="*/ 289182 h 289182"/>
                  <a:gd name="connsiteX3" fmla="*/ 0 w 3181428"/>
                  <a:gd name="connsiteY3" fmla="*/ 200660 h 289182"/>
                  <a:gd name="connsiteX4" fmla="*/ 13039 w 3181428"/>
                  <a:gd name="connsiteY4" fmla="*/ 195851 h 289182"/>
                  <a:gd name="connsiteX5" fmla="*/ 3116580 w 3181428"/>
                  <a:gd name="connsiteY5" fmla="*/ 174829 h 289182"/>
                  <a:gd name="connsiteX6" fmla="*/ 3181428 w 3181428"/>
                  <a:gd name="connsiteY6" fmla="*/ 191159 h 289182"/>
                  <a:gd name="connsiteX7" fmla="*/ 3181428 w 3181428"/>
                  <a:gd name="connsiteY7" fmla="*/ 280726 h 289182"/>
                  <a:gd name="connsiteX8" fmla="*/ 3116580 w 3181428"/>
                  <a:gd name="connsiteY8" fmla="*/ 263412 h 289182"/>
                  <a:gd name="connsiteX9" fmla="*/ 259634 w 3181428"/>
                  <a:gd name="connsiteY9" fmla="*/ 133753 h 289182"/>
                  <a:gd name="connsiteX10" fmla="*/ 259634 w 3181428"/>
                  <a:gd name="connsiteY10" fmla="*/ 231015 h 289182"/>
                  <a:gd name="connsiteX11" fmla="*/ 194786 w 3181428"/>
                  <a:gd name="connsiteY11" fmla="*/ 243511 h 289182"/>
                  <a:gd name="connsiteX12" fmla="*/ 194786 w 3181428"/>
                  <a:gd name="connsiteY12" fmla="*/ 150083 h 289182"/>
                  <a:gd name="connsiteX13" fmla="*/ 2921790 w 3181428"/>
                  <a:gd name="connsiteY13" fmla="*/ 125777 h 289182"/>
                  <a:gd name="connsiteX14" fmla="*/ 2986638 w 3181428"/>
                  <a:gd name="connsiteY14" fmla="*/ 142107 h 289182"/>
                  <a:gd name="connsiteX15" fmla="*/ 2986638 w 3181428"/>
                  <a:gd name="connsiteY15" fmla="*/ 237407 h 289182"/>
                  <a:gd name="connsiteX16" fmla="*/ 2921790 w 3181428"/>
                  <a:gd name="connsiteY16" fmla="*/ 224912 h 289182"/>
                  <a:gd name="connsiteX17" fmla="*/ 454420 w 3181428"/>
                  <a:gd name="connsiteY17" fmla="*/ 95360 h 289182"/>
                  <a:gd name="connsiteX18" fmla="*/ 454420 w 3181428"/>
                  <a:gd name="connsiteY18" fmla="*/ 195106 h 289182"/>
                  <a:gd name="connsiteX19" fmla="*/ 429183 w 3181428"/>
                  <a:gd name="connsiteY19" fmla="*/ 198345 h 289182"/>
                  <a:gd name="connsiteX20" fmla="*/ 389572 w 3181428"/>
                  <a:gd name="connsiteY20" fmla="*/ 205977 h 289182"/>
                  <a:gd name="connsiteX21" fmla="*/ 389572 w 3181428"/>
                  <a:gd name="connsiteY21" fmla="*/ 105876 h 289182"/>
                  <a:gd name="connsiteX22" fmla="*/ 2727004 w 3181428"/>
                  <a:gd name="connsiteY22" fmla="*/ 90224 h 289182"/>
                  <a:gd name="connsiteX23" fmla="*/ 2791852 w 3181428"/>
                  <a:gd name="connsiteY23" fmla="*/ 100740 h 289182"/>
                  <a:gd name="connsiteX24" fmla="*/ 2791852 w 3181428"/>
                  <a:gd name="connsiteY24" fmla="*/ 199874 h 289182"/>
                  <a:gd name="connsiteX25" fmla="*/ 2783916 w 3181428"/>
                  <a:gd name="connsiteY25" fmla="*/ 198345 h 289182"/>
                  <a:gd name="connsiteX26" fmla="*/ 2727004 w 3181428"/>
                  <a:gd name="connsiteY26" fmla="*/ 191042 h 289182"/>
                  <a:gd name="connsiteX27" fmla="*/ 649206 w 3181428"/>
                  <a:gd name="connsiteY27" fmla="*/ 63772 h 289182"/>
                  <a:gd name="connsiteX28" fmla="*/ 649206 w 3181428"/>
                  <a:gd name="connsiteY28" fmla="*/ 170111 h 289182"/>
                  <a:gd name="connsiteX29" fmla="*/ 584358 w 3181428"/>
                  <a:gd name="connsiteY29" fmla="*/ 178432 h 289182"/>
                  <a:gd name="connsiteX30" fmla="*/ 584358 w 3181428"/>
                  <a:gd name="connsiteY30" fmla="*/ 74289 h 289182"/>
                  <a:gd name="connsiteX31" fmla="*/ 2532218 w 3181428"/>
                  <a:gd name="connsiteY31" fmla="*/ 58636 h 289182"/>
                  <a:gd name="connsiteX32" fmla="*/ 2597066 w 3181428"/>
                  <a:gd name="connsiteY32" fmla="*/ 69152 h 289182"/>
                  <a:gd name="connsiteX33" fmla="*/ 2597066 w 3181428"/>
                  <a:gd name="connsiteY33" fmla="*/ 174368 h 289182"/>
                  <a:gd name="connsiteX34" fmla="*/ 2532218 w 3181428"/>
                  <a:gd name="connsiteY34" fmla="*/ 166046 h 289182"/>
                  <a:gd name="connsiteX35" fmla="*/ 843992 w 3181428"/>
                  <a:gd name="connsiteY35" fmla="*/ 41198 h 289182"/>
                  <a:gd name="connsiteX36" fmla="*/ 843992 w 3181428"/>
                  <a:gd name="connsiteY36" fmla="*/ 148047 h 289182"/>
                  <a:gd name="connsiteX37" fmla="*/ 790159 w 3181428"/>
                  <a:gd name="connsiteY37" fmla="*/ 152023 h 289182"/>
                  <a:gd name="connsiteX38" fmla="*/ 779144 w 3181428"/>
                  <a:gd name="connsiteY38" fmla="*/ 153437 h 289182"/>
                  <a:gd name="connsiteX39" fmla="*/ 779144 w 3181428"/>
                  <a:gd name="connsiteY39" fmla="*/ 47147 h 289182"/>
                  <a:gd name="connsiteX40" fmla="*/ 2337432 w 3181428"/>
                  <a:gd name="connsiteY40" fmla="*/ 38292 h 289182"/>
                  <a:gd name="connsiteX41" fmla="*/ 2402280 w 3181428"/>
                  <a:gd name="connsiteY41" fmla="*/ 44241 h 289182"/>
                  <a:gd name="connsiteX42" fmla="*/ 2402280 w 3181428"/>
                  <a:gd name="connsiteY42" fmla="*/ 150497 h 289182"/>
                  <a:gd name="connsiteX43" fmla="*/ 2337432 w 3181428"/>
                  <a:gd name="connsiteY43" fmla="*/ 145707 h 289182"/>
                  <a:gd name="connsiteX44" fmla="*/ 1038778 w 3181428"/>
                  <a:gd name="connsiteY44" fmla="*/ 23328 h 289182"/>
                  <a:gd name="connsiteX45" fmla="*/ 1038778 w 3181428"/>
                  <a:gd name="connsiteY45" fmla="*/ 133659 h 289182"/>
                  <a:gd name="connsiteX46" fmla="*/ 973930 w 3181428"/>
                  <a:gd name="connsiteY46" fmla="*/ 138449 h 289182"/>
                  <a:gd name="connsiteX47" fmla="*/ 973930 w 3181428"/>
                  <a:gd name="connsiteY47" fmla="*/ 29277 h 289182"/>
                  <a:gd name="connsiteX48" fmla="*/ 2142646 w 3181428"/>
                  <a:gd name="connsiteY48" fmla="*/ 20422 h 289182"/>
                  <a:gd name="connsiteX49" fmla="*/ 2207494 w 3181428"/>
                  <a:gd name="connsiteY49" fmla="*/ 26371 h 289182"/>
                  <a:gd name="connsiteX50" fmla="*/ 2207494 w 3181428"/>
                  <a:gd name="connsiteY50" fmla="*/ 136109 h 289182"/>
                  <a:gd name="connsiteX51" fmla="*/ 2142646 w 3181428"/>
                  <a:gd name="connsiteY51" fmla="*/ 131319 h 289182"/>
                  <a:gd name="connsiteX52" fmla="*/ 1233564 w 3181428"/>
                  <a:gd name="connsiteY52" fmla="*/ 11058 h 289182"/>
                  <a:gd name="connsiteX53" fmla="*/ 1233564 w 3181428"/>
                  <a:gd name="connsiteY53" fmla="*/ 121686 h 289182"/>
                  <a:gd name="connsiteX54" fmla="*/ 1185074 w 3181428"/>
                  <a:gd name="connsiteY54" fmla="*/ 122853 h 289182"/>
                  <a:gd name="connsiteX55" fmla="*/ 1168716 w 3181428"/>
                  <a:gd name="connsiteY55" fmla="*/ 124061 h 289182"/>
                  <a:gd name="connsiteX56" fmla="*/ 1168716 w 3181428"/>
                  <a:gd name="connsiteY56" fmla="*/ 12981 h 289182"/>
                  <a:gd name="connsiteX57" fmla="*/ 1947860 w 3181428"/>
                  <a:gd name="connsiteY57" fmla="*/ 10119 h 289182"/>
                  <a:gd name="connsiteX58" fmla="*/ 2012708 w 3181428"/>
                  <a:gd name="connsiteY58" fmla="*/ 12042 h 289182"/>
                  <a:gd name="connsiteX59" fmla="*/ 2012708 w 3181428"/>
                  <a:gd name="connsiteY59" fmla="*/ 122484 h 289182"/>
                  <a:gd name="connsiteX60" fmla="*/ 1947860 w 3181428"/>
                  <a:gd name="connsiteY60" fmla="*/ 120924 h 289182"/>
                  <a:gd name="connsiteX61" fmla="*/ 1428350 w 3181428"/>
                  <a:gd name="connsiteY61" fmla="*/ 5283 h 289182"/>
                  <a:gd name="connsiteX62" fmla="*/ 1428350 w 3181428"/>
                  <a:gd name="connsiteY62" fmla="*/ 117000 h 289182"/>
                  <a:gd name="connsiteX63" fmla="*/ 1363502 w 3181428"/>
                  <a:gd name="connsiteY63" fmla="*/ 118560 h 289182"/>
                  <a:gd name="connsiteX64" fmla="*/ 1363502 w 3181428"/>
                  <a:gd name="connsiteY64" fmla="*/ 7206 h 289182"/>
                  <a:gd name="connsiteX65" fmla="*/ 1753074 w 3181428"/>
                  <a:gd name="connsiteY65" fmla="*/ 4344 h 289182"/>
                  <a:gd name="connsiteX66" fmla="*/ 1817922 w 3181428"/>
                  <a:gd name="connsiteY66" fmla="*/ 6267 h 289182"/>
                  <a:gd name="connsiteX67" fmla="*/ 1817922 w 3181428"/>
                  <a:gd name="connsiteY67" fmla="*/ 117798 h 289182"/>
                  <a:gd name="connsiteX68" fmla="*/ 1753074 w 3181428"/>
                  <a:gd name="connsiteY68" fmla="*/ 116238 h 289182"/>
                  <a:gd name="connsiteX69" fmla="*/ 1606549 w 3181428"/>
                  <a:gd name="connsiteY69" fmla="*/ 0 h 289182"/>
                  <a:gd name="connsiteX70" fmla="*/ 1623136 w 3181428"/>
                  <a:gd name="connsiteY70" fmla="*/ 492 h 289182"/>
                  <a:gd name="connsiteX71" fmla="*/ 1623136 w 3181428"/>
                  <a:gd name="connsiteY71" fmla="*/ 113111 h 289182"/>
                  <a:gd name="connsiteX72" fmla="*/ 1606549 w 3181428"/>
                  <a:gd name="connsiteY72" fmla="*/ 112712 h 289182"/>
                  <a:gd name="connsiteX73" fmla="*/ 1558288 w 3181428"/>
                  <a:gd name="connsiteY73" fmla="*/ 113873 h 289182"/>
                  <a:gd name="connsiteX74" fmla="*/ 1558288 w 3181428"/>
                  <a:gd name="connsiteY74" fmla="*/ 1431 h 289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3181428" h="289182">
                    <a:moveTo>
                      <a:pt x="64848" y="182805"/>
                    </a:moveTo>
                    <a:lnTo>
                      <a:pt x="64848" y="271868"/>
                    </a:lnTo>
                    <a:lnTo>
                      <a:pt x="0" y="289182"/>
                    </a:lnTo>
                    <a:lnTo>
                      <a:pt x="0" y="200660"/>
                    </a:lnTo>
                    <a:lnTo>
                      <a:pt x="13039" y="195851"/>
                    </a:lnTo>
                    <a:close/>
                    <a:moveTo>
                      <a:pt x="3116580" y="174829"/>
                    </a:moveTo>
                    <a:lnTo>
                      <a:pt x="3181428" y="191159"/>
                    </a:lnTo>
                    <a:lnTo>
                      <a:pt x="3181428" y="280726"/>
                    </a:lnTo>
                    <a:lnTo>
                      <a:pt x="3116580" y="263412"/>
                    </a:lnTo>
                    <a:close/>
                    <a:moveTo>
                      <a:pt x="259634" y="133753"/>
                    </a:moveTo>
                    <a:lnTo>
                      <a:pt x="259634" y="231015"/>
                    </a:lnTo>
                    <a:lnTo>
                      <a:pt x="194786" y="243511"/>
                    </a:lnTo>
                    <a:lnTo>
                      <a:pt x="194786" y="150083"/>
                    </a:lnTo>
                    <a:close/>
                    <a:moveTo>
                      <a:pt x="2921790" y="125777"/>
                    </a:moveTo>
                    <a:lnTo>
                      <a:pt x="2986638" y="142107"/>
                    </a:lnTo>
                    <a:lnTo>
                      <a:pt x="2986638" y="237407"/>
                    </a:lnTo>
                    <a:lnTo>
                      <a:pt x="2921790" y="224912"/>
                    </a:lnTo>
                    <a:close/>
                    <a:moveTo>
                      <a:pt x="454420" y="95360"/>
                    </a:moveTo>
                    <a:lnTo>
                      <a:pt x="454420" y="195106"/>
                    </a:lnTo>
                    <a:lnTo>
                      <a:pt x="429183" y="198345"/>
                    </a:lnTo>
                    <a:lnTo>
                      <a:pt x="389572" y="205977"/>
                    </a:lnTo>
                    <a:lnTo>
                      <a:pt x="389572" y="105876"/>
                    </a:lnTo>
                    <a:close/>
                    <a:moveTo>
                      <a:pt x="2727004" y="90224"/>
                    </a:moveTo>
                    <a:lnTo>
                      <a:pt x="2791852" y="100740"/>
                    </a:lnTo>
                    <a:lnTo>
                      <a:pt x="2791852" y="199874"/>
                    </a:lnTo>
                    <a:lnTo>
                      <a:pt x="2783916" y="198345"/>
                    </a:lnTo>
                    <a:lnTo>
                      <a:pt x="2727004" y="191042"/>
                    </a:lnTo>
                    <a:close/>
                    <a:moveTo>
                      <a:pt x="649206" y="63772"/>
                    </a:moveTo>
                    <a:lnTo>
                      <a:pt x="649206" y="170111"/>
                    </a:lnTo>
                    <a:lnTo>
                      <a:pt x="584358" y="178432"/>
                    </a:lnTo>
                    <a:lnTo>
                      <a:pt x="584358" y="74289"/>
                    </a:lnTo>
                    <a:close/>
                    <a:moveTo>
                      <a:pt x="2532218" y="58636"/>
                    </a:moveTo>
                    <a:lnTo>
                      <a:pt x="2597066" y="69152"/>
                    </a:lnTo>
                    <a:lnTo>
                      <a:pt x="2597066" y="174368"/>
                    </a:lnTo>
                    <a:lnTo>
                      <a:pt x="2532218" y="166046"/>
                    </a:lnTo>
                    <a:close/>
                    <a:moveTo>
                      <a:pt x="843992" y="41198"/>
                    </a:moveTo>
                    <a:lnTo>
                      <a:pt x="843992" y="148047"/>
                    </a:lnTo>
                    <a:lnTo>
                      <a:pt x="790159" y="152023"/>
                    </a:lnTo>
                    <a:lnTo>
                      <a:pt x="779144" y="153437"/>
                    </a:lnTo>
                    <a:lnTo>
                      <a:pt x="779144" y="47147"/>
                    </a:lnTo>
                    <a:close/>
                    <a:moveTo>
                      <a:pt x="2337432" y="38292"/>
                    </a:moveTo>
                    <a:lnTo>
                      <a:pt x="2402280" y="44241"/>
                    </a:lnTo>
                    <a:lnTo>
                      <a:pt x="2402280" y="150497"/>
                    </a:lnTo>
                    <a:lnTo>
                      <a:pt x="2337432" y="145707"/>
                    </a:lnTo>
                    <a:close/>
                    <a:moveTo>
                      <a:pt x="1038778" y="23328"/>
                    </a:moveTo>
                    <a:lnTo>
                      <a:pt x="1038778" y="133659"/>
                    </a:lnTo>
                    <a:lnTo>
                      <a:pt x="973930" y="138449"/>
                    </a:lnTo>
                    <a:lnTo>
                      <a:pt x="973930" y="29277"/>
                    </a:lnTo>
                    <a:close/>
                    <a:moveTo>
                      <a:pt x="2142646" y="20422"/>
                    </a:moveTo>
                    <a:lnTo>
                      <a:pt x="2207494" y="26371"/>
                    </a:lnTo>
                    <a:lnTo>
                      <a:pt x="2207494" y="136109"/>
                    </a:lnTo>
                    <a:lnTo>
                      <a:pt x="2142646" y="131319"/>
                    </a:lnTo>
                    <a:close/>
                    <a:moveTo>
                      <a:pt x="1233564" y="11058"/>
                    </a:moveTo>
                    <a:lnTo>
                      <a:pt x="1233564" y="121686"/>
                    </a:lnTo>
                    <a:lnTo>
                      <a:pt x="1185074" y="122853"/>
                    </a:lnTo>
                    <a:lnTo>
                      <a:pt x="1168716" y="124061"/>
                    </a:lnTo>
                    <a:lnTo>
                      <a:pt x="1168716" y="12981"/>
                    </a:lnTo>
                    <a:close/>
                    <a:moveTo>
                      <a:pt x="1947860" y="10119"/>
                    </a:moveTo>
                    <a:lnTo>
                      <a:pt x="2012708" y="12042"/>
                    </a:lnTo>
                    <a:lnTo>
                      <a:pt x="2012708" y="122484"/>
                    </a:lnTo>
                    <a:lnTo>
                      <a:pt x="1947860" y="120924"/>
                    </a:lnTo>
                    <a:close/>
                    <a:moveTo>
                      <a:pt x="1428350" y="5283"/>
                    </a:moveTo>
                    <a:lnTo>
                      <a:pt x="1428350" y="117000"/>
                    </a:lnTo>
                    <a:lnTo>
                      <a:pt x="1363502" y="118560"/>
                    </a:lnTo>
                    <a:lnTo>
                      <a:pt x="1363502" y="7206"/>
                    </a:lnTo>
                    <a:close/>
                    <a:moveTo>
                      <a:pt x="1753074" y="4344"/>
                    </a:moveTo>
                    <a:lnTo>
                      <a:pt x="1817922" y="6267"/>
                    </a:lnTo>
                    <a:lnTo>
                      <a:pt x="1817922" y="117798"/>
                    </a:lnTo>
                    <a:lnTo>
                      <a:pt x="1753074" y="116238"/>
                    </a:lnTo>
                    <a:close/>
                    <a:moveTo>
                      <a:pt x="1606549" y="0"/>
                    </a:moveTo>
                    <a:lnTo>
                      <a:pt x="1623136" y="492"/>
                    </a:lnTo>
                    <a:lnTo>
                      <a:pt x="1623136" y="113111"/>
                    </a:lnTo>
                    <a:lnTo>
                      <a:pt x="1606549" y="112712"/>
                    </a:lnTo>
                    <a:lnTo>
                      <a:pt x="1558288" y="113873"/>
                    </a:lnTo>
                    <a:lnTo>
                      <a:pt x="1558288" y="1431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5" name="フリーフォーム: 図形 684">
                <a:extLst>
                  <a:ext uri="{FF2B5EF4-FFF2-40B4-BE49-F238E27FC236}">
                    <a16:creationId xmlns:a16="http://schemas.microsoft.com/office/drawing/2014/main" id="{EE10FF01-CF8F-4AE0-97BF-1720456FA190}"/>
                  </a:ext>
                </a:extLst>
              </p:cNvPr>
              <p:cNvSpPr/>
              <p:nvPr/>
            </p:nvSpPr>
            <p:spPr>
              <a:xfrm>
                <a:off x="1962151" y="2138363"/>
                <a:ext cx="3262312" cy="340202"/>
              </a:xfrm>
              <a:custGeom>
                <a:avLst/>
                <a:gdLst>
                  <a:gd name="connsiteX0" fmla="*/ 1631156 w 3262312"/>
                  <a:gd name="connsiteY0" fmla="*/ 120253 h 340202"/>
                  <a:gd name="connsiteX1" fmla="*/ 3128184 w 3262312"/>
                  <a:gd name="connsiteY1" fmla="*/ 267481 h 340202"/>
                  <a:gd name="connsiteX2" fmla="*/ 3262312 w 3262312"/>
                  <a:gd name="connsiteY2" fmla="*/ 303293 h 340202"/>
                  <a:gd name="connsiteX3" fmla="*/ 3262312 w 3262312"/>
                  <a:gd name="connsiteY3" fmla="*/ 340202 h 340202"/>
                  <a:gd name="connsiteX4" fmla="*/ 3128184 w 3262312"/>
                  <a:gd name="connsiteY4" fmla="*/ 304390 h 340202"/>
                  <a:gd name="connsiteX5" fmla="*/ 1631156 w 3262312"/>
                  <a:gd name="connsiteY5" fmla="*/ 157162 h 340202"/>
                  <a:gd name="connsiteX6" fmla="*/ 134128 w 3262312"/>
                  <a:gd name="connsiteY6" fmla="*/ 304390 h 340202"/>
                  <a:gd name="connsiteX7" fmla="*/ 0 w 3262312"/>
                  <a:gd name="connsiteY7" fmla="*/ 340202 h 340202"/>
                  <a:gd name="connsiteX8" fmla="*/ 0 w 3262312"/>
                  <a:gd name="connsiteY8" fmla="*/ 303293 h 340202"/>
                  <a:gd name="connsiteX9" fmla="*/ 134128 w 3262312"/>
                  <a:gd name="connsiteY9" fmla="*/ 267481 h 340202"/>
                  <a:gd name="connsiteX10" fmla="*/ 1631156 w 3262312"/>
                  <a:gd name="connsiteY10" fmla="*/ 120253 h 340202"/>
                  <a:gd name="connsiteX11" fmla="*/ 1631156 w 3262312"/>
                  <a:gd name="connsiteY11" fmla="*/ 0 h 340202"/>
                  <a:gd name="connsiteX12" fmla="*/ 3224667 w 3262312"/>
                  <a:gd name="connsiteY12" fmla="*/ 195851 h 340202"/>
                  <a:gd name="connsiteX13" fmla="*/ 3262312 w 3262312"/>
                  <a:gd name="connsiteY13" fmla="*/ 209736 h 340202"/>
                  <a:gd name="connsiteX14" fmla="*/ 3262312 w 3262312"/>
                  <a:gd name="connsiteY14" fmla="*/ 246645 h 340202"/>
                  <a:gd name="connsiteX15" fmla="*/ 3224667 w 3262312"/>
                  <a:gd name="connsiteY15" fmla="*/ 232760 h 340202"/>
                  <a:gd name="connsiteX16" fmla="*/ 1631156 w 3262312"/>
                  <a:gd name="connsiteY16" fmla="*/ 36909 h 340202"/>
                  <a:gd name="connsiteX17" fmla="*/ 37646 w 3262312"/>
                  <a:gd name="connsiteY17" fmla="*/ 232760 h 340202"/>
                  <a:gd name="connsiteX18" fmla="*/ 0 w 3262312"/>
                  <a:gd name="connsiteY18" fmla="*/ 246645 h 340202"/>
                  <a:gd name="connsiteX19" fmla="*/ 0 w 3262312"/>
                  <a:gd name="connsiteY19" fmla="*/ 209736 h 340202"/>
                  <a:gd name="connsiteX20" fmla="*/ 37646 w 3262312"/>
                  <a:gd name="connsiteY20" fmla="*/ 195851 h 340202"/>
                  <a:gd name="connsiteX21" fmla="*/ 1631156 w 3262312"/>
                  <a:gd name="connsiteY21" fmla="*/ 0 h 340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262312" h="340202">
                    <a:moveTo>
                      <a:pt x="1631156" y="120253"/>
                    </a:moveTo>
                    <a:cubicBezTo>
                      <a:pt x="2207552" y="120253"/>
                      <a:pt x="2732792" y="176006"/>
                      <a:pt x="3128184" y="267481"/>
                    </a:cubicBezTo>
                    <a:lnTo>
                      <a:pt x="3262312" y="303293"/>
                    </a:lnTo>
                    <a:lnTo>
                      <a:pt x="3262312" y="340202"/>
                    </a:lnTo>
                    <a:lnTo>
                      <a:pt x="3128184" y="304390"/>
                    </a:lnTo>
                    <a:cubicBezTo>
                      <a:pt x="2732792" y="212915"/>
                      <a:pt x="2207552" y="157162"/>
                      <a:pt x="1631156" y="157162"/>
                    </a:cubicBezTo>
                    <a:cubicBezTo>
                      <a:pt x="1054760" y="157162"/>
                      <a:pt x="529521" y="212915"/>
                      <a:pt x="134128" y="304390"/>
                    </a:cubicBezTo>
                    <a:lnTo>
                      <a:pt x="0" y="340202"/>
                    </a:lnTo>
                    <a:lnTo>
                      <a:pt x="0" y="303293"/>
                    </a:lnTo>
                    <a:lnTo>
                      <a:pt x="134128" y="267481"/>
                    </a:lnTo>
                    <a:cubicBezTo>
                      <a:pt x="529521" y="176006"/>
                      <a:pt x="1054760" y="120253"/>
                      <a:pt x="1631156" y="120253"/>
                    </a:cubicBezTo>
                    <a:close/>
                    <a:moveTo>
                      <a:pt x="1631156" y="0"/>
                    </a:moveTo>
                    <a:cubicBezTo>
                      <a:pt x="2267658" y="0"/>
                      <a:pt x="2838253" y="75886"/>
                      <a:pt x="3224667" y="195851"/>
                    </a:cubicBezTo>
                    <a:lnTo>
                      <a:pt x="3262312" y="209736"/>
                    </a:lnTo>
                    <a:lnTo>
                      <a:pt x="3262312" y="246645"/>
                    </a:lnTo>
                    <a:lnTo>
                      <a:pt x="3224667" y="232760"/>
                    </a:lnTo>
                    <a:cubicBezTo>
                      <a:pt x="2838253" y="112795"/>
                      <a:pt x="2267658" y="36909"/>
                      <a:pt x="1631156" y="36909"/>
                    </a:cubicBezTo>
                    <a:cubicBezTo>
                      <a:pt x="994654" y="36909"/>
                      <a:pt x="424059" y="112795"/>
                      <a:pt x="37646" y="232760"/>
                    </a:cubicBezTo>
                    <a:lnTo>
                      <a:pt x="0" y="246645"/>
                    </a:lnTo>
                    <a:lnTo>
                      <a:pt x="0" y="209736"/>
                    </a:lnTo>
                    <a:lnTo>
                      <a:pt x="37646" y="195851"/>
                    </a:lnTo>
                    <a:cubicBezTo>
                      <a:pt x="424059" y="75886"/>
                      <a:pt x="994654" y="0"/>
                      <a:pt x="1631156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34" name="楕円 633">
              <a:extLst>
                <a:ext uri="{FF2B5EF4-FFF2-40B4-BE49-F238E27FC236}">
                  <a16:creationId xmlns:a16="http://schemas.microsoft.com/office/drawing/2014/main" id="{D99FC476-CBC0-42F7-AEE1-410D24D3ABC9}"/>
                </a:ext>
              </a:extLst>
            </p:cNvPr>
            <p:cNvSpPr/>
            <p:nvPr/>
          </p:nvSpPr>
          <p:spPr>
            <a:xfrm>
              <a:off x="1543050" y="3760628"/>
              <a:ext cx="4100512" cy="1395572"/>
            </a:xfrm>
            <a:prstGeom prst="ellipse">
              <a:avLst/>
            </a:prstGeom>
            <a:solidFill>
              <a:srgbClr val="0070C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35" name="グループ化 634">
              <a:extLst>
                <a:ext uri="{FF2B5EF4-FFF2-40B4-BE49-F238E27FC236}">
                  <a16:creationId xmlns:a16="http://schemas.microsoft.com/office/drawing/2014/main" id="{B9A1572E-8E07-4584-BFEE-9AAA289EF783}"/>
                </a:ext>
              </a:extLst>
            </p:cNvPr>
            <p:cNvGrpSpPr/>
            <p:nvPr/>
          </p:nvGrpSpPr>
          <p:grpSpPr>
            <a:xfrm>
              <a:off x="1962149" y="2830513"/>
              <a:ext cx="3262595" cy="1170465"/>
              <a:chOff x="1962149" y="2138363"/>
              <a:chExt cx="3262595" cy="1170465"/>
            </a:xfrm>
          </p:grpSpPr>
          <p:sp>
            <p:nvSpPr>
              <p:cNvPr id="636" name="フリーフォーム: 図形 635">
                <a:extLst>
                  <a:ext uri="{FF2B5EF4-FFF2-40B4-BE49-F238E27FC236}">
                    <a16:creationId xmlns:a16="http://schemas.microsoft.com/office/drawing/2014/main" id="{7AB18614-0FD5-4430-9D36-CCED28988018}"/>
                  </a:ext>
                </a:extLst>
              </p:cNvPr>
              <p:cNvSpPr/>
              <p:nvPr/>
            </p:nvSpPr>
            <p:spPr>
              <a:xfrm>
                <a:off x="1962150" y="2246313"/>
                <a:ext cx="3262313" cy="1062037"/>
              </a:xfrm>
              <a:custGeom>
                <a:avLst/>
                <a:gdLst>
                  <a:gd name="connsiteX0" fmla="*/ 1631157 w 3262313"/>
                  <a:gd name="connsiteY0" fmla="*/ 0 h 1062037"/>
                  <a:gd name="connsiteX1" fmla="*/ 3224668 w 3262313"/>
                  <a:gd name="connsiteY1" fmla="*/ 195851 h 1062037"/>
                  <a:gd name="connsiteX2" fmla="*/ 3262313 w 3262313"/>
                  <a:gd name="connsiteY2" fmla="*/ 209736 h 1062037"/>
                  <a:gd name="connsiteX3" fmla="*/ 3262313 w 3262313"/>
                  <a:gd name="connsiteY3" fmla="*/ 308161 h 1062037"/>
                  <a:gd name="connsiteX4" fmla="*/ 3262313 w 3262313"/>
                  <a:gd name="connsiteY4" fmla="*/ 340202 h 1062037"/>
                  <a:gd name="connsiteX5" fmla="*/ 3262313 w 3262313"/>
                  <a:gd name="connsiteY5" fmla="*/ 438627 h 1062037"/>
                  <a:gd name="connsiteX6" fmla="*/ 3262311 w 3262313"/>
                  <a:gd name="connsiteY6" fmla="*/ 438627 h 1062037"/>
                  <a:gd name="connsiteX7" fmla="*/ 3262311 w 3262313"/>
                  <a:gd name="connsiteY7" fmla="*/ 852457 h 1062037"/>
                  <a:gd name="connsiteX8" fmla="*/ 3247833 w 3262313"/>
                  <a:gd name="connsiteY8" fmla="*/ 708836 h 1062037"/>
                  <a:gd name="connsiteX9" fmla="*/ 2549527 w 3262313"/>
                  <a:gd name="connsiteY9" fmla="*/ 139700 h 1062037"/>
                  <a:gd name="connsiteX10" fmla="*/ 1836739 w 3262313"/>
                  <a:gd name="connsiteY10" fmla="*/ 852487 h 1062037"/>
                  <a:gd name="connsiteX11" fmla="*/ 1836738 w 3262313"/>
                  <a:gd name="connsiteY11" fmla="*/ 852487 h 1062037"/>
                  <a:gd name="connsiteX12" fmla="*/ 1836738 w 3262313"/>
                  <a:gd name="connsiteY12" fmla="*/ 1062037 h 1062037"/>
                  <a:gd name="connsiteX13" fmla="*/ 1425574 w 3262313"/>
                  <a:gd name="connsiteY13" fmla="*/ 1062037 h 1062037"/>
                  <a:gd name="connsiteX14" fmla="*/ 1425574 w 3262313"/>
                  <a:gd name="connsiteY14" fmla="*/ 852497 h 1062037"/>
                  <a:gd name="connsiteX15" fmla="*/ 1425575 w 3262313"/>
                  <a:gd name="connsiteY15" fmla="*/ 852487 h 1062037"/>
                  <a:gd name="connsiteX16" fmla="*/ 712787 w 3262313"/>
                  <a:gd name="connsiteY16" fmla="*/ 139700 h 1062037"/>
                  <a:gd name="connsiteX17" fmla="*/ 0 w 3262313"/>
                  <a:gd name="connsiteY17" fmla="*/ 852487 h 1062037"/>
                  <a:gd name="connsiteX18" fmla="*/ 0 w 3262313"/>
                  <a:gd name="connsiteY18" fmla="*/ 229393 h 1062037"/>
                  <a:gd name="connsiteX19" fmla="*/ 1 w 3262313"/>
                  <a:gd name="connsiteY19" fmla="*/ 229393 h 1062037"/>
                  <a:gd name="connsiteX20" fmla="*/ 1 w 3262313"/>
                  <a:gd name="connsiteY20" fmla="*/ 209736 h 1062037"/>
                  <a:gd name="connsiteX21" fmla="*/ 37647 w 3262313"/>
                  <a:gd name="connsiteY21" fmla="*/ 195851 h 1062037"/>
                  <a:gd name="connsiteX22" fmla="*/ 1631157 w 3262313"/>
                  <a:gd name="connsiteY22" fmla="*/ 0 h 1062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262313" h="1062037">
                    <a:moveTo>
                      <a:pt x="1631157" y="0"/>
                    </a:moveTo>
                    <a:cubicBezTo>
                      <a:pt x="2267659" y="0"/>
                      <a:pt x="2838254" y="75886"/>
                      <a:pt x="3224668" y="195851"/>
                    </a:cubicBezTo>
                    <a:lnTo>
                      <a:pt x="3262313" y="209736"/>
                    </a:lnTo>
                    <a:lnTo>
                      <a:pt x="3262313" y="308161"/>
                    </a:lnTo>
                    <a:lnTo>
                      <a:pt x="3262313" y="340202"/>
                    </a:lnTo>
                    <a:lnTo>
                      <a:pt x="3262313" y="438627"/>
                    </a:lnTo>
                    <a:lnTo>
                      <a:pt x="3262311" y="438627"/>
                    </a:lnTo>
                    <a:lnTo>
                      <a:pt x="3262311" y="852457"/>
                    </a:lnTo>
                    <a:lnTo>
                      <a:pt x="3247833" y="708836"/>
                    </a:lnTo>
                    <a:cubicBezTo>
                      <a:pt x="3181368" y="384031"/>
                      <a:pt x="2893981" y="139700"/>
                      <a:pt x="2549527" y="139700"/>
                    </a:cubicBezTo>
                    <a:cubicBezTo>
                      <a:pt x="2155865" y="139700"/>
                      <a:pt x="1836739" y="458826"/>
                      <a:pt x="1836739" y="852487"/>
                    </a:cubicBezTo>
                    <a:lnTo>
                      <a:pt x="1836738" y="852487"/>
                    </a:lnTo>
                    <a:lnTo>
                      <a:pt x="1836738" y="1062037"/>
                    </a:lnTo>
                    <a:lnTo>
                      <a:pt x="1425574" y="1062037"/>
                    </a:lnTo>
                    <a:lnTo>
                      <a:pt x="1425574" y="852497"/>
                    </a:lnTo>
                    <a:lnTo>
                      <a:pt x="1425575" y="852487"/>
                    </a:lnTo>
                    <a:cubicBezTo>
                      <a:pt x="1425575" y="458826"/>
                      <a:pt x="1106449" y="139700"/>
                      <a:pt x="712787" y="139700"/>
                    </a:cubicBezTo>
                    <a:cubicBezTo>
                      <a:pt x="319126" y="139700"/>
                      <a:pt x="0" y="458826"/>
                      <a:pt x="0" y="852487"/>
                    </a:cubicBezTo>
                    <a:lnTo>
                      <a:pt x="0" y="229393"/>
                    </a:lnTo>
                    <a:lnTo>
                      <a:pt x="1" y="229393"/>
                    </a:lnTo>
                    <a:lnTo>
                      <a:pt x="1" y="209736"/>
                    </a:lnTo>
                    <a:lnTo>
                      <a:pt x="37647" y="195851"/>
                    </a:lnTo>
                    <a:cubicBezTo>
                      <a:pt x="424060" y="75886"/>
                      <a:pt x="994655" y="0"/>
                      <a:pt x="1631157" y="0"/>
                    </a:cubicBezTo>
                    <a:close/>
                  </a:path>
                </a:pathLst>
              </a:custGeom>
              <a:pattFill prst="horzBrick">
                <a:fgClr>
                  <a:sysClr val="windowText" lastClr="000000">
                    <a:lumMod val="50000"/>
                    <a:lumOff val="50000"/>
                  </a:sys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7" name="フリーフォーム: 図形 636">
                <a:extLst>
                  <a:ext uri="{FF2B5EF4-FFF2-40B4-BE49-F238E27FC236}">
                    <a16:creationId xmlns:a16="http://schemas.microsoft.com/office/drawing/2014/main" id="{AE3B6E8D-96ED-46C1-BAB2-025D2A1674C3}"/>
                  </a:ext>
                </a:extLst>
              </p:cNvPr>
              <p:cNvSpPr/>
              <p:nvPr/>
            </p:nvSpPr>
            <p:spPr>
              <a:xfrm>
                <a:off x="1962149" y="2382839"/>
                <a:ext cx="1425576" cy="925989"/>
              </a:xfrm>
              <a:custGeom>
                <a:avLst/>
                <a:gdLst>
                  <a:gd name="connsiteX0" fmla="*/ 712789 w 1425576"/>
                  <a:gd name="connsiteY0" fmla="*/ 0 h 925989"/>
                  <a:gd name="connsiteX1" fmla="*/ 1425576 w 1425576"/>
                  <a:gd name="connsiteY1" fmla="*/ 712787 h 925989"/>
                  <a:gd name="connsiteX2" fmla="*/ 1425575 w 1425576"/>
                  <a:gd name="connsiteY2" fmla="*/ 712797 h 925989"/>
                  <a:gd name="connsiteX3" fmla="*/ 1425575 w 1425576"/>
                  <a:gd name="connsiteY3" fmla="*/ 925989 h 925989"/>
                  <a:gd name="connsiteX4" fmla="*/ 1331913 w 1425576"/>
                  <a:gd name="connsiteY4" fmla="*/ 925989 h 925989"/>
                  <a:gd name="connsiteX5" fmla="*/ 1331913 w 1425576"/>
                  <a:gd name="connsiteY5" fmla="*/ 712796 h 925989"/>
                  <a:gd name="connsiteX6" fmla="*/ 1331914 w 1425576"/>
                  <a:gd name="connsiteY6" fmla="*/ 712787 h 925989"/>
                  <a:gd name="connsiteX7" fmla="*/ 712789 w 1425576"/>
                  <a:gd name="connsiteY7" fmla="*/ 93662 h 925989"/>
                  <a:gd name="connsiteX8" fmla="*/ 93663 w 1425576"/>
                  <a:gd name="connsiteY8" fmla="*/ 712787 h 925989"/>
                  <a:gd name="connsiteX9" fmla="*/ 93662 w 1425576"/>
                  <a:gd name="connsiteY9" fmla="*/ 712787 h 925989"/>
                  <a:gd name="connsiteX10" fmla="*/ 93662 w 1425576"/>
                  <a:gd name="connsiteY10" fmla="*/ 925989 h 925989"/>
                  <a:gd name="connsiteX11" fmla="*/ 0 w 1425576"/>
                  <a:gd name="connsiteY11" fmla="*/ 925989 h 925989"/>
                  <a:gd name="connsiteX12" fmla="*/ 0 w 1425576"/>
                  <a:gd name="connsiteY12" fmla="*/ 712787 h 925989"/>
                  <a:gd name="connsiteX13" fmla="*/ 1 w 1425576"/>
                  <a:gd name="connsiteY13" fmla="*/ 712787 h 925989"/>
                  <a:gd name="connsiteX14" fmla="*/ 712789 w 1425576"/>
                  <a:gd name="connsiteY14" fmla="*/ 0 h 925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25576" h="925989">
                    <a:moveTo>
                      <a:pt x="712789" y="0"/>
                    </a:moveTo>
                    <a:cubicBezTo>
                      <a:pt x="1106450" y="0"/>
                      <a:pt x="1425576" y="319126"/>
                      <a:pt x="1425576" y="712787"/>
                    </a:cubicBezTo>
                    <a:lnTo>
                      <a:pt x="1425575" y="712797"/>
                    </a:lnTo>
                    <a:lnTo>
                      <a:pt x="1425575" y="925989"/>
                    </a:lnTo>
                    <a:lnTo>
                      <a:pt x="1331913" y="925989"/>
                    </a:lnTo>
                    <a:lnTo>
                      <a:pt x="1331913" y="712796"/>
                    </a:lnTo>
                    <a:lnTo>
                      <a:pt x="1331914" y="712787"/>
                    </a:lnTo>
                    <a:cubicBezTo>
                      <a:pt x="1331914" y="370854"/>
                      <a:pt x="1054722" y="93662"/>
                      <a:pt x="712789" y="93662"/>
                    </a:cubicBezTo>
                    <a:cubicBezTo>
                      <a:pt x="370855" y="93662"/>
                      <a:pt x="93663" y="370854"/>
                      <a:pt x="93663" y="712787"/>
                    </a:cubicBezTo>
                    <a:lnTo>
                      <a:pt x="93662" y="712787"/>
                    </a:lnTo>
                    <a:lnTo>
                      <a:pt x="93662" y="925989"/>
                    </a:lnTo>
                    <a:lnTo>
                      <a:pt x="0" y="925989"/>
                    </a:lnTo>
                    <a:lnTo>
                      <a:pt x="0" y="712787"/>
                    </a:lnTo>
                    <a:lnTo>
                      <a:pt x="1" y="712787"/>
                    </a:lnTo>
                    <a:cubicBezTo>
                      <a:pt x="1" y="319126"/>
                      <a:pt x="319127" y="0"/>
                      <a:pt x="712789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8" name="フリーフォーム: 図形 637">
                <a:extLst>
                  <a:ext uri="{FF2B5EF4-FFF2-40B4-BE49-F238E27FC236}">
                    <a16:creationId xmlns:a16="http://schemas.microsoft.com/office/drawing/2014/main" id="{25BF1017-6C85-41FA-8D32-F5A2314FE7BF}"/>
                  </a:ext>
                </a:extLst>
              </p:cNvPr>
              <p:cNvSpPr/>
              <p:nvPr/>
            </p:nvSpPr>
            <p:spPr>
              <a:xfrm>
                <a:off x="3798888" y="2382839"/>
                <a:ext cx="1425576" cy="925989"/>
              </a:xfrm>
              <a:custGeom>
                <a:avLst/>
                <a:gdLst>
                  <a:gd name="connsiteX0" fmla="*/ 712789 w 1425576"/>
                  <a:gd name="connsiteY0" fmla="*/ 0 h 925989"/>
                  <a:gd name="connsiteX1" fmla="*/ 1425576 w 1425576"/>
                  <a:gd name="connsiteY1" fmla="*/ 712787 h 925989"/>
                  <a:gd name="connsiteX2" fmla="*/ 1425575 w 1425576"/>
                  <a:gd name="connsiteY2" fmla="*/ 712797 h 925989"/>
                  <a:gd name="connsiteX3" fmla="*/ 1425575 w 1425576"/>
                  <a:gd name="connsiteY3" fmla="*/ 925989 h 925989"/>
                  <a:gd name="connsiteX4" fmla="*/ 1331913 w 1425576"/>
                  <a:gd name="connsiteY4" fmla="*/ 925989 h 925989"/>
                  <a:gd name="connsiteX5" fmla="*/ 1331913 w 1425576"/>
                  <a:gd name="connsiteY5" fmla="*/ 712796 h 925989"/>
                  <a:gd name="connsiteX6" fmla="*/ 1331914 w 1425576"/>
                  <a:gd name="connsiteY6" fmla="*/ 712787 h 925989"/>
                  <a:gd name="connsiteX7" fmla="*/ 712789 w 1425576"/>
                  <a:gd name="connsiteY7" fmla="*/ 93662 h 925989"/>
                  <a:gd name="connsiteX8" fmla="*/ 93663 w 1425576"/>
                  <a:gd name="connsiteY8" fmla="*/ 712787 h 925989"/>
                  <a:gd name="connsiteX9" fmla="*/ 93662 w 1425576"/>
                  <a:gd name="connsiteY9" fmla="*/ 712787 h 925989"/>
                  <a:gd name="connsiteX10" fmla="*/ 93662 w 1425576"/>
                  <a:gd name="connsiteY10" fmla="*/ 925989 h 925989"/>
                  <a:gd name="connsiteX11" fmla="*/ 0 w 1425576"/>
                  <a:gd name="connsiteY11" fmla="*/ 925989 h 925989"/>
                  <a:gd name="connsiteX12" fmla="*/ 0 w 1425576"/>
                  <a:gd name="connsiteY12" fmla="*/ 712787 h 925989"/>
                  <a:gd name="connsiteX13" fmla="*/ 1 w 1425576"/>
                  <a:gd name="connsiteY13" fmla="*/ 712787 h 925989"/>
                  <a:gd name="connsiteX14" fmla="*/ 712789 w 1425576"/>
                  <a:gd name="connsiteY14" fmla="*/ 0 h 925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25576" h="925989">
                    <a:moveTo>
                      <a:pt x="712789" y="0"/>
                    </a:moveTo>
                    <a:cubicBezTo>
                      <a:pt x="1106450" y="0"/>
                      <a:pt x="1425576" y="319126"/>
                      <a:pt x="1425576" y="712787"/>
                    </a:cubicBezTo>
                    <a:lnTo>
                      <a:pt x="1425575" y="712797"/>
                    </a:lnTo>
                    <a:lnTo>
                      <a:pt x="1425575" y="925989"/>
                    </a:lnTo>
                    <a:lnTo>
                      <a:pt x="1331913" y="925989"/>
                    </a:lnTo>
                    <a:lnTo>
                      <a:pt x="1331913" y="712796"/>
                    </a:lnTo>
                    <a:lnTo>
                      <a:pt x="1331914" y="712787"/>
                    </a:lnTo>
                    <a:cubicBezTo>
                      <a:pt x="1331914" y="370854"/>
                      <a:pt x="1054722" y="93662"/>
                      <a:pt x="712789" y="93662"/>
                    </a:cubicBezTo>
                    <a:cubicBezTo>
                      <a:pt x="370855" y="93662"/>
                      <a:pt x="93663" y="370854"/>
                      <a:pt x="93663" y="712787"/>
                    </a:cubicBezTo>
                    <a:lnTo>
                      <a:pt x="93662" y="712787"/>
                    </a:lnTo>
                    <a:lnTo>
                      <a:pt x="93662" y="925989"/>
                    </a:lnTo>
                    <a:lnTo>
                      <a:pt x="0" y="925989"/>
                    </a:lnTo>
                    <a:lnTo>
                      <a:pt x="0" y="712787"/>
                    </a:lnTo>
                    <a:lnTo>
                      <a:pt x="1" y="712787"/>
                    </a:lnTo>
                    <a:cubicBezTo>
                      <a:pt x="1" y="319126"/>
                      <a:pt x="319127" y="0"/>
                      <a:pt x="712789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39" name="グループ化 638">
                <a:extLst>
                  <a:ext uri="{FF2B5EF4-FFF2-40B4-BE49-F238E27FC236}">
                    <a16:creationId xmlns:a16="http://schemas.microsoft.com/office/drawing/2014/main" id="{7336ECEC-133D-4B5F-BD05-1A4BCF372AF9}"/>
                  </a:ext>
                </a:extLst>
              </p:cNvPr>
              <p:cNvGrpSpPr/>
              <p:nvPr/>
            </p:nvGrpSpPr>
            <p:grpSpPr>
              <a:xfrm>
                <a:off x="1962149" y="2382891"/>
                <a:ext cx="1425577" cy="925698"/>
                <a:chOff x="1962149" y="5064809"/>
                <a:chExt cx="1425577" cy="925698"/>
              </a:xfrm>
              <a:solidFill>
                <a:sysClr val="window" lastClr="FFFFFF">
                  <a:lumMod val="50000"/>
                </a:sysClr>
              </a:solidFill>
            </p:grpSpPr>
            <p:sp>
              <p:nvSpPr>
                <p:cNvPr id="661" name="フリーフォーム: 図形 660">
                  <a:extLst>
                    <a:ext uri="{FF2B5EF4-FFF2-40B4-BE49-F238E27FC236}">
                      <a16:creationId xmlns:a16="http://schemas.microsoft.com/office/drawing/2014/main" id="{CBB19EFB-C12A-4E5C-9E3D-71BE2143664F}"/>
                    </a:ext>
                  </a:extLst>
                </p:cNvPr>
                <p:cNvSpPr/>
                <p:nvPr/>
              </p:nvSpPr>
              <p:spPr>
                <a:xfrm>
                  <a:off x="2677821" y="5064809"/>
                  <a:ext cx="156680" cy="110656"/>
                </a:xfrm>
                <a:custGeom>
                  <a:avLst/>
                  <a:gdLst>
                    <a:gd name="connsiteX0" fmla="*/ 0 w 156680"/>
                    <a:gd name="connsiteY0" fmla="*/ 0 h 110656"/>
                    <a:gd name="connsiteX1" fmla="*/ 140768 w 156680"/>
                    <a:gd name="connsiteY1" fmla="*/ 14190 h 110656"/>
                    <a:gd name="connsiteX2" fmla="*/ 156680 w 156680"/>
                    <a:gd name="connsiteY2" fmla="*/ 19129 h 110656"/>
                    <a:gd name="connsiteX3" fmla="*/ 137055 w 156680"/>
                    <a:gd name="connsiteY3" fmla="*/ 110656 h 110656"/>
                    <a:gd name="connsiteX4" fmla="*/ 121892 w 156680"/>
                    <a:gd name="connsiteY4" fmla="*/ 105949 h 110656"/>
                    <a:gd name="connsiteX5" fmla="*/ 1395 w 156680"/>
                    <a:gd name="connsiteY5" fmla="*/ 93802 h 110656"/>
                    <a:gd name="connsiteX6" fmla="*/ 0 w 156680"/>
                    <a:gd name="connsiteY6" fmla="*/ 0 h 110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6680" h="110656">
                      <a:moveTo>
                        <a:pt x="0" y="0"/>
                      </a:moveTo>
                      <a:lnTo>
                        <a:pt x="140768" y="14190"/>
                      </a:lnTo>
                      <a:lnTo>
                        <a:pt x="156680" y="19129"/>
                      </a:lnTo>
                      <a:lnTo>
                        <a:pt x="137055" y="110656"/>
                      </a:lnTo>
                      <a:lnTo>
                        <a:pt x="121892" y="105949"/>
                      </a:lnTo>
                      <a:lnTo>
                        <a:pt x="1395" y="9380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2" name="フリーフォーム: 図形 661">
                  <a:extLst>
                    <a:ext uri="{FF2B5EF4-FFF2-40B4-BE49-F238E27FC236}">
                      <a16:creationId xmlns:a16="http://schemas.microsoft.com/office/drawing/2014/main" id="{A0100B6F-2022-4A38-A340-E0A978695653}"/>
                    </a:ext>
                  </a:extLst>
                </p:cNvPr>
                <p:cNvSpPr/>
                <p:nvPr/>
              </p:nvSpPr>
              <p:spPr>
                <a:xfrm>
                  <a:off x="2515375" y="5064809"/>
                  <a:ext cx="156679" cy="110656"/>
                </a:xfrm>
                <a:custGeom>
                  <a:avLst/>
                  <a:gdLst>
                    <a:gd name="connsiteX0" fmla="*/ 156679 w 156679"/>
                    <a:gd name="connsiteY0" fmla="*/ 0 h 110656"/>
                    <a:gd name="connsiteX1" fmla="*/ 155284 w 156679"/>
                    <a:gd name="connsiteY1" fmla="*/ 93803 h 110656"/>
                    <a:gd name="connsiteX2" fmla="*/ 34788 w 156679"/>
                    <a:gd name="connsiteY2" fmla="*/ 105949 h 110656"/>
                    <a:gd name="connsiteX3" fmla="*/ 19624 w 156679"/>
                    <a:gd name="connsiteY3" fmla="*/ 110656 h 110656"/>
                    <a:gd name="connsiteX4" fmla="*/ 0 w 156679"/>
                    <a:gd name="connsiteY4" fmla="*/ 19130 h 110656"/>
                    <a:gd name="connsiteX5" fmla="*/ 15912 w 156679"/>
                    <a:gd name="connsiteY5" fmla="*/ 14190 h 110656"/>
                    <a:gd name="connsiteX6" fmla="*/ 156679 w 156679"/>
                    <a:gd name="connsiteY6" fmla="*/ 0 h 110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6679" h="110656">
                      <a:moveTo>
                        <a:pt x="156679" y="0"/>
                      </a:moveTo>
                      <a:lnTo>
                        <a:pt x="155284" y="93803"/>
                      </a:lnTo>
                      <a:lnTo>
                        <a:pt x="34788" y="105949"/>
                      </a:lnTo>
                      <a:lnTo>
                        <a:pt x="19624" y="110656"/>
                      </a:lnTo>
                      <a:lnTo>
                        <a:pt x="0" y="19130"/>
                      </a:lnTo>
                      <a:lnTo>
                        <a:pt x="15912" y="14190"/>
                      </a:lnTo>
                      <a:lnTo>
                        <a:pt x="15667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3" name="フリーフォーム: 図形 662">
                  <a:extLst>
                    <a:ext uri="{FF2B5EF4-FFF2-40B4-BE49-F238E27FC236}">
                      <a16:creationId xmlns:a16="http://schemas.microsoft.com/office/drawing/2014/main" id="{788452B7-2B4C-4EC1-8F40-24ADD69D1CCC}"/>
                    </a:ext>
                  </a:extLst>
                </p:cNvPr>
                <p:cNvSpPr/>
                <p:nvPr/>
              </p:nvSpPr>
              <p:spPr>
                <a:xfrm>
                  <a:off x="2823206" y="5085694"/>
                  <a:ext cx="163940" cy="139655"/>
                </a:xfrm>
                <a:custGeom>
                  <a:avLst/>
                  <a:gdLst>
                    <a:gd name="connsiteX0" fmla="*/ 16948 w 163940"/>
                    <a:gd name="connsiteY0" fmla="*/ 0 h 139655"/>
                    <a:gd name="connsiteX1" fmla="*/ 129181 w 163940"/>
                    <a:gd name="connsiteY1" fmla="*/ 34839 h 139655"/>
                    <a:gd name="connsiteX2" fmla="*/ 163940 w 163940"/>
                    <a:gd name="connsiteY2" fmla="*/ 53706 h 139655"/>
                    <a:gd name="connsiteX3" fmla="*/ 126832 w 163940"/>
                    <a:gd name="connsiteY3" fmla="*/ 139655 h 139655"/>
                    <a:gd name="connsiteX4" fmla="*/ 92723 w 163940"/>
                    <a:gd name="connsiteY4" fmla="*/ 121141 h 139655"/>
                    <a:gd name="connsiteX5" fmla="*/ 0 w 163940"/>
                    <a:gd name="connsiteY5" fmla="*/ 92358 h 139655"/>
                    <a:gd name="connsiteX6" fmla="*/ 16948 w 163940"/>
                    <a:gd name="connsiteY6" fmla="*/ 0 h 139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3940" h="139655">
                      <a:moveTo>
                        <a:pt x="16948" y="0"/>
                      </a:moveTo>
                      <a:lnTo>
                        <a:pt x="129181" y="34839"/>
                      </a:lnTo>
                      <a:lnTo>
                        <a:pt x="163940" y="53706"/>
                      </a:lnTo>
                      <a:lnTo>
                        <a:pt x="126832" y="139655"/>
                      </a:lnTo>
                      <a:lnTo>
                        <a:pt x="92723" y="121141"/>
                      </a:lnTo>
                      <a:lnTo>
                        <a:pt x="0" y="92358"/>
                      </a:lnTo>
                      <a:lnTo>
                        <a:pt x="16948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4" name="フリーフォーム: 図形 663">
                  <a:extLst>
                    <a:ext uri="{FF2B5EF4-FFF2-40B4-BE49-F238E27FC236}">
                      <a16:creationId xmlns:a16="http://schemas.microsoft.com/office/drawing/2014/main" id="{9F5CBFFC-E913-426A-BE68-8C35399B2C6E}"/>
                    </a:ext>
                  </a:extLst>
                </p:cNvPr>
                <p:cNvSpPr/>
                <p:nvPr/>
              </p:nvSpPr>
              <p:spPr>
                <a:xfrm>
                  <a:off x="2362730" y="5085694"/>
                  <a:ext cx="163939" cy="139654"/>
                </a:xfrm>
                <a:custGeom>
                  <a:avLst/>
                  <a:gdLst>
                    <a:gd name="connsiteX0" fmla="*/ 146991 w 163939"/>
                    <a:gd name="connsiteY0" fmla="*/ 0 h 139654"/>
                    <a:gd name="connsiteX1" fmla="*/ 163939 w 163939"/>
                    <a:gd name="connsiteY1" fmla="*/ 92357 h 139654"/>
                    <a:gd name="connsiteX2" fmla="*/ 71217 w 163939"/>
                    <a:gd name="connsiteY2" fmla="*/ 121140 h 139654"/>
                    <a:gd name="connsiteX3" fmla="*/ 37108 w 163939"/>
                    <a:gd name="connsiteY3" fmla="*/ 139654 h 139654"/>
                    <a:gd name="connsiteX4" fmla="*/ 0 w 163939"/>
                    <a:gd name="connsiteY4" fmla="*/ 53705 h 139654"/>
                    <a:gd name="connsiteX5" fmla="*/ 34760 w 163939"/>
                    <a:gd name="connsiteY5" fmla="*/ 34838 h 139654"/>
                    <a:gd name="connsiteX6" fmla="*/ 146991 w 163939"/>
                    <a:gd name="connsiteY6" fmla="*/ 0 h 139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3939" h="139654">
                      <a:moveTo>
                        <a:pt x="146991" y="0"/>
                      </a:moveTo>
                      <a:lnTo>
                        <a:pt x="163939" y="92357"/>
                      </a:lnTo>
                      <a:lnTo>
                        <a:pt x="71217" y="121140"/>
                      </a:lnTo>
                      <a:lnTo>
                        <a:pt x="37108" y="139654"/>
                      </a:lnTo>
                      <a:lnTo>
                        <a:pt x="0" y="53705"/>
                      </a:lnTo>
                      <a:lnTo>
                        <a:pt x="34760" y="34838"/>
                      </a:lnTo>
                      <a:lnTo>
                        <a:pt x="146991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5" name="フリーフォーム: 図形 664">
                  <a:extLst>
                    <a:ext uri="{FF2B5EF4-FFF2-40B4-BE49-F238E27FC236}">
                      <a16:creationId xmlns:a16="http://schemas.microsoft.com/office/drawing/2014/main" id="{EC6D5598-B960-4230-9DA6-F58CE432A176}"/>
                    </a:ext>
                  </a:extLst>
                </p:cNvPr>
                <p:cNvSpPr/>
                <p:nvPr/>
              </p:nvSpPr>
              <p:spPr>
                <a:xfrm>
                  <a:off x="2957952" y="5142358"/>
                  <a:ext cx="164006" cy="160933"/>
                </a:xfrm>
                <a:custGeom>
                  <a:avLst/>
                  <a:gdLst>
                    <a:gd name="connsiteX0" fmla="*/ 34643 w 164006"/>
                    <a:gd name="connsiteY0" fmla="*/ 0 h 160933"/>
                    <a:gd name="connsiteX1" fmla="*/ 115512 w 164006"/>
                    <a:gd name="connsiteY1" fmla="*/ 43894 h 160933"/>
                    <a:gd name="connsiteX2" fmla="*/ 164006 w 164006"/>
                    <a:gd name="connsiteY2" fmla="*/ 83906 h 160933"/>
                    <a:gd name="connsiteX3" fmla="*/ 110865 w 164006"/>
                    <a:gd name="connsiteY3" fmla="*/ 160933 h 160933"/>
                    <a:gd name="connsiteX4" fmla="*/ 63145 w 164006"/>
                    <a:gd name="connsiteY4" fmla="*/ 121560 h 160933"/>
                    <a:gd name="connsiteX5" fmla="*/ 0 w 164006"/>
                    <a:gd name="connsiteY5" fmla="*/ 87286 h 160933"/>
                    <a:gd name="connsiteX6" fmla="*/ 34643 w 164006"/>
                    <a:gd name="connsiteY6" fmla="*/ 0 h 160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4006" h="160933">
                      <a:moveTo>
                        <a:pt x="34643" y="0"/>
                      </a:moveTo>
                      <a:lnTo>
                        <a:pt x="115512" y="43894"/>
                      </a:lnTo>
                      <a:lnTo>
                        <a:pt x="164006" y="83906"/>
                      </a:lnTo>
                      <a:lnTo>
                        <a:pt x="110865" y="160933"/>
                      </a:lnTo>
                      <a:lnTo>
                        <a:pt x="63145" y="121560"/>
                      </a:lnTo>
                      <a:lnTo>
                        <a:pt x="0" y="87286"/>
                      </a:lnTo>
                      <a:lnTo>
                        <a:pt x="3464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6" name="フリーフォーム: 図形 665">
                  <a:extLst>
                    <a:ext uri="{FF2B5EF4-FFF2-40B4-BE49-F238E27FC236}">
                      <a16:creationId xmlns:a16="http://schemas.microsoft.com/office/drawing/2014/main" id="{C9675BFD-A802-4F59-A558-1D96405B9BE5}"/>
                    </a:ext>
                  </a:extLst>
                </p:cNvPr>
                <p:cNvSpPr/>
                <p:nvPr/>
              </p:nvSpPr>
              <p:spPr>
                <a:xfrm>
                  <a:off x="2227917" y="5142357"/>
                  <a:ext cx="164007" cy="160934"/>
                </a:xfrm>
                <a:custGeom>
                  <a:avLst/>
                  <a:gdLst>
                    <a:gd name="connsiteX0" fmla="*/ 129363 w 164007"/>
                    <a:gd name="connsiteY0" fmla="*/ 0 h 160934"/>
                    <a:gd name="connsiteX1" fmla="*/ 164007 w 164007"/>
                    <a:gd name="connsiteY1" fmla="*/ 87287 h 160934"/>
                    <a:gd name="connsiteX2" fmla="*/ 100863 w 164007"/>
                    <a:gd name="connsiteY2" fmla="*/ 121560 h 160934"/>
                    <a:gd name="connsiteX3" fmla="*/ 53142 w 164007"/>
                    <a:gd name="connsiteY3" fmla="*/ 160934 h 160934"/>
                    <a:gd name="connsiteX4" fmla="*/ 0 w 164007"/>
                    <a:gd name="connsiteY4" fmla="*/ 83906 h 160934"/>
                    <a:gd name="connsiteX5" fmla="*/ 48495 w 164007"/>
                    <a:gd name="connsiteY5" fmla="*/ 43894 h 160934"/>
                    <a:gd name="connsiteX6" fmla="*/ 129363 w 164007"/>
                    <a:gd name="connsiteY6" fmla="*/ 0 h 1609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4007" h="160934">
                      <a:moveTo>
                        <a:pt x="129363" y="0"/>
                      </a:moveTo>
                      <a:lnTo>
                        <a:pt x="164007" y="87287"/>
                      </a:lnTo>
                      <a:lnTo>
                        <a:pt x="100863" y="121560"/>
                      </a:lnTo>
                      <a:lnTo>
                        <a:pt x="53142" y="160934"/>
                      </a:lnTo>
                      <a:lnTo>
                        <a:pt x="0" y="83906"/>
                      </a:lnTo>
                      <a:lnTo>
                        <a:pt x="48495" y="43894"/>
                      </a:lnTo>
                      <a:lnTo>
                        <a:pt x="12936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7" name="フリーフォーム: 図形 666">
                  <a:extLst>
                    <a:ext uri="{FF2B5EF4-FFF2-40B4-BE49-F238E27FC236}">
                      <a16:creationId xmlns:a16="http://schemas.microsoft.com/office/drawing/2014/main" id="{64C83909-4A76-4AC1-9E3D-E4E21408D021}"/>
                    </a:ext>
                  </a:extLst>
                </p:cNvPr>
                <p:cNvSpPr/>
                <p:nvPr/>
              </p:nvSpPr>
              <p:spPr>
                <a:xfrm>
                  <a:off x="3076076" y="5230469"/>
                  <a:ext cx="156620" cy="173106"/>
                </a:xfrm>
                <a:custGeom>
                  <a:avLst/>
                  <a:gdLst>
                    <a:gd name="connsiteX0" fmla="*/ 50980 w 156620"/>
                    <a:gd name="connsiteY0" fmla="*/ 0 h 173106"/>
                    <a:gd name="connsiteX1" fmla="*/ 102878 w 156620"/>
                    <a:gd name="connsiteY1" fmla="*/ 42820 h 173106"/>
                    <a:gd name="connsiteX2" fmla="*/ 156620 w 156620"/>
                    <a:gd name="connsiteY2" fmla="*/ 107955 h 173106"/>
                    <a:gd name="connsiteX3" fmla="*/ 89502 w 156620"/>
                    <a:gd name="connsiteY3" fmla="*/ 173106 h 173106"/>
                    <a:gd name="connsiteX4" fmla="*/ 36649 w 156620"/>
                    <a:gd name="connsiteY4" fmla="*/ 109049 h 173106"/>
                    <a:gd name="connsiteX5" fmla="*/ 0 w 156620"/>
                    <a:gd name="connsiteY5" fmla="*/ 78810 h 173106"/>
                    <a:gd name="connsiteX6" fmla="*/ 50980 w 156620"/>
                    <a:gd name="connsiteY6" fmla="*/ 0 h 173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6620" h="173106">
                      <a:moveTo>
                        <a:pt x="50980" y="0"/>
                      </a:moveTo>
                      <a:lnTo>
                        <a:pt x="102878" y="42820"/>
                      </a:lnTo>
                      <a:lnTo>
                        <a:pt x="156620" y="107955"/>
                      </a:lnTo>
                      <a:lnTo>
                        <a:pt x="89502" y="173106"/>
                      </a:lnTo>
                      <a:lnTo>
                        <a:pt x="36649" y="109049"/>
                      </a:lnTo>
                      <a:lnTo>
                        <a:pt x="0" y="78810"/>
                      </a:lnTo>
                      <a:lnTo>
                        <a:pt x="5098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8" name="フリーフォーム: 図形 667">
                  <a:extLst>
                    <a:ext uri="{FF2B5EF4-FFF2-40B4-BE49-F238E27FC236}">
                      <a16:creationId xmlns:a16="http://schemas.microsoft.com/office/drawing/2014/main" id="{5609D7FC-1A4A-42A6-B03D-6DFFF87ECD2D}"/>
                    </a:ext>
                  </a:extLst>
                </p:cNvPr>
                <p:cNvSpPr/>
                <p:nvPr/>
              </p:nvSpPr>
              <p:spPr>
                <a:xfrm>
                  <a:off x="2117179" y="5230470"/>
                  <a:ext cx="156620" cy="173106"/>
                </a:xfrm>
                <a:custGeom>
                  <a:avLst/>
                  <a:gdLst>
                    <a:gd name="connsiteX0" fmla="*/ 105639 w 156620"/>
                    <a:gd name="connsiteY0" fmla="*/ 0 h 173106"/>
                    <a:gd name="connsiteX1" fmla="*/ 156620 w 156620"/>
                    <a:gd name="connsiteY1" fmla="*/ 78810 h 173106"/>
                    <a:gd name="connsiteX2" fmla="*/ 119971 w 156620"/>
                    <a:gd name="connsiteY2" fmla="*/ 109048 h 173106"/>
                    <a:gd name="connsiteX3" fmla="*/ 67118 w 156620"/>
                    <a:gd name="connsiteY3" fmla="*/ 173106 h 173106"/>
                    <a:gd name="connsiteX4" fmla="*/ 0 w 156620"/>
                    <a:gd name="connsiteY4" fmla="*/ 107955 h 173106"/>
                    <a:gd name="connsiteX5" fmla="*/ 53742 w 156620"/>
                    <a:gd name="connsiteY5" fmla="*/ 42819 h 173106"/>
                    <a:gd name="connsiteX6" fmla="*/ 105639 w 156620"/>
                    <a:gd name="connsiteY6" fmla="*/ 0 h 173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6620" h="173106">
                      <a:moveTo>
                        <a:pt x="105639" y="0"/>
                      </a:moveTo>
                      <a:lnTo>
                        <a:pt x="156620" y="78810"/>
                      </a:lnTo>
                      <a:lnTo>
                        <a:pt x="119971" y="109048"/>
                      </a:lnTo>
                      <a:lnTo>
                        <a:pt x="67118" y="173106"/>
                      </a:lnTo>
                      <a:lnTo>
                        <a:pt x="0" y="107955"/>
                      </a:lnTo>
                      <a:lnTo>
                        <a:pt x="53742" y="42819"/>
                      </a:lnTo>
                      <a:lnTo>
                        <a:pt x="10563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9" name="フリーフォーム: 図形 668">
                  <a:extLst>
                    <a:ext uri="{FF2B5EF4-FFF2-40B4-BE49-F238E27FC236}">
                      <a16:creationId xmlns:a16="http://schemas.microsoft.com/office/drawing/2014/main" id="{68B2CDCF-4D42-43F2-AAD1-E4C75CCC54E8}"/>
                    </a:ext>
                  </a:extLst>
                </p:cNvPr>
                <p:cNvSpPr/>
                <p:nvPr/>
              </p:nvSpPr>
              <p:spPr>
                <a:xfrm>
                  <a:off x="3171890" y="5343916"/>
                  <a:ext cx="143042" cy="175820"/>
                </a:xfrm>
                <a:custGeom>
                  <a:avLst/>
                  <a:gdLst>
                    <a:gd name="connsiteX0" fmla="*/ 65337 w 143042"/>
                    <a:gd name="connsiteY0" fmla="*/ 0 h 175820"/>
                    <a:gd name="connsiteX1" fmla="*/ 94102 w 143042"/>
                    <a:gd name="connsiteY1" fmla="*/ 34863 h 175820"/>
                    <a:gd name="connsiteX2" fmla="*/ 143042 w 143042"/>
                    <a:gd name="connsiteY2" fmla="*/ 125027 h 175820"/>
                    <a:gd name="connsiteX3" fmla="*/ 64521 w 143042"/>
                    <a:gd name="connsiteY3" fmla="*/ 175820 h 175820"/>
                    <a:gd name="connsiteX4" fmla="*/ 16436 w 143042"/>
                    <a:gd name="connsiteY4" fmla="*/ 87230 h 175820"/>
                    <a:gd name="connsiteX5" fmla="*/ 0 w 143042"/>
                    <a:gd name="connsiteY5" fmla="*/ 67310 h 175820"/>
                    <a:gd name="connsiteX6" fmla="*/ 65337 w 143042"/>
                    <a:gd name="connsiteY6" fmla="*/ 0 h 175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3042" h="175820">
                      <a:moveTo>
                        <a:pt x="65337" y="0"/>
                      </a:moveTo>
                      <a:lnTo>
                        <a:pt x="94102" y="34863"/>
                      </a:lnTo>
                      <a:lnTo>
                        <a:pt x="143042" y="125027"/>
                      </a:lnTo>
                      <a:lnTo>
                        <a:pt x="64521" y="175820"/>
                      </a:lnTo>
                      <a:lnTo>
                        <a:pt x="16436" y="87230"/>
                      </a:lnTo>
                      <a:lnTo>
                        <a:pt x="0" y="67310"/>
                      </a:lnTo>
                      <a:lnTo>
                        <a:pt x="6533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0" name="フリーフォーム: 図形 669">
                  <a:extLst>
                    <a:ext uri="{FF2B5EF4-FFF2-40B4-BE49-F238E27FC236}">
                      <a16:creationId xmlns:a16="http://schemas.microsoft.com/office/drawing/2014/main" id="{668DB68A-43C3-415C-B05A-1A05E5DE422D}"/>
                    </a:ext>
                  </a:extLst>
                </p:cNvPr>
                <p:cNvSpPr/>
                <p:nvPr/>
              </p:nvSpPr>
              <p:spPr>
                <a:xfrm>
                  <a:off x="2034943" y="5343918"/>
                  <a:ext cx="143042" cy="175819"/>
                </a:xfrm>
                <a:custGeom>
                  <a:avLst/>
                  <a:gdLst>
                    <a:gd name="connsiteX0" fmla="*/ 77705 w 143042"/>
                    <a:gd name="connsiteY0" fmla="*/ 0 h 175819"/>
                    <a:gd name="connsiteX1" fmla="*/ 143042 w 143042"/>
                    <a:gd name="connsiteY1" fmla="*/ 67309 h 175819"/>
                    <a:gd name="connsiteX2" fmla="*/ 126606 w 143042"/>
                    <a:gd name="connsiteY2" fmla="*/ 87229 h 175819"/>
                    <a:gd name="connsiteX3" fmla="*/ 78521 w 143042"/>
                    <a:gd name="connsiteY3" fmla="*/ 175819 h 175819"/>
                    <a:gd name="connsiteX4" fmla="*/ 0 w 143042"/>
                    <a:gd name="connsiteY4" fmla="*/ 125026 h 175819"/>
                    <a:gd name="connsiteX5" fmla="*/ 48940 w 143042"/>
                    <a:gd name="connsiteY5" fmla="*/ 34862 h 175819"/>
                    <a:gd name="connsiteX6" fmla="*/ 77705 w 143042"/>
                    <a:gd name="connsiteY6" fmla="*/ 0 h 175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3042" h="175819">
                      <a:moveTo>
                        <a:pt x="77705" y="0"/>
                      </a:moveTo>
                      <a:lnTo>
                        <a:pt x="143042" y="67309"/>
                      </a:lnTo>
                      <a:lnTo>
                        <a:pt x="126606" y="87229"/>
                      </a:lnTo>
                      <a:lnTo>
                        <a:pt x="78521" y="175819"/>
                      </a:lnTo>
                      <a:lnTo>
                        <a:pt x="0" y="125026"/>
                      </a:lnTo>
                      <a:lnTo>
                        <a:pt x="48940" y="34862"/>
                      </a:lnTo>
                      <a:lnTo>
                        <a:pt x="7770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1" name="フリーフォーム: 図形 670">
                  <a:extLst>
                    <a:ext uri="{FF2B5EF4-FFF2-40B4-BE49-F238E27FC236}">
                      <a16:creationId xmlns:a16="http://schemas.microsoft.com/office/drawing/2014/main" id="{82CB0D29-12A4-4ED0-A4CD-68A527411190}"/>
                    </a:ext>
                  </a:extLst>
                </p:cNvPr>
                <p:cNvSpPr/>
                <p:nvPr/>
              </p:nvSpPr>
              <p:spPr>
                <a:xfrm>
                  <a:off x="3241426" y="5475726"/>
                  <a:ext cx="124604" cy="169183"/>
                </a:xfrm>
                <a:custGeom>
                  <a:avLst/>
                  <a:gdLst>
                    <a:gd name="connsiteX0" fmla="*/ 77187 w 124604"/>
                    <a:gd name="connsiteY0" fmla="*/ 0 h 169183"/>
                    <a:gd name="connsiteX1" fmla="*/ 90285 w 124604"/>
                    <a:gd name="connsiteY1" fmla="*/ 24131 h 169183"/>
                    <a:gd name="connsiteX2" fmla="*/ 124604 w 124604"/>
                    <a:gd name="connsiteY2" fmla="*/ 134689 h 169183"/>
                    <a:gd name="connsiteX3" fmla="*/ 37693 w 124604"/>
                    <a:gd name="connsiteY3" fmla="*/ 169183 h 169183"/>
                    <a:gd name="connsiteX4" fmla="*/ 3983 w 124604"/>
                    <a:gd name="connsiteY4" fmla="*/ 60589 h 169183"/>
                    <a:gd name="connsiteX5" fmla="*/ 0 w 124604"/>
                    <a:gd name="connsiteY5" fmla="*/ 53251 h 169183"/>
                    <a:gd name="connsiteX6" fmla="*/ 77187 w 124604"/>
                    <a:gd name="connsiteY6" fmla="*/ 0 h 1691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604" h="169183">
                      <a:moveTo>
                        <a:pt x="77187" y="0"/>
                      </a:moveTo>
                      <a:lnTo>
                        <a:pt x="90285" y="24131"/>
                      </a:lnTo>
                      <a:lnTo>
                        <a:pt x="124604" y="134689"/>
                      </a:lnTo>
                      <a:lnTo>
                        <a:pt x="37693" y="169183"/>
                      </a:lnTo>
                      <a:lnTo>
                        <a:pt x="3983" y="60589"/>
                      </a:lnTo>
                      <a:lnTo>
                        <a:pt x="0" y="53251"/>
                      </a:lnTo>
                      <a:lnTo>
                        <a:pt x="7718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2" name="フリーフォーム: 図形 671">
                  <a:extLst>
                    <a:ext uri="{FF2B5EF4-FFF2-40B4-BE49-F238E27FC236}">
                      <a16:creationId xmlns:a16="http://schemas.microsoft.com/office/drawing/2014/main" id="{E110C93C-94BF-495B-8157-497480F5F20A}"/>
                    </a:ext>
                  </a:extLst>
                </p:cNvPr>
                <p:cNvSpPr/>
                <p:nvPr/>
              </p:nvSpPr>
              <p:spPr>
                <a:xfrm>
                  <a:off x="1983845" y="5475726"/>
                  <a:ext cx="124604" cy="169183"/>
                </a:xfrm>
                <a:custGeom>
                  <a:avLst/>
                  <a:gdLst>
                    <a:gd name="connsiteX0" fmla="*/ 47417 w 124604"/>
                    <a:gd name="connsiteY0" fmla="*/ 0 h 169183"/>
                    <a:gd name="connsiteX1" fmla="*/ 124604 w 124604"/>
                    <a:gd name="connsiteY1" fmla="*/ 53252 h 169183"/>
                    <a:gd name="connsiteX2" fmla="*/ 120621 w 124604"/>
                    <a:gd name="connsiteY2" fmla="*/ 60589 h 169183"/>
                    <a:gd name="connsiteX3" fmla="*/ 86911 w 124604"/>
                    <a:gd name="connsiteY3" fmla="*/ 169183 h 169183"/>
                    <a:gd name="connsiteX4" fmla="*/ 0 w 124604"/>
                    <a:gd name="connsiteY4" fmla="*/ 134689 h 169183"/>
                    <a:gd name="connsiteX5" fmla="*/ 34319 w 124604"/>
                    <a:gd name="connsiteY5" fmla="*/ 24131 h 169183"/>
                    <a:gd name="connsiteX6" fmla="*/ 47417 w 124604"/>
                    <a:gd name="connsiteY6" fmla="*/ 0 h 1691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604" h="169183">
                      <a:moveTo>
                        <a:pt x="47417" y="0"/>
                      </a:moveTo>
                      <a:lnTo>
                        <a:pt x="124604" y="53252"/>
                      </a:lnTo>
                      <a:lnTo>
                        <a:pt x="120621" y="60589"/>
                      </a:lnTo>
                      <a:lnTo>
                        <a:pt x="86911" y="169183"/>
                      </a:lnTo>
                      <a:lnTo>
                        <a:pt x="0" y="134689"/>
                      </a:lnTo>
                      <a:lnTo>
                        <a:pt x="34319" y="24131"/>
                      </a:lnTo>
                      <a:lnTo>
                        <a:pt x="4741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3" name="フリーフォーム: 図形 672">
                  <a:extLst>
                    <a:ext uri="{FF2B5EF4-FFF2-40B4-BE49-F238E27FC236}">
                      <a16:creationId xmlns:a16="http://schemas.microsoft.com/office/drawing/2014/main" id="{C11EC17E-596E-4900-9E0E-CF1B701F22D6}"/>
                    </a:ext>
                  </a:extLst>
                </p:cNvPr>
                <p:cNvSpPr/>
                <p:nvPr/>
              </p:nvSpPr>
              <p:spPr>
                <a:xfrm>
                  <a:off x="3281821" y="5618428"/>
                  <a:ext cx="103678" cy="153673"/>
                </a:xfrm>
                <a:custGeom>
                  <a:avLst/>
                  <a:gdLst>
                    <a:gd name="connsiteX0" fmla="*/ 86696 w 103678"/>
                    <a:gd name="connsiteY0" fmla="*/ 0 h 153673"/>
                    <a:gd name="connsiteX1" fmla="*/ 91423 w 103678"/>
                    <a:gd name="connsiteY1" fmla="*/ 15227 h 153673"/>
                    <a:gd name="connsiteX2" fmla="*/ 103678 w 103678"/>
                    <a:gd name="connsiteY2" fmla="*/ 136798 h 153673"/>
                    <a:gd name="connsiteX3" fmla="*/ 11717 w 103678"/>
                    <a:gd name="connsiteY3" fmla="*/ 153673 h 153673"/>
                    <a:gd name="connsiteX4" fmla="*/ 0 w 103678"/>
                    <a:gd name="connsiteY4" fmla="*/ 37431 h 153673"/>
                    <a:gd name="connsiteX5" fmla="*/ 86696 w 103678"/>
                    <a:gd name="connsiteY5" fmla="*/ 0 h 1536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678" h="153673">
                      <a:moveTo>
                        <a:pt x="86696" y="0"/>
                      </a:moveTo>
                      <a:lnTo>
                        <a:pt x="91423" y="15227"/>
                      </a:lnTo>
                      <a:lnTo>
                        <a:pt x="103678" y="136798"/>
                      </a:lnTo>
                      <a:lnTo>
                        <a:pt x="11717" y="153673"/>
                      </a:lnTo>
                      <a:lnTo>
                        <a:pt x="0" y="37431"/>
                      </a:lnTo>
                      <a:lnTo>
                        <a:pt x="86696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4" name="フリーフォーム: 図形 673">
                  <a:extLst>
                    <a:ext uri="{FF2B5EF4-FFF2-40B4-BE49-F238E27FC236}">
                      <a16:creationId xmlns:a16="http://schemas.microsoft.com/office/drawing/2014/main" id="{8B701038-38CA-460D-8260-E9047CD8F79C}"/>
                    </a:ext>
                  </a:extLst>
                </p:cNvPr>
                <p:cNvSpPr/>
                <p:nvPr/>
              </p:nvSpPr>
              <p:spPr>
                <a:xfrm>
                  <a:off x="1964377" y="5618428"/>
                  <a:ext cx="103679" cy="153673"/>
                </a:xfrm>
                <a:custGeom>
                  <a:avLst/>
                  <a:gdLst>
                    <a:gd name="connsiteX0" fmla="*/ 16982 w 103679"/>
                    <a:gd name="connsiteY0" fmla="*/ 0 h 153673"/>
                    <a:gd name="connsiteX1" fmla="*/ 103679 w 103679"/>
                    <a:gd name="connsiteY1" fmla="*/ 37431 h 153673"/>
                    <a:gd name="connsiteX2" fmla="*/ 91961 w 103679"/>
                    <a:gd name="connsiteY2" fmla="*/ 153673 h 153673"/>
                    <a:gd name="connsiteX3" fmla="*/ 0 w 103679"/>
                    <a:gd name="connsiteY3" fmla="*/ 136798 h 153673"/>
                    <a:gd name="connsiteX4" fmla="*/ 12255 w 103679"/>
                    <a:gd name="connsiteY4" fmla="*/ 15227 h 153673"/>
                    <a:gd name="connsiteX5" fmla="*/ 16982 w 103679"/>
                    <a:gd name="connsiteY5" fmla="*/ 0 h 1536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679" h="153673">
                      <a:moveTo>
                        <a:pt x="16982" y="0"/>
                      </a:moveTo>
                      <a:lnTo>
                        <a:pt x="103679" y="37431"/>
                      </a:lnTo>
                      <a:lnTo>
                        <a:pt x="91961" y="153673"/>
                      </a:lnTo>
                      <a:lnTo>
                        <a:pt x="0" y="136798"/>
                      </a:lnTo>
                      <a:lnTo>
                        <a:pt x="12255" y="15227"/>
                      </a:lnTo>
                      <a:lnTo>
                        <a:pt x="16982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5" name="フリーフォーム: 図形 674">
                  <a:extLst>
                    <a:ext uri="{FF2B5EF4-FFF2-40B4-BE49-F238E27FC236}">
                      <a16:creationId xmlns:a16="http://schemas.microsoft.com/office/drawing/2014/main" id="{5D998774-34A0-454A-9ADE-3602C2B02149}"/>
                    </a:ext>
                  </a:extLst>
                </p:cNvPr>
                <p:cNvSpPr/>
                <p:nvPr/>
              </p:nvSpPr>
              <p:spPr>
                <a:xfrm>
                  <a:off x="3294063" y="5764304"/>
                  <a:ext cx="93663" cy="132163"/>
                </a:xfrm>
                <a:custGeom>
                  <a:avLst/>
                  <a:gdLst>
                    <a:gd name="connsiteX0" fmla="*/ 92352 w 93663"/>
                    <a:gd name="connsiteY0" fmla="*/ 0 h 132163"/>
                    <a:gd name="connsiteX1" fmla="*/ 93663 w 93663"/>
                    <a:gd name="connsiteY1" fmla="*/ 13002 h 132163"/>
                    <a:gd name="connsiteX2" fmla="*/ 93662 w 93663"/>
                    <a:gd name="connsiteY2" fmla="*/ 13012 h 132163"/>
                    <a:gd name="connsiteX3" fmla="*/ 93662 w 93663"/>
                    <a:gd name="connsiteY3" fmla="*/ 132163 h 132163"/>
                    <a:gd name="connsiteX4" fmla="*/ 0 w 93663"/>
                    <a:gd name="connsiteY4" fmla="*/ 130770 h 132163"/>
                    <a:gd name="connsiteX5" fmla="*/ 0 w 93663"/>
                    <a:gd name="connsiteY5" fmla="*/ 19802 h 132163"/>
                    <a:gd name="connsiteX6" fmla="*/ 92352 w 93663"/>
                    <a:gd name="connsiteY6" fmla="*/ 0 h 132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663" h="132163">
                      <a:moveTo>
                        <a:pt x="92352" y="0"/>
                      </a:moveTo>
                      <a:lnTo>
                        <a:pt x="93663" y="13002"/>
                      </a:lnTo>
                      <a:lnTo>
                        <a:pt x="93662" y="13012"/>
                      </a:lnTo>
                      <a:lnTo>
                        <a:pt x="93662" y="132163"/>
                      </a:lnTo>
                      <a:lnTo>
                        <a:pt x="0" y="130770"/>
                      </a:lnTo>
                      <a:lnTo>
                        <a:pt x="0" y="19802"/>
                      </a:lnTo>
                      <a:lnTo>
                        <a:pt x="92352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6" name="フリーフォーム: 図形 675">
                  <a:extLst>
                    <a:ext uri="{FF2B5EF4-FFF2-40B4-BE49-F238E27FC236}">
                      <a16:creationId xmlns:a16="http://schemas.microsoft.com/office/drawing/2014/main" id="{621AEAF9-51F0-4EAB-AC4C-8F4121258743}"/>
                    </a:ext>
                  </a:extLst>
                </p:cNvPr>
                <p:cNvSpPr/>
                <p:nvPr/>
              </p:nvSpPr>
              <p:spPr>
                <a:xfrm>
                  <a:off x="1962149" y="5764304"/>
                  <a:ext cx="93662" cy="132163"/>
                </a:xfrm>
                <a:custGeom>
                  <a:avLst/>
                  <a:gdLst>
                    <a:gd name="connsiteX0" fmla="*/ 1312 w 93662"/>
                    <a:gd name="connsiteY0" fmla="*/ 0 h 132163"/>
                    <a:gd name="connsiteX1" fmla="*/ 93662 w 93662"/>
                    <a:gd name="connsiteY1" fmla="*/ 19801 h 132163"/>
                    <a:gd name="connsiteX2" fmla="*/ 93662 w 93662"/>
                    <a:gd name="connsiteY2" fmla="*/ 130770 h 132163"/>
                    <a:gd name="connsiteX3" fmla="*/ 0 w 93662"/>
                    <a:gd name="connsiteY3" fmla="*/ 132163 h 132163"/>
                    <a:gd name="connsiteX4" fmla="*/ 0 w 93662"/>
                    <a:gd name="connsiteY4" fmla="*/ 13002 h 132163"/>
                    <a:gd name="connsiteX5" fmla="*/ 1 w 93662"/>
                    <a:gd name="connsiteY5" fmla="*/ 13002 h 132163"/>
                    <a:gd name="connsiteX6" fmla="*/ 1312 w 93662"/>
                    <a:gd name="connsiteY6" fmla="*/ 0 h 132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662" h="132163">
                      <a:moveTo>
                        <a:pt x="1312" y="0"/>
                      </a:moveTo>
                      <a:lnTo>
                        <a:pt x="93662" y="19801"/>
                      </a:lnTo>
                      <a:lnTo>
                        <a:pt x="93662" y="130770"/>
                      </a:lnTo>
                      <a:lnTo>
                        <a:pt x="0" y="132163"/>
                      </a:lnTo>
                      <a:lnTo>
                        <a:pt x="0" y="13002"/>
                      </a:lnTo>
                      <a:lnTo>
                        <a:pt x="1" y="13002"/>
                      </a:lnTo>
                      <a:lnTo>
                        <a:pt x="1312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7" name="フリーフォーム: 図形 676">
                  <a:extLst>
                    <a:ext uri="{FF2B5EF4-FFF2-40B4-BE49-F238E27FC236}">
                      <a16:creationId xmlns:a16="http://schemas.microsoft.com/office/drawing/2014/main" id="{10DE2A0F-43E6-4F6E-B971-BB5390DD792F}"/>
                    </a:ext>
                  </a:extLst>
                </p:cNvPr>
                <p:cNvSpPr/>
                <p:nvPr/>
              </p:nvSpPr>
              <p:spPr>
                <a:xfrm>
                  <a:off x="1962149" y="5905909"/>
                  <a:ext cx="93662" cy="84598"/>
                </a:xfrm>
                <a:custGeom>
                  <a:avLst/>
                  <a:gdLst>
                    <a:gd name="connsiteX0" fmla="*/ 0 w 93662"/>
                    <a:gd name="connsiteY0" fmla="*/ 0 h 84598"/>
                    <a:gd name="connsiteX1" fmla="*/ 93662 w 93662"/>
                    <a:gd name="connsiteY1" fmla="*/ 1393 h 84598"/>
                    <a:gd name="connsiteX2" fmla="*/ 93662 w 93662"/>
                    <a:gd name="connsiteY2" fmla="*/ 84598 h 84598"/>
                    <a:gd name="connsiteX3" fmla="*/ 0 w 93662"/>
                    <a:gd name="connsiteY3" fmla="*/ 84598 h 84598"/>
                    <a:gd name="connsiteX4" fmla="*/ 0 w 93662"/>
                    <a:gd name="connsiteY4" fmla="*/ 0 h 84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662" h="84598">
                      <a:moveTo>
                        <a:pt x="0" y="0"/>
                      </a:moveTo>
                      <a:lnTo>
                        <a:pt x="93662" y="1393"/>
                      </a:lnTo>
                      <a:lnTo>
                        <a:pt x="93662" y="84598"/>
                      </a:lnTo>
                      <a:lnTo>
                        <a:pt x="0" y="84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8" name="フリーフォーム: 図形 677">
                  <a:extLst>
                    <a:ext uri="{FF2B5EF4-FFF2-40B4-BE49-F238E27FC236}">
                      <a16:creationId xmlns:a16="http://schemas.microsoft.com/office/drawing/2014/main" id="{E1705EAA-3F04-48D5-9564-D0FC5F868D55}"/>
                    </a:ext>
                  </a:extLst>
                </p:cNvPr>
                <p:cNvSpPr/>
                <p:nvPr/>
              </p:nvSpPr>
              <p:spPr>
                <a:xfrm>
                  <a:off x="3294062" y="5905909"/>
                  <a:ext cx="93662" cy="84598"/>
                </a:xfrm>
                <a:custGeom>
                  <a:avLst/>
                  <a:gdLst>
                    <a:gd name="connsiteX0" fmla="*/ 93662 w 93662"/>
                    <a:gd name="connsiteY0" fmla="*/ 0 h 84598"/>
                    <a:gd name="connsiteX1" fmla="*/ 93662 w 93662"/>
                    <a:gd name="connsiteY1" fmla="*/ 84598 h 84598"/>
                    <a:gd name="connsiteX2" fmla="*/ 0 w 93662"/>
                    <a:gd name="connsiteY2" fmla="*/ 84598 h 84598"/>
                    <a:gd name="connsiteX3" fmla="*/ 0 w 93662"/>
                    <a:gd name="connsiteY3" fmla="*/ 1393 h 84598"/>
                    <a:gd name="connsiteX4" fmla="*/ 93662 w 93662"/>
                    <a:gd name="connsiteY4" fmla="*/ 0 h 84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662" h="84598">
                      <a:moveTo>
                        <a:pt x="93662" y="0"/>
                      </a:moveTo>
                      <a:lnTo>
                        <a:pt x="93662" y="84598"/>
                      </a:lnTo>
                      <a:lnTo>
                        <a:pt x="0" y="84598"/>
                      </a:lnTo>
                      <a:lnTo>
                        <a:pt x="0" y="1393"/>
                      </a:lnTo>
                      <a:lnTo>
                        <a:pt x="93662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40" name="グループ化 639">
                <a:extLst>
                  <a:ext uri="{FF2B5EF4-FFF2-40B4-BE49-F238E27FC236}">
                    <a16:creationId xmlns:a16="http://schemas.microsoft.com/office/drawing/2014/main" id="{00F652F1-3A1F-4811-819A-B2FB48A2D02A}"/>
                  </a:ext>
                </a:extLst>
              </p:cNvPr>
              <p:cNvGrpSpPr/>
              <p:nvPr/>
            </p:nvGrpSpPr>
            <p:grpSpPr>
              <a:xfrm>
                <a:off x="3799167" y="2382891"/>
                <a:ext cx="1425577" cy="925698"/>
                <a:chOff x="1962149" y="5064809"/>
                <a:chExt cx="1425577" cy="925698"/>
              </a:xfrm>
              <a:solidFill>
                <a:sysClr val="window" lastClr="FFFFFF">
                  <a:lumMod val="50000"/>
                </a:sysClr>
              </a:solidFill>
            </p:grpSpPr>
            <p:sp>
              <p:nvSpPr>
                <p:cNvPr id="643" name="フリーフォーム: 図形 642">
                  <a:extLst>
                    <a:ext uri="{FF2B5EF4-FFF2-40B4-BE49-F238E27FC236}">
                      <a16:creationId xmlns:a16="http://schemas.microsoft.com/office/drawing/2014/main" id="{95406890-A877-44D7-872D-A5DF500979E6}"/>
                    </a:ext>
                  </a:extLst>
                </p:cNvPr>
                <p:cNvSpPr/>
                <p:nvPr/>
              </p:nvSpPr>
              <p:spPr>
                <a:xfrm>
                  <a:off x="2677821" y="5064809"/>
                  <a:ext cx="156680" cy="110656"/>
                </a:xfrm>
                <a:custGeom>
                  <a:avLst/>
                  <a:gdLst>
                    <a:gd name="connsiteX0" fmla="*/ 0 w 156680"/>
                    <a:gd name="connsiteY0" fmla="*/ 0 h 110656"/>
                    <a:gd name="connsiteX1" fmla="*/ 140768 w 156680"/>
                    <a:gd name="connsiteY1" fmla="*/ 14190 h 110656"/>
                    <a:gd name="connsiteX2" fmla="*/ 156680 w 156680"/>
                    <a:gd name="connsiteY2" fmla="*/ 19129 h 110656"/>
                    <a:gd name="connsiteX3" fmla="*/ 137055 w 156680"/>
                    <a:gd name="connsiteY3" fmla="*/ 110656 h 110656"/>
                    <a:gd name="connsiteX4" fmla="*/ 121892 w 156680"/>
                    <a:gd name="connsiteY4" fmla="*/ 105949 h 110656"/>
                    <a:gd name="connsiteX5" fmla="*/ 1395 w 156680"/>
                    <a:gd name="connsiteY5" fmla="*/ 93802 h 110656"/>
                    <a:gd name="connsiteX6" fmla="*/ 0 w 156680"/>
                    <a:gd name="connsiteY6" fmla="*/ 0 h 110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6680" h="110656">
                      <a:moveTo>
                        <a:pt x="0" y="0"/>
                      </a:moveTo>
                      <a:lnTo>
                        <a:pt x="140768" y="14190"/>
                      </a:lnTo>
                      <a:lnTo>
                        <a:pt x="156680" y="19129"/>
                      </a:lnTo>
                      <a:lnTo>
                        <a:pt x="137055" y="110656"/>
                      </a:lnTo>
                      <a:lnTo>
                        <a:pt x="121892" y="105949"/>
                      </a:lnTo>
                      <a:lnTo>
                        <a:pt x="1395" y="9380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4" name="フリーフォーム: 図形 643">
                  <a:extLst>
                    <a:ext uri="{FF2B5EF4-FFF2-40B4-BE49-F238E27FC236}">
                      <a16:creationId xmlns:a16="http://schemas.microsoft.com/office/drawing/2014/main" id="{B5C55A94-815E-41B4-91E9-4F2749C8FAFE}"/>
                    </a:ext>
                  </a:extLst>
                </p:cNvPr>
                <p:cNvSpPr/>
                <p:nvPr/>
              </p:nvSpPr>
              <p:spPr>
                <a:xfrm>
                  <a:off x="2515375" y="5064809"/>
                  <a:ext cx="156679" cy="110656"/>
                </a:xfrm>
                <a:custGeom>
                  <a:avLst/>
                  <a:gdLst>
                    <a:gd name="connsiteX0" fmla="*/ 156679 w 156679"/>
                    <a:gd name="connsiteY0" fmla="*/ 0 h 110656"/>
                    <a:gd name="connsiteX1" fmla="*/ 155284 w 156679"/>
                    <a:gd name="connsiteY1" fmla="*/ 93803 h 110656"/>
                    <a:gd name="connsiteX2" fmla="*/ 34788 w 156679"/>
                    <a:gd name="connsiteY2" fmla="*/ 105949 h 110656"/>
                    <a:gd name="connsiteX3" fmla="*/ 19624 w 156679"/>
                    <a:gd name="connsiteY3" fmla="*/ 110656 h 110656"/>
                    <a:gd name="connsiteX4" fmla="*/ 0 w 156679"/>
                    <a:gd name="connsiteY4" fmla="*/ 19130 h 110656"/>
                    <a:gd name="connsiteX5" fmla="*/ 15912 w 156679"/>
                    <a:gd name="connsiteY5" fmla="*/ 14190 h 110656"/>
                    <a:gd name="connsiteX6" fmla="*/ 156679 w 156679"/>
                    <a:gd name="connsiteY6" fmla="*/ 0 h 110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6679" h="110656">
                      <a:moveTo>
                        <a:pt x="156679" y="0"/>
                      </a:moveTo>
                      <a:lnTo>
                        <a:pt x="155284" y="93803"/>
                      </a:lnTo>
                      <a:lnTo>
                        <a:pt x="34788" y="105949"/>
                      </a:lnTo>
                      <a:lnTo>
                        <a:pt x="19624" y="110656"/>
                      </a:lnTo>
                      <a:lnTo>
                        <a:pt x="0" y="19130"/>
                      </a:lnTo>
                      <a:lnTo>
                        <a:pt x="15912" y="14190"/>
                      </a:lnTo>
                      <a:lnTo>
                        <a:pt x="15667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5" name="フリーフォーム: 図形 644">
                  <a:extLst>
                    <a:ext uri="{FF2B5EF4-FFF2-40B4-BE49-F238E27FC236}">
                      <a16:creationId xmlns:a16="http://schemas.microsoft.com/office/drawing/2014/main" id="{EC9AF0C1-85A8-4187-80D5-881254E7AFF3}"/>
                    </a:ext>
                  </a:extLst>
                </p:cNvPr>
                <p:cNvSpPr/>
                <p:nvPr/>
              </p:nvSpPr>
              <p:spPr>
                <a:xfrm>
                  <a:off x="2823206" y="5085694"/>
                  <a:ext cx="163940" cy="139655"/>
                </a:xfrm>
                <a:custGeom>
                  <a:avLst/>
                  <a:gdLst>
                    <a:gd name="connsiteX0" fmla="*/ 16948 w 163940"/>
                    <a:gd name="connsiteY0" fmla="*/ 0 h 139655"/>
                    <a:gd name="connsiteX1" fmla="*/ 129181 w 163940"/>
                    <a:gd name="connsiteY1" fmla="*/ 34839 h 139655"/>
                    <a:gd name="connsiteX2" fmla="*/ 163940 w 163940"/>
                    <a:gd name="connsiteY2" fmla="*/ 53706 h 139655"/>
                    <a:gd name="connsiteX3" fmla="*/ 126832 w 163940"/>
                    <a:gd name="connsiteY3" fmla="*/ 139655 h 139655"/>
                    <a:gd name="connsiteX4" fmla="*/ 92723 w 163940"/>
                    <a:gd name="connsiteY4" fmla="*/ 121141 h 139655"/>
                    <a:gd name="connsiteX5" fmla="*/ 0 w 163940"/>
                    <a:gd name="connsiteY5" fmla="*/ 92358 h 139655"/>
                    <a:gd name="connsiteX6" fmla="*/ 16948 w 163940"/>
                    <a:gd name="connsiteY6" fmla="*/ 0 h 139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3940" h="139655">
                      <a:moveTo>
                        <a:pt x="16948" y="0"/>
                      </a:moveTo>
                      <a:lnTo>
                        <a:pt x="129181" y="34839"/>
                      </a:lnTo>
                      <a:lnTo>
                        <a:pt x="163940" y="53706"/>
                      </a:lnTo>
                      <a:lnTo>
                        <a:pt x="126832" y="139655"/>
                      </a:lnTo>
                      <a:lnTo>
                        <a:pt x="92723" y="121141"/>
                      </a:lnTo>
                      <a:lnTo>
                        <a:pt x="0" y="92358"/>
                      </a:lnTo>
                      <a:lnTo>
                        <a:pt x="16948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6" name="フリーフォーム: 図形 645">
                  <a:extLst>
                    <a:ext uri="{FF2B5EF4-FFF2-40B4-BE49-F238E27FC236}">
                      <a16:creationId xmlns:a16="http://schemas.microsoft.com/office/drawing/2014/main" id="{A6782703-720A-4CE7-9F26-F080E3E4A78D}"/>
                    </a:ext>
                  </a:extLst>
                </p:cNvPr>
                <p:cNvSpPr/>
                <p:nvPr/>
              </p:nvSpPr>
              <p:spPr>
                <a:xfrm>
                  <a:off x="2362730" y="5085694"/>
                  <a:ext cx="163939" cy="139654"/>
                </a:xfrm>
                <a:custGeom>
                  <a:avLst/>
                  <a:gdLst>
                    <a:gd name="connsiteX0" fmla="*/ 146991 w 163939"/>
                    <a:gd name="connsiteY0" fmla="*/ 0 h 139654"/>
                    <a:gd name="connsiteX1" fmla="*/ 163939 w 163939"/>
                    <a:gd name="connsiteY1" fmla="*/ 92357 h 139654"/>
                    <a:gd name="connsiteX2" fmla="*/ 71217 w 163939"/>
                    <a:gd name="connsiteY2" fmla="*/ 121140 h 139654"/>
                    <a:gd name="connsiteX3" fmla="*/ 37108 w 163939"/>
                    <a:gd name="connsiteY3" fmla="*/ 139654 h 139654"/>
                    <a:gd name="connsiteX4" fmla="*/ 0 w 163939"/>
                    <a:gd name="connsiteY4" fmla="*/ 53705 h 139654"/>
                    <a:gd name="connsiteX5" fmla="*/ 34760 w 163939"/>
                    <a:gd name="connsiteY5" fmla="*/ 34838 h 139654"/>
                    <a:gd name="connsiteX6" fmla="*/ 146991 w 163939"/>
                    <a:gd name="connsiteY6" fmla="*/ 0 h 139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3939" h="139654">
                      <a:moveTo>
                        <a:pt x="146991" y="0"/>
                      </a:moveTo>
                      <a:lnTo>
                        <a:pt x="163939" y="92357"/>
                      </a:lnTo>
                      <a:lnTo>
                        <a:pt x="71217" y="121140"/>
                      </a:lnTo>
                      <a:lnTo>
                        <a:pt x="37108" y="139654"/>
                      </a:lnTo>
                      <a:lnTo>
                        <a:pt x="0" y="53705"/>
                      </a:lnTo>
                      <a:lnTo>
                        <a:pt x="34760" y="34838"/>
                      </a:lnTo>
                      <a:lnTo>
                        <a:pt x="146991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7" name="フリーフォーム: 図形 646">
                  <a:extLst>
                    <a:ext uri="{FF2B5EF4-FFF2-40B4-BE49-F238E27FC236}">
                      <a16:creationId xmlns:a16="http://schemas.microsoft.com/office/drawing/2014/main" id="{81F62646-47E2-4F28-A01F-39C7CA7F1579}"/>
                    </a:ext>
                  </a:extLst>
                </p:cNvPr>
                <p:cNvSpPr/>
                <p:nvPr/>
              </p:nvSpPr>
              <p:spPr>
                <a:xfrm>
                  <a:off x="2957952" y="5142358"/>
                  <a:ext cx="164006" cy="160933"/>
                </a:xfrm>
                <a:custGeom>
                  <a:avLst/>
                  <a:gdLst>
                    <a:gd name="connsiteX0" fmla="*/ 34643 w 164006"/>
                    <a:gd name="connsiteY0" fmla="*/ 0 h 160933"/>
                    <a:gd name="connsiteX1" fmla="*/ 115512 w 164006"/>
                    <a:gd name="connsiteY1" fmla="*/ 43894 h 160933"/>
                    <a:gd name="connsiteX2" fmla="*/ 164006 w 164006"/>
                    <a:gd name="connsiteY2" fmla="*/ 83906 h 160933"/>
                    <a:gd name="connsiteX3" fmla="*/ 110865 w 164006"/>
                    <a:gd name="connsiteY3" fmla="*/ 160933 h 160933"/>
                    <a:gd name="connsiteX4" fmla="*/ 63145 w 164006"/>
                    <a:gd name="connsiteY4" fmla="*/ 121560 h 160933"/>
                    <a:gd name="connsiteX5" fmla="*/ 0 w 164006"/>
                    <a:gd name="connsiteY5" fmla="*/ 87286 h 160933"/>
                    <a:gd name="connsiteX6" fmla="*/ 34643 w 164006"/>
                    <a:gd name="connsiteY6" fmla="*/ 0 h 160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4006" h="160933">
                      <a:moveTo>
                        <a:pt x="34643" y="0"/>
                      </a:moveTo>
                      <a:lnTo>
                        <a:pt x="115512" y="43894"/>
                      </a:lnTo>
                      <a:lnTo>
                        <a:pt x="164006" y="83906"/>
                      </a:lnTo>
                      <a:lnTo>
                        <a:pt x="110865" y="160933"/>
                      </a:lnTo>
                      <a:lnTo>
                        <a:pt x="63145" y="121560"/>
                      </a:lnTo>
                      <a:lnTo>
                        <a:pt x="0" y="87286"/>
                      </a:lnTo>
                      <a:lnTo>
                        <a:pt x="3464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8" name="フリーフォーム: 図形 647">
                  <a:extLst>
                    <a:ext uri="{FF2B5EF4-FFF2-40B4-BE49-F238E27FC236}">
                      <a16:creationId xmlns:a16="http://schemas.microsoft.com/office/drawing/2014/main" id="{C90BA91F-BCB0-4AB0-A910-1833E4101B1C}"/>
                    </a:ext>
                  </a:extLst>
                </p:cNvPr>
                <p:cNvSpPr/>
                <p:nvPr/>
              </p:nvSpPr>
              <p:spPr>
                <a:xfrm>
                  <a:off x="2227917" y="5142357"/>
                  <a:ext cx="164007" cy="160934"/>
                </a:xfrm>
                <a:custGeom>
                  <a:avLst/>
                  <a:gdLst>
                    <a:gd name="connsiteX0" fmla="*/ 129363 w 164007"/>
                    <a:gd name="connsiteY0" fmla="*/ 0 h 160934"/>
                    <a:gd name="connsiteX1" fmla="*/ 164007 w 164007"/>
                    <a:gd name="connsiteY1" fmla="*/ 87287 h 160934"/>
                    <a:gd name="connsiteX2" fmla="*/ 100863 w 164007"/>
                    <a:gd name="connsiteY2" fmla="*/ 121560 h 160934"/>
                    <a:gd name="connsiteX3" fmla="*/ 53142 w 164007"/>
                    <a:gd name="connsiteY3" fmla="*/ 160934 h 160934"/>
                    <a:gd name="connsiteX4" fmla="*/ 0 w 164007"/>
                    <a:gd name="connsiteY4" fmla="*/ 83906 h 160934"/>
                    <a:gd name="connsiteX5" fmla="*/ 48495 w 164007"/>
                    <a:gd name="connsiteY5" fmla="*/ 43894 h 160934"/>
                    <a:gd name="connsiteX6" fmla="*/ 129363 w 164007"/>
                    <a:gd name="connsiteY6" fmla="*/ 0 h 1609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4007" h="160934">
                      <a:moveTo>
                        <a:pt x="129363" y="0"/>
                      </a:moveTo>
                      <a:lnTo>
                        <a:pt x="164007" y="87287"/>
                      </a:lnTo>
                      <a:lnTo>
                        <a:pt x="100863" y="121560"/>
                      </a:lnTo>
                      <a:lnTo>
                        <a:pt x="53142" y="160934"/>
                      </a:lnTo>
                      <a:lnTo>
                        <a:pt x="0" y="83906"/>
                      </a:lnTo>
                      <a:lnTo>
                        <a:pt x="48495" y="43894"/>
                      </a:lnTo>
                      <a:lnTo>
                        <a:pt x="12936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9" name="フリーフォーム: 図形 648">
                  <a:extLst>
                    <a:ext uri="{FF2B5EF4-FFF2-40B4-BE49-F238E27FC236}">
                      <a16:creationId xmlns:a16="http://schemas.microsoft.com/office/drawing/2014/main" id="{F6C88624-6A3E-4DAF-9FD0-B8BD6C48F8B6}"/>
                    </a:ext>
                  </a:extLst>
                </p:cNvPr>
                <p:cNvSpPr/>
                <p:nvPr/>
              </p:nvSpPr>
              <p:spPr>
                <a:xfrm>
                  <a:off x="3076076" y="5230469"/>
                  <a:ext cx="156620" cy="173106"/>
                </a:xfrm>
                <a:custGeom>
                  <a:avLst/>
                  <a:gdLst>
                    <a:gd name="connsiteX0" fmla="*/ 50980 w 156620"/>
                    <a:gd name="connsiteY0" fmla="*/ 0 h 173106"/>
                    <a:gd name="connsiteX1" fmla="*/ 102878 w 156620"/>
                    <a:gd name="connsiteY1" fmla="*/ 42820 h 173106"/>
                    <a:gd name="connsiteX2" fmla="*/ 156620 w 156620"/>
                    <a:gd name="connsiteY2" fmla="*/ 107955 h 173106"/>
                    <a:gd name="connsiteX3" fmla="*/ 89502 w 156620"/>
                    <a:gd name="connsiteY3" fmla="*/ 173106 h 173106"/>
                    <a:gd name="connsiteX4" fmla="*/ 36649 w 156620"/>
                    <a:gd name="connsiteY4" fmla="*/ 109049 h 173106"/>
                    <a:gd name="connsiteX5" fmla="*/ 0 w 156620"/>
                    <a:gd name="connsiteY5" fmla="*/ 78810 h 173106"/>
                    <a:gd name="connsiteX6" fmla="*/ 50980 w 156620"/>
                    <a:gd name="connsiteY6" fmla="*/ 0 h 173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6620" h="173106">
                      <a:moveTo>
                        <a:pt x="50980" y="0"/>
                      </a:moveTo>
                      <a:lnTo>
                        <a:pt x="102878" y="42820"/>
                      </a:lnTo>
                      <a:lnTo>
                        <a:pt x="156620" y="107955"/>
                      </a:lnTo>
                      <a:lnTo>
                        <a:pt x="89502" y="173106"/>
                      </a:lnTo>
                      <a:lnTo>
                        <a:pt x="36649" y="109049"/>
                      </a:lnTo>
                      <a:lnTo>
                        <a:pt x="0" y="78810"/>
                      </a:lnTo>
                      <a:lnTo>
                        <a:pt x="5098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0" name="フリーフォーム: 図形 649">
                  <a:extLst>
                    <a:ext uri="{FF2B5EF4-FFF2-40B4-BE49-F238E27FC236}">
                      <a16:creationId xmlns:a16="http://schemas.microsoft.com/office/drawing/2014/main" id="{F592B28E-7E49-4257-96B8-23B8B109A82D}"/>
                    </a:ext>
                  </a:extLst>
                </p:cNvPr>
                <p:cNvSpPr/>
                <p:nvPr/>
              </p:nvSpPr>
              <p:spPr>
                <a:xfrm>
                  <a:off x="2117179" y="5230470"/>
                  <a:ext cx="156620" cy="173106"/>
                </a:xfrm>
                <a:custGeom>
                  <a:avLst/>
                  <a:gdLst>
                    <a:gd name="connsiteX0" fmla="*/ 105639 w 156620"/>
                    <a:gd name="connsiteY0" fmla="*/ 0 h 173106"/>
                    <a:gd name="connsiteX1" fmla="*/ 156620 w 156620"/>
                    <a:gd name="connsiteY1" fmla="*/ 78810 h 173106"/>
                    <a:gd name="connsiteX2" fmla="*/ 119971 w 156620"/>
                    <a:gd name="connsiteY2" fmla="*/ 109048 h 173106"/>
                    <a:gd name="connsiteX3" fmla="*/ 67118 w 156620"/>
                    <a:gd name="connsiteY3" fmla="*/ 173106 h 173106"/>
                    <a:gd name="connsiteX4" fmla="*/ 0 w 156620"/>
                    <a:gd name="connsiteY4" fmla="*/ 107955 h 173106"/>
                    <a:gd name="connsiteX5" fmla="*/ 53742 w 156620"/>
                    <a:gd name="connsiteY5" fmla="*/ 42819 h 173106"/>
                    <a:gd name="connsiteX6" fmla="*/ 105639 w 156620"/>
                    <a:gd name="connsiteY6" fmla="*/ 0 h 173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6620" h="173106">
                      <a:moveTo>
                        <a:pt x="105639" y="0"/>
                      </a:moveTo>
                      <a:lnTo>
                        <a:pt x="156620" y="78810"/>
                      </a:lnTo>
                      <a:lnTo>
                        <a:pt x="119971" y="109048"/>
                      </a:lnTo>
                      <a:lnTo>
                        <a:pt x="67118" y="173106"/>
                      </a:lnTo>
                      <a:lnTo>
                        <a:pt x="0" y="107955"/>
                      </a:lnTo>
                      <a:lnTo>
                        <a:pt x="53742" y="42819"/>
                      </a:lnTo>
                      <a:lnTo>
                        <a:pt x="10563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1" name="フリーフォーム: 図形 650">
                  <a:extLst>
                    <a:ext uri="{FF2B5EF4-FFF2-40B4-BE49-F238E27FC236}">
                      <a16:creationId xmlns:a16="http://schemas.microsoft.com/office/drawing/2014/main" id="{09CB49AA-3419-4308-9BA2-19606E386375}"/>
                    </a:ext>
                  </a:extLst>
                </p:cNvPr>
                <p:cNvSpPr/>
                <p:nvPr/>
              </p:nvSpPr>
              <p:spPr>
                <a:xfrm>
                  <a:off x="3171890" y="5343916"/>
                  <a:ext cx="143042" cy="175820"/>
                </a:xfrm>
                <a:custGeom>
                  <a:avLst/>
                  <a:gdLst>
                    <a:gd name="connsiteX0" fmla="*/ 65337 w 143042"/>
                    <a:gd name="connsiteY0" fmla="*/ 0 h 175820"/>
                    <a:gd name="connsiteX1" fmla="*/ 94102 w 143042"/>
                    <a:gd name="connsiteY1" fmla="*/ 34863 h 175820"/>
                    <a:gd name="connsiteX2" fmla="*/ 143042 w 143042"/>
                    <a:gd name="connsiteY2" fmla="*/ 125027 h 175820"/>
                    <a:gd name="connsiteX3" fmla="*/ 64521 w 143042"/>
                    <a:gd name="connsiteY3" fmla="*/ 175820 h 175820"/>
                    <a:gd name="connsiteX4" fmla="*/ 16436 w 143042"/>
                    <a:gd name="connsiteY4" fmla="*/ 87230 h 175820"/>
                    <a:gd name="connsiteX5" fmla="*/ 0 w 143042"/>
                    <a:gd name="connsiteY5" fmla="*/ 67310 h 175820"/>
                    <a:gd name="connsiteX6" fmla="*/ 65337 w 143042"/>
                    <a:gd name="connsiteY6" fmla="*/ 0 h 175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3042" h="175820">
                      <a:moveTo>
                        <a:pt x="65337" y="0"/>
                      </a:moveTo>
                      <a:lnTo>
                        <a:pt x="94102" y="34863"/>
                      </a:lnTo>
                      <a:lnTo>
                        <a:pt x="143042" y="125027"/>
                      </a:lnTo>
                      <a:lnTo>
                        <a:pt x="64521" y="175820"/>
                      </a:lnTo>
                      <a:lnTo>
                        <a:pt x="16436" y="87230"/>
                      </a:lnTo>
                      <a:lnTo>
                        <a:pt x="0" y="67310"/>
                      </a:lnTo>
                      <a:lnTo>
                        <a:pt x="6533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2" name="フリーフォーム: 図形 651">
                  <a:extLst>
                    <a:ext uri="{FF2B5EF4-FFF2-40B4-BE49-F238E27FC236}">
                      <a16:creationId xmlns:a16="http://schemas.microsoft.com/office/drawing/2014/main" id="{597811E6-F98A-467E-A708-0D478B5100E9}"/>
                    </a:ext>
                  </a:extLst>
                </p:cNvPr>
                <p:cNvSpPr/>
                <p:nvPr/>
              </p:nvSpPr>
              <p:spPr>
                <a:xfrm>
                  <a:off x="2034943" y="5343918"/>
                  <a:ext cx="143042" cy="175819"/>
                </a:xfrm>
                <a:custGeom>
                  <a:avLst/>
                  <a:gdLst>
                    <a:gd name="connsiteX0" fmla="*/ 77705 w 143042"/>
                    <a:gd name="connsiteY0" fmla="*/ 0 h 175819"/>
                    <a:gd name="connsiteX1" fmla="*/ 143042 w 143042"/>
                    <a:gd name="connsiteY1" fmla="*/ 67309 h 175819"/>
                    <a:gd name="connsiteX2" fmla="*/ 126606 w 143042"/>
                    <a:gd name="connsiteY2" fmla="*/ 87229 h 175819"/>
                    <a:gd name="connsiteX3" fmla="*/ 78521 w 143042"/>
                    <a:gd name="connsiteY3" fmla="*/ 175819 h 175819"/>
                    <a:gd name="connsiteX4" fmla="*/ 0 w 143042"/>
                    <a:gd name="connsiteY4" fmla="*/ 125026 h 175819"/>
                    <a:gd name="connsiteX5" fmla="*/ 48940 w 143042"/>
                    <a:gd name="connsiteY5" fmla="*/ 34862 h 175819"/>
                    <a:gd name="connsiteX6" fmla="*/ 77705 w 143042"/>
                    <a:gd name="connsiteY6" fmla="*/ 0 h 175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3042" h="175819">
                      <a:moveTo>
                        <a:pt x="77705" y="0"/>
                      </a:moveTo>
                      <a:lnTo>
                        <a:pt x="143042" y="67309"/>
                      </a:lnTo>
                      <a:lnTo>
                        <a:pt x="126606" y="87229"/>
                      </a:lnTo>
                      <a:lnTo>
                        <a:pt x="78521" y="175819"/>
                      </a:lnTo>
                      <a:lnTo>
                        <a:pt x="0" y="125026"/>
                      </a:lnTo>
                      <a:lnTo>
                        <a:pt x="48940" y="34862"/>
                      </a:lnTo>
                      <a:lnTo>
                        <a:pt x="7770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3" name="フリーフォーム: 図形 652">
                  <a:extLst>
                    <a:ext uri="{FF2B5EF4-FFF2-40B4-BE49-F238E27FC236}">
                      <a16:creationId xmlns:a16="http://schemas.microsoft.com/office/drawing/2014/main" id="{1DCEF903-63BA-4C8A-BD0B-6AAEB086CBC1}"/>
                    </a:ext>
                  </a:extLst>
                </p:cNvPr>
                <p:cNvSpPr/>
                <p:nvPr/>
              </p:nvSpPr>
              <p:spPr>
                <a:xfrm>
                  <a:off x="3241426" y="5475726"/>
                  <a:ext cx="124604" cy="169183"/>
                </a:xfrm>
                <a:custGeom>
                  <a:avLst/>
                  <a:gdLst>
                    <a:gd name="connsiteX0" fmla="*/ 77187 w 124604"/>
                    <a:gd name="connsiteY0" fmla="*/ 0 h 169183"/>
                    <a:gd name="connsiteX1" fmla="*/ 90285 w 124604"/>
                    <a:gd name="connsiteY1" fmla="*/ 24131 h 169183"/>
                    <a:gd name="connsiteX2" fmla="*/ 124604 w 124604"/>
                    <a:gd name="connsiteY2" fmla="*/ 134689 h 169183"/>
                    <a:gd name="connsiteX3" fmla="*/ 37693 w 124604"/>
                    <a:gd name="connsiteY3" fmla="*/ 169183 h 169183"/>
                    <a:gd name="connsiteX4" fmla="*/ 3983 w 124604"/>
                    <a:gd name="connsiteY4" fmla="*/ 60589 h 169183"/>
                    <a:gd name="connsiteX5" fmla="*/ 0 w 124604"/>
                    <a:gd name="connsiteY5" fmla="*/ 53251 h 169183"/>
                    <a:gd name="connsiteX6" fmla="*/ 77187 w 124604"/>
                    <a:gd name="connsiteY6" fmla="*/ 0 h 1691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604" h="169183">
                      <a:moveTo>
                        <a:pt x="77187" y="0"/>
                      </a:moveTo>
                      <a:lnTo>
                        <a:pt x="90285" y="24131"/>
                      </a:lnTo>
                      <a:lnTo>
                        <a:pt x="124604" y="134689"/>
                      </a:lnTo>
                      <a:lnTo>
                        <a:pt x="37693" y="169183"/>
                      </a:lnTo>
                      <a:lnTo>
                        <a:pt x="3983" y="60589"/>
                      </a:lnTo>
                      <a:lnTo>
                        <a:pt x="0" y="53251"/>
                      </a:lnTo>
                      <a:lnTo>
                        <a:pt x="7718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4" name="フリーフォーム: 図形 653">
                  <a:extLst>
                    <a:ext uri="{FF2B5EF4-FFF2-40B4-BE49-F238E27FC236}">
                      <a16:creationId xmlns:a16="http://schemas.microsoft.com/office/drawing/2014/main" id="{A71601E3-E7B9-47F4-A5FE-BF916D1AFE68}"/>
                    </a:ext>
                  </a:extLst>
                </p:cNvPr>
                <p:cNvSpPr/>
                <p:nvPr/>
              </p:nvSpPr>
              <p:spPr>
                <a:xfrm>
                  <a:off x="1983845" y="5475726"/>
                  <a:ext cx="124604" cy="169183"/>
                </a:xfrm>
                <a:custGeom>
                  <a:avLst/>
                  <a:gdLst>
                    <a:gd name="connsiteX0" fmla="*/ 47417 w 124604"/>
                    <a:gd name="connsiteY0" fmla="*/ 0 h 169183"/>
                    <a:gd name="connsiteX1" fmla="*/ 124604 w 124604"/>
                    <a:gd name="connsiteY1" fmla="*/ 53252 h 169183"/>
                    <a:gd name="connsiteX2" fmla="*/ 120621 w 124604"/>
                    <a:gd name="connsiteY2" fmla="*/ 60589 h 169183"/>
                    <a:gd name="connsiteX3" fmla="*/ 86911 w 124604"/>
                    <a:gd name="connsiteY3" fmla="*/ 169183 h 169183"/>
                    <a:gd name="connsiteX4" fmla="*/ 0 w 124604"/>
                    <a:gd name="connsiteY4" fmla="*/ 134689 h 169183"/>
                    <a:gd name="connsiteX5" fmla="*/ 34319 w 124604"/>
                    <a:gd name="connsiteY5" fmla="*/ 24131 h 169183"/>
                    <a:gd name="connsiteX6" fmla="*/ 47417 w 124604"/>
                    <a:gd name="connsiteY6" fmla="*/ 0 h 1691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604" h="169183">
                      <a:moveTo>
                        <a:pt x="47417" y="0"/>
                      </a:moveTo>
                      <a:lnTo>
                        <a:pt x="124604" y="53252"/>
                      </a:lnTo>
                      <a:lnTo>
                        <a:pt x="120621" y="60589"/>
                      </a:lnTo>
                      <a:lnTo>
                        <a:pt x="86911" y="169183"/>
                      </a:lnTo>
                      <a:lnTo>
                        <a:pt x="0" y="134689"/>
                      </a:lnTo>
                      <a:lnTo>
                        <a:pt x="34319" y="24131"/>
                      </a:lnTo>
                      <a:lnTo>
                        <a:pt x="4741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5" name="フリーフォーム: 図形 654">
                  <a:extLst>
                    <a:ext uri="{FF2B5EF4-FFF2-40B4-BE49-F238E27FC236}">
                      <a16:creationId xmlns:a16="http://schemas.microsoft.com/office/drawing/2014/main" id="{CFE794FC-3B04-4F1D-B89A-7FD30DA29EFF}"/>
                    </a:ext>
                  </a:extLst>
                </p:cNvPr>
                <p:cNvSpPr/>
                <p:nvPr/>
              </p:nvSpPr>
              <p:spPr>
                <a:xfrm>
                  <a:off x="3281821" y="5618428"/>
                  <a:ext cx="103678" cy="153673"/>
                </a:xfrm>
                <a:custGeom>
                  <a:avLst/>
                  <a:gdLst>
                    <a:gd name="connsiteX0" fmla="*/ 86696 w 103678"/>
                    <a:gd name="connsiteY0" fmla="*/ 0 h 153673"/>
                    <a:gd name="connsiteX1" fmla="*/ 91423 w 103678"/>
                    <a:gd name="connsiteY1" fmla="*/ 15227 h 153673"/>
                    <a:gd name="connsiteX2" fmla="*/ 103678 w 103678"/>
                    <a:gd name="connsiteY2" fmla="*/ 136798 h 153673"/>
                    <a:gd name="connsiteX3" fmla="*/ 11717 w 103678"/>
                    <a:gd name="connsiteY3" fmla="*/ 153673 h 153673"/>
                    <a:gd name="connsiteX4" fmla="*/ 0 w 103678"/>
                    <a:gd name="connsiteY4" fmla="*/ 37431 h 153673"/>
                    <a:gd name="connsiteX5" fmla="*/ 86696 w 103678"/>
                    <a:gd name="connsiteY5" fmla="*/ 0 h 1536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678" h="153673">
                      <a:moveTo>
                        <a:pt x="86696" y="0"/>
                      </a:moveTo>
                      <a:lnTo>
                        <a:pt x="91423" y="15227"/>
                      </a:lnTo>
                      <a:lnTo>
                        <a:pt x="103678" y="136798"/>
                      </a:lnTo>
                      <a:lnTo>
                        <a:pt x="11717" y="153673"/>
                      </a:lnTo>
                      <a:lnTo>
                        <a:pt x="0" y="37431"/>
                      </a:lnTo>
                      <a:lnTo>
                        <a:pt x="86696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6" name="フリーフォーム: 図形 655">
                  <a:extLst>
                    <a:ext uri="{FF2B5EF4-FFF2-40B4-BE49-F238E27FC236}">
                      <a16:creationId xmlns:a16="http://schemas.microsoft.com/office/drawing/2014/main" id="{7BE75E78-A586-4BB9-855A-13548FA2D4D5}"/>
                    </a:ext>
                  </a:extLst>
                </p:cNvPr>
                <p:cNvSpPr/>
                <p:nvPr/>
              </p:nvSpPr>
              <p:spPr>
                <a:xfrm>
                  <a:off x="1964377" y="5618428"/>
                  <a:ext cx="103679" cy="153673"/>
                </a:xfrm>
                <a:custGeom>
                  <a:avLst/>
                  <a:gdLst>
                    <a:gd name="connsiteX0" fmla="*/ 16982 w 103679"/>
                    <a:gd name="connsiteY0" fmla="*/ 0 h 153673"/>
                    <a:gd name="connsiteX1" fmla="*/ 103679 w 103679"/>
                    <a:gd name="connsiteY1" fmla="*/ 37431 h 153673"/>
                    <a:gd name="connsiteX2" fmla="*/ 91961 w 103679"/>
                    <a:gd name="connsiteY2" fmla="*/ 153673 h 153673"/>
                    <a:gd name="connsiteX3" fmla="*/ 0 w 103679"/>
                    <a:gd name="connsiteY3" fmla="*/ 136798 h 153673"/>
                    <a:gd name="connsiteX4" fmla="*/ 12255 w 103679"/>
                    <a:gd name="connsiteY4" fmla="*/ 15227 h 153673"/>
                    <a:gd name="connsiteX5" fmla="*/ 16982 w 103679"/>
                    <a:gd name="connsiteY5" fmla="*/ 0 h 1536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679" h="153673">
                      <a:moveTo>
                        <a:pt x="16982" y="0"/>
                      </a:moveTo>
                      <a:lnTo>
                        <a:pt x="103679" y="37431"/>
                      </a:lnTo>
                      <a:lnTo>
                        <a:pt x="91961" y="153673"/>
                      </a:lnTo>
                      <a:lnTo>
                        <a:pt x="0" y="136798"/>
                      </a:lnTo>
                      <a:lnTo>
                        <a:pt x="12255" y="15227"/>
                      </a:lnTo>
                      <a:lnTo>
                        <a:pt x="16982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7" name="フリーフォーム: 図形 656">
                  <a:extLst>
                    <a:ext uri="{FF2B5EF4-FFF2-40B4-BE49-F238E27FC236}">
                      <a16:creationId xmlns:a16="http://schemas.microsoft.com/office/drawing/2014/main" id="{D0959B37-0A1E-434C-8918-B30BA26776F9}"/>
                    </a:ext>
                  </a:extLst>
                </p:cNvPr>
                <p:cNvSpPr/>
                <p:nvPr/>
              </p:nvSpPr>
              <p:spPr>
                <a:xfrm>
                  <a:off x="3294063" y="5764304"/>
                  <a:ext cx="93663" cy="132163"/>
                </a:xfrm>
                <a:custGeom>
                  <a:avLst/>
                  <a:gdLst>
                    <a:gd name="connsiteX0" fmla="*/ 92352 w 93663"/>
                    <a:gd name="connsiteY0" fmla="*/ 0 h 132163"/>
                    <a:gd name="connsiteX1" fmla="*/ 93663 w 93663"/>
                    <a:gd name="connsiteY1" fmla="*/ 13002 h 132163"/>
                    <a:gd name="connsiteX2" fmla="*/ 93662 w 93663"/>
                    <a:gd name="connsiteY2" fmla="*/ 13012 h 132163"/>
                    <a:gd name="connsiteX3" fmla="*/ 93662 w 93663"/>
                    <a:gd name="connsiteY3" fmla="*/ 132163 h 132163"/>
                    <a:gd name="connsiteX4" fmla="*/ 0 w 93663"/>
                    <a:gd name="connsiteY4" fmla="*/ 130770 h 132163"/>
                    <a:gd name="connsiteX5" fmla="*/ 0 w 93663"/>
                    <a:gd name="connsiteY5" fmla="*/ 19802 h 132163"/>
                    <a:gd name="connsiteX6" fmla="*/ 92352 w 93663"/>
                    <a:gd name="connsiteY6" fmla="*/ 0 h 132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663" h="132163">
                      <a:moveTo>
                        <a:pt x="92352" y="0"/>
                      </a:moveTo>
                      <a:lnTo>
                        <a:pt x="93663" y="13002"/>
                      </a:lnTo>
                      <a:lnTo>
                        <a:pt x="93662" y="13012"/>
                      </a:lnTo>
                      <a:lnTo>
                        <a:pt x="93662" y="132163"/>
                      </a:lnTo>
                      <a:lnTo>
                        <a:pt x="0" y="130770"/>
                      </a:lnTo>
                      <a:lnTo>
                        <a:pt x="0" y="19802"/>
                      </a:lnTo>
                      <a:lnTo>
                        <a:pt x="92352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8" name="フリーフォーム: 図形 657">
                  <a:extLst>
                    <a:ext uri="{FF2B5EF4-FFF2-40B4-BE49-F238E27FC236}">
                      <a16:creationId xmlns:a16="http://schemas.microsoft.com/office/drawing/2014/main" id="{B4481343-64C2-4E7E-BADB-D75D5B83AD41}"/>
                    </a:ext>
                  </a:extLst>
                </p:cNvPr>
                <p:cNvSpPr/>
                <p:nvPr/>
              </p:nvSpPr>
              <p:spPr>
                <a:xfrm>
                  <a:off x="1962149" y="5764304"/>
                  <a:ext cx="93662" cy="132163"/>
                </a:xfrm>
                <a:custGeom>
                  <a:avLst/>
                  <a:gdLst>
                    <a:gd name="connsiteX0" fmla="*/ 1312 w 93662"/>
                    <a:gd name="connsiteY0" fmla="*/ 0 h 132163"/>
                    <a:gd name="connsiteX1" fmla="*/ 93662 w 93662"/>
                    <a:gd name="connsiteY1" fmla="*/ 19801 h 132163"/>
                    <a:gd name="connsiteX2" fmla="*/ 93662 w 93662"/>
                    <a:gd name="connsiteY2" fmla="*/ 130770 h 132163"/>
                    <a:gd name="connsiteX3" fmla="*/ 0 w 93662"/>
                    <a:gd name="connsiteY3" fmla="*/ 132163 h 132163"/>
                    <a:gd name="connsiteX4" fmla="*/ 0 w 93662"/>
                    <a:gd name="connsiteY4" fmla="*/ 13002 h 132163"/>
                    <a:gd name="connsiteX5" fmla="*/ 1 w 93662"/>
                    <a:gd name="connsiteY5" fmla="*/ 13002 h 132163"/>
                    <a:gd name="connsiteX6" fmla="*/ 1312 w 93662"/>
                    <a:gd name="connsiteY6" fmla="*/ 0 h 132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662" h="132163">
                      <a:moveTo>
                        <a:pt x="1312" y="0"/>
                      </a:moveTo>
                      <a:lnTo>
                        <a:pt x="93662" y="19801"/>
                      </a:lnTo>
                      <a:lnTo>
                        <a:pt x="93662" y="130770"/>
                      </a:lnTo>
                      <a:lnTo>
                        <a:pt x="0" y="132163"/>
                      </a:lnTo>
                      <a:lnTo>
                        <a:pt x="0" y="13002"/>
                      </a:lnTo>
                      <a:lnTo>
                        <a:pt x="1" y="13002"/>
                      </a:lnTo>
                      <a:lnTo>
                        <a:pt x="1312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9" name="フリーフォーム: 図形 658">
                  <a:extLst>
                    <a:ext uri="{FF2B5EF4-FFF2-40B4-BE49-F238E27FC236}">
                      <a16:creationId xmlns:a16="http://schemas.microsoft.com/office/drawing/2014/main" id="{756F6C7A-030E-4754-B305-726E406D028F}"/>
                    </a:ext>
                  </a:extLst>
                </p:cNvPr>
                <p:cNvSpPr/>
                <p:nvPr/>
              </p:nvSpPr>
              <p:spPr>
                <a:xfrm>
                  <a:off x="1962149" y="5905909"/>
                  <a:ext cx="93662" cy="84598"/>
                </a:xfrm>
                <a:custGeom>
                  <a:avLst/>
                  <a:gdLst>
                    <a:gd name="connsiteX0" fmla="*/ 0 w 93662"/>
                    <a:gd name="connsiteY0" fmla="*/ 0 h 84598"/>
                    <a:gd name="connsiteX1" fmla="*/ 93662 w 93662"/>
                    <a:gd name="connsiteY1" fmla="*/ 1393 h 84598"/>
                    <a:gd name="connsiteX2" fmla="*/ 93662 w 93662"/>
                    <a:gd name="connsiteY2" fmla="*/ 84598 h 84598"/>
                    <a:gd name="connsiteX3" fmla="*/ 0 w 93662"/>
                    <a:gd name="connsiteY3" fmla="*/ 84598 h 84598"/>
                    <a:gd name="connsiteX4" fmla="*/ 0 w 93662"/>
                    <a:gd name="connsiteY4" fmla="*/ 0 h 84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662" h="84598">
                      <a:moveTo>
                        <a:pt x="0" y="0"/>
                      </a:moveTo>
                      <a:lnTo>
                        <a:pt x="93662" y="1393"/>
                      </a:lnTo>
                      <a:lnTo>
                        <a:pt x="93662" y="84598"/>
                      </a:lnTo>
                      <a:lnTo>
                        <a:pt x="0" y="84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0" name="フリーフォーム: 図形 659">
                  <a:extLst>
                    <a:ext uri="{FF2B5EF4-FFF2-40B4-BE49-F238E27FC236}">
                      <a16:creationId xmlns:a16="http://schemas.microsoft.com/office/drawing/2014/main" id="{BF62903C-B181-4444-90F5-4559EC798C97}"/>
                    </a:ext>
                  </a:extLst>
                </p:cNvPr>
                <p:cNvSpPr/>
                <p:nvPr/>
              </p:nvSpPr>
              <p:spPr>
                <a:xfrm>
                  <a:off x="3294062" y="5905909"/>
                  <a:ext cx="93662" cy="84598"/>
                </a:xfrm>
                <a:custGeom>
                  <a:avLst/>
                  <a:gdLst>
                    <a:gd name="connsiteX0" fmla="*/ 93662 w 93662"/>
                    <a:gd name="connsiteY0" fmla="*/ 0 h 84598"/>
                    <a:gd name="connsiteX1" fmla="*/ 93662 w 93662"/>
                    <a:gd name="connsiteY1" fmla="*/ 84598 h 84598"/>
                    <a:gd name="connsiteX2" fmla="*/ 0 w 93662"/>
                    <a:gd name="connsiteY2" fmla="*/ 84598 h 84598"/>
                    <a:gd name="connsiteX3" fmla="*/ 0 w 93662"/>
                    <a:gd name="connsiteY3" fmla="*/ 1393 h 84598"/>
                    <a:gd name="connsiteX4" fmla="*/ 93662 w 93662"/>
                    <a:gd name="connsiteY4" fmla="*/ 0 h 84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662" h="84598">
                      <a:moveTo>
                        <a:pt x="93662" y="0"/>
                      </a:moveTo>
                      <a:lnTo>
                        <a:pt x="93662" y="84598"/>
                      </a:lnTo>
                      <a:lnTo>
                        <a:pt x="0" y="84598"/>
                      </a:lnTo>
                      <a:lnTo>
                        <a:pt x="0" y="1393"/>
                      </a:lnTo>
                      <a:lnTo>
                        <a:pt x="93662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41" name="フリーフォーム: 図形 640">
                <a:extLst>
                  <a:ext uri="{FF2B5EF4-FFF2-40B4-BE49-F238E27FC236}">
                    <a16:creationId xmlns:a16="http://schemas.microsoft.com/office/drawing/2014/main" id="{F72C8620-F68A-4C1D-82AD-80578A670C40}"/>
                  </a:ext>
                </a:extLst>
              </p:cNvPr>
              <p:cNvSpPr/>
              <p:nvPr/>
            </p:nvSpPr>
            <p:spPr>
              <a:xfrm>
                <a:off x="1986758" y="2161321"/>
                <a:ext cx="3181428" cy="289182"/>
              </a:xfrm>
              <a:custGeom>
                <a:avLst/>
                <a:gdLst>
                  <a:gd name="connsiteX0" fmla="*/ 64848 w 3181428"/>
                  <a:gd name="connsiteY0" fmla="*/ 182805 h 289182"/>
                  <a:gd name="connsiteX1" fmla="*/ 64848 w 3181428"/>
                  <a:gd name="connsiteY1" fmla="*/ 271868 h 289182"/>
                  <a:gd name="connsiteX2" fmla="*/ 0 w 3181428"/>
                  <a:gd name="connsiteY2" fmla="*/ 289182 h 289182"/>
                  <a:gd name="connsiteX3" fmla="*/ 0 w 3181428"/>
                  <a:gd name="connsiteY3" fmla="*/ 200660 h 289182"/>
                  <a:gd name="connsiteX4" fmla="*/ 13039 w 3181428"/>
                  <a:gd name="connsiteY4" fmla="*/ 195851 h 289182"/>
                  <a:gd name="connsiteX5" fmla="*/ 3116580 w 3181428"/>
                  <a:gd name="connsiteY5" fmla="*/ 174829 h 289182"/>
                  <a:gd name="connsiteX6" fmla="*/ 3181428 w 3181428"/>
                  <a:gd name="connsiteY6" fmla="*/ 191159 h 289182"/>
                  <a:gd name="connsiteX7" fmla="*/ 3181428 w 3181428"/>
                  <a:gd name="connsiteY7" fmla="*/ 280726 h 289182"/>
                  <a:gd name="connsiteX8" fmla="*/ 3116580 w 3181428"/>
                  <a:gd name="connsiteY8" fmla="*/ 263412 h 289182"/>
                  <a:gd name="connsiteX9" fmla="*/ 259634 w 3181428"/>
                  <a:gd name="connsiteY9" fmla="*/ 133753 h 289182"/>
                  <a:gd name="connsiteX10" fmla="*/ 259634 w 3181428"/>
                  <a:gd name="connsiteY10" fmla="*/ 231015 h 289182"/>
                  <a:gd name="connsiteX11" fmla="*/ 194786 w 3181428"/>
                  <a:gd name="connsiteY11" fmla="*/ 243511 h 289182"/>
                  <a:gd name="connsiteX12" fmla="*/ 194786 w 3181428"/>
                  <a:gd name="connsiteY12" fmla="*/ 150083 h 289182"/>
                  <a:gd name="connsiteX13" fmla="*/ 2921790 w 3181428"/>
                  <a:gd name="connsiteY13" fmla="*/ 125777 h 289182"/>
                  <a:gd name="connsiteX14" fmla="*/ 2986638 w 3181428"/>
                  <a:gd name="connsiteY14" fmla="*/ 142107 h 289182"/>
                  <a:gd name="connsiteX15" fmla="*/ 2986638 w 3181428"/>
                  <a:gd name="connsiteY15" fmla="*/ 237407 h 289182"/>
                  <a:gd name="connsiteX16" fmla="*/ 2921790 w 3181428"/>
                  <a:gd name="connsiteY16" fmla="*/ 224912 h 289182"/>
                  <a:gd name="connsiteX17" fmla="*/ 454420 w 3181428"/>
                  <a:gd name="connsiteY17" fmla="*/ 95360 h 289182"/>
                  <a:gd name="connsiteX18" fmla="*/ 454420 w 3181428"/>
                  <a:gd name="connsiteY18" fmla="*/ 195106 h 289182"/>
                  <a:gd name="connsiteX19" fmla="*/ 429183 w 3181428"/>
                  <a:gd name="connsiteY19" fmla="*/ 198345 h 289182"/>
                  <a:gd name="connsiteX20" fmla="*/ 389572 w 3181428"/>
                  <a:gd name="connsiteY20" fmla="*/ 205977 h 289182"/>
                  <a:gd name="connsiteX21" fmla="*/ 389572 w 3181428"/>
                  <a:gd name="connsiteY21" fmla="*/ 105876 h 289182"/>
                  <a:gd name="connsiteX22" fmla="*/ 2727004 w 3181428"/>
                  <a:gd name="connsiteY22" fmla="*/ 90224 h 289182"/>
                  <a:gd name="connsiteX23" fmla="*/ 2791852 w 3181428"/>
                  <a:gd name="connsiteY23" fmla="*/ 100740 h 289182"/>
                  <a:gd name="connsiteX24" fmla="*/ 2791852 w 3181428"/>
                  <a:gd name="connsiteY24" fmla="*/ 199874 h 289182"/>
                  <a:gd name="connsiteX25" fmla="*/ 2783916 w 3181428"/>
                  <a:gd name="connsiteY25" fmla="*/ 198345 h 289182"/>
                  <a:gd name="connsiteX26" fmla="*/ 2727004 w 3181428"/>
                  <a:gd name="connsiteY26" fmla="*/ 191042 h 289182"/>
                  <a:gd name="connsiteX27" fmla="*/ 649206 w 3181428"/>
                  <a:gd name="connsiteY27" fmla="*/ 63772 h 289182"/>
                  <a:gd name="connsiteX28" fmla="*/ 649206 w 3181428"/>
                  <a:gd name="connsiteY28" fmla="*/ 170111 h 289182"/>
                  <a:gd name="connsiteX29" fmla="*/ 584358 w 3181428"/>
                  <a:gd name="connsiteY29" fmla="*/ 178432 h 289182"/>
                  <a:gd name="connsiteX30" fmla="*/ 584358 w 3181428"/>
                  <a:gd name="connsiteY30" fmla="*/ 74289 h 289182"/>
                  <a:gd name="connsiteX31" fmla="*/ 2532218 w 3181428"/>
                  <a:gd name="connsiteY31" fmla="*/ 58636 h 289182"/>
                  <a:gd name="connsiteX32" fmla="*/ 2597066 w 3181428"/>
                  <a:gd name="connsiteY32" fmla="*/ 69152 h 289182"/>
                  <a:gd name="connsiteX33" fmla="*/ 2597066 w 3181428"/>
                  <a:gd name="connsiteY33" fmla="*/ 174368 h 289182"/>
                  <a:gd name="connsiteX34" fmla="*/ 2532218 w 3181428"/>
                  <a:gd name="connsiteY34" fmla="*/ 166046 h 289182"/>
                  <a:gd name="connsiteX35" fmla="*/ 843992 w 3181428"/>
                  <a:gd name="connsiteY35" fmla="*/ 41198 h 289182"/>
                  <a:gd name="connsiteX36" fmla="*/ 843992 w 3181428"/>
                  <a:gd name="connsiteY36" fmla="*/ 148047 h 289182"/>
                  <a:gd name="connsiteX37" fmla="*/ 790159 w 3181428"/>
                  <a:gd name="connsiteY37" fmla="*/ 152023 h 289182"/>
                  <a:gd name="connsiteX38" fmla="*/ 779144 w 3181428"/>
                  <a:gd name="connsiteY38" fmla="*/ 153437 h 289182"/>
                  <a:gd name="connsiteX39" fmla="*/ 779144 w 3181428"/>
                  <a:gd name="connsiteY39" fmla="*/ 47147 h 289182"/>
                  <a:gd name="connsiteX40" fmla="*/ 2337432 w 3181428"/>
                  <a:gd name="connsiteY40" fmla="*/ 38292 h 289182"/>
                  <a:gd name="connsiteX41" fmla="*/ 2402280 w 3181428"/>
                  <a:gd name="connsiteY41" fmla="*/ 44241 h 289182"/>
                  <a:gd name="connsiteX42" fmla="*/ 2402280 w 3181428"/>
                  <a:gd name="connsiteY42" fmla="*/ 150497 h 289182"/>
                  <a:gd name="connsiteX43" fmla="*/ 2337432 w 3181428"/>
                  <a:gd name="connsiteY43" fmla="*/ 145707 h 289182"/>
                  <a:gd name="connsiteX44" fmla="*/ 1038778 w 3181428"/>
                  <a:gd name="connsiteY44" fmla="*/ 23328 h 289182"/>
                  <a:gd name="connsiteX45" fmla="*/ 1038778 w 3181428"/>
                  <a:gd name="connsiteY45" fmla="*/ 133659 h 289182"/>
                  <a:gd name="connsiteX46" fmla="*/ 973930 w 3181428"/>
                  <a:gd name="connsiteY46" fmla="*/ 138449 h 289182"/>
                  <a:gd name="connsiteX47" fmla="*/ 973930 w 3181428"/>
                  <a:gd name="connsiteY47" fmla="*/ 29277 h 289182"/>
                  <a:gd name="connsiteX48" fmla="*/ 2142646 w 3181428"/>
                  <a:gd name="connsiteY48" fmla="*/ 20422 h 289182"/>
                  <a:gd name="connsiteX49" fmla="*/ 2207494 w 3181428"/>
                  <a:gd name="connsiteY49" fmla="*/ 26371 h 289182"/>
                  <a:gd name="connsiteX50" fmla="*/ 2207494 w 3181428"/>
                  <a:gd name="connsiteY50" fmla="*/ 136109 h 289182"/>
                  <a:gd name="connsiteX51" fmla="*/ 2142646 w 3181428"/>
                  <a:gd name="connsiteY51" fmla="*/ 131319 h 289182"/>
                  <a:gd name="connsiteX52" fmla="*/ 1233564 w 3181428"/>
                  <a:gd name="connsiteY52" fmla="*/ 11058 h 289182"/>
                  <a:gd name="connsiteX53" fmla="*/ 1233564 w 3181428"/>
                  <a:gd name="connsiteY53" fmla="*/ 121686 h 289182"/>
                  <a:gd name="connsiteX54" fmla="*/ 1185074 w 3181428"/>
                  <a:gd name="connsiteY54" fmla="*/ 122853 h 289182"/>
                  <a:gd name="connsiteX55" fmla="*/ 1168716 w 3181428"/>
                  <a:gd name="connsiteY55" fmla="*/ 124061 h 289182"/>
                  <a:gd name="connsiteX56" fmla="*/ 1168716 w 3181428"/>
                  <a:gd name="connsiteY56" fmla="*/ 12981 h 289182"/>
                  <a:gd name="connsiteX57" fmla="*/ 1947860 w 3181428"/>
                  <a:gd name="connsiteY57" fmla="*/ 10119 h 289182"/>
                  <a:gd name="connsiteX58" fmla="*/ 2012708 w 3181428"/>
                  <a:gd name="connsiteY58" fmla="*/ 12042 h 289182"/>
                  <a:gd name="connsiteX59" fmla="*/ 2012708 w 3181428"/>
                  <a:gd name="connsiteY59" fmla="*/ 122484 h 289182"/>
                  <a:gd name="connsiteX60" fmla="*/ 1947860 w 3181428"/>
                  <a:gd name="connsiteY60" fmla="*/ 120924 h 289182"/>
                  <a:gd name="connsiteX61" fmla="*/ 1428350 w 3181428"/>
                  <a:gd name="connsiteY61" fmla="*/ 5283 h 289182"/>
                  <a:gd name="connsiteX62" fmla="*/ 1428350 w 3181428"/>
                  <a:gd name="connsiteY62" fmla="*/ 117000 h 289182"/>
                  <a:gd name="connsiteX63" fmla="*/ 1363502 w 3181428"/>
                  <a:gd name="connsiteY63" fmla="*/ 118560 h 289182"/>
                  <a:gd name="connsiteX64" fmla="*/ 1363502 w 3181428"/>
                  <a:gd name="connsiteY64" fmla="*/ 7206 h 289182"/>
                  <a:gd name="connsiteX65" fmla="*/ 1753074 w 3181428"/>
                  <a:gd name="connsiteY65" fmla="*/ 4344 h 289182"/>
                  <a:gd name="connsiteX66" fmla="*/ 1817922 w 3181428"/>
                  <a:gd name="connsiteY66" fmla="*/ 6267 h 289182"/>
                  <a:gd name="connsiteX67" fmla="*/ 1817922 w 3181428"/>
                  <a:gd name="connsiteY67" fmla="*/ 117798 h 289182"/>
                  <a:gd name="connsiteX68" fmla="*/ 1753074 w 3181428"/>
                  <a:gd name="connsiteY68" fmla="*/ 116238 h 289182"/>
                  <a:gd name="connsiteX69" fmla="*/ 1606549 w 3181428"/>
                  <a:gd name="connsiteY69" fmla="*/ 0 h 289182"/>
                  <a:gd name="connsiteX70" fmla="*/ 1623136 w 3181428"/>
                  <a:gd name="connsiteY70" fmla="*/ 492 h 289182"/>
                  <a:gd name="connsiteX71" fmla="*/ 1623136 w 3181428"/>
                  <a:gd name="connsiteY71" fmla="*/ 113111 h 289182"/>
                  <a:gd name="connsiteX72" fmla="*/ 1606549 w 3181428"/>
                  <a:gd name="connsiteY72" fmla="*/ 112712 h 289182"/>
                  <a:gd name="connsiteX73" fmla="*/ 1558288 w 3181428"/>
                  <a:gd name="connsiteY73" fmla="*/ 113873 h 289182"/>
                  <a:gd name="connsiteX74" fmla="*/ 1558288 w 3181428"/>
                  <a:gd name="connsiteY74" fmla="*/ 1431 h 289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3181428" h="289182">
                    <a:moveTo>
                      <a:pt x="64848" y="182805"/>
                    </a:moveTo>
                    <a:lnTo>
                      <a:pt x="64848" y="271868"/>
                    </a:lnTo>
                    <a:lnTo>
                      <a:pt x="0" y="289182"/>
                    </a:lnTo>
                    <a:lnTo>
                      <a:pt x="0" y="200660"/>
                    </a:lnTo>
                    <a:lnTo>
                      <a:pt x="13039" y="195851"/>
                    </a:lnTo>
                    <a:close/>
                    <a:moveTo>
                      <a:pt x="3116580" y="174829"/>
                    </a:moveTo>
                    <a:lnTo>
                      <a:pt x="3181428" y="191159"/>
                    </a:lnTo>
                    <a:lnTo>
                      <a:pt x="3181428" y="280726"/>
                    </a:lnTo>
                    <a:lnTo>
                      <a:pt x="3116580" y="263412"/>
                    </a:lnTo>
                    <a:close/>
                    <a:moveTo>
                      <a:pt x="259634" y="133753"/>
                    </a:moveTo>
                    <a:lnTo>
                      <a:pt x="259634" y="231015"/>
                    </a:lnTo>
                    <a:lnTo>
                      <a:pt x="194786" y="243511"/>
                    </a:lnTo>
                    <a:lnTo>
                      <a:pt x="194786" y="150083"/>
                    </a:lnTo>
                    <a:close/>
                    <a:moveTo>
                      <a:pt x="2921790" y="125777"/>
                    </a:moveTo>
                    <a:lnTo>
                      <a:pt x="2986638" y="142107"/>
                    </a:lnTo>
                    <a:lnTo>
                      <a:pt x="2986638" y="237407"/>
                    </a:lnTo>
                    <a:lnTo>
                      <a:pt x="2921790" y="224912"/>
                    </a:lnTo>
                    <a:close/>
                    <a:moveTo>
                      <a:pt x="454420" y="95360"/>
                    </a:moveTo>
                    <a:lnTo>
                      <a:pt x="454420" y="195106"/>
                    </a:lnTo>
                    <a:lnTo>
                      <a:pt x="429183" y="198345"/>
                    </a:lnTo>
                    <a:lnTo>
                      <a:pt x="389572" y="205977"/>
                    </a:lnTo>
                    <a:lnTo>
                      <a:pt x="389572" y="105876"/>
                    </a:lnTo>
                    <a:close/>
                    <a:moveTo>
                      <a:pt x="2727004" y="90224"/>
                    </a:moveTo>
                    <a:lnTo>
                      <a:pt x="2791852" y="100740"/>
                    </a:lnTo>
                    <a:lnTo>
                      <a:pt x="2791852" y="199874"/>
                    </a:lnTo>
                    <a:lnTo>
                      <a:pt x="2783916" y="198345"/>
                    </a:lnTo>
                    <a:lnTo>
                      <a:pt x="2727004" y="191042"/>
                    </a:lnTo>
                    <a:close/>
                    <a:moveTo>
                      <a:pt x="649206" y="63772"/>
                    </a:moveTo>
                    <a:lnTo>
                      <a:pt x="649206" y="170111"/>
                    </a:lnTo>
                    <a:lnTo>
                      <a:pt x="584358" y="178432"/>
                    </a:lnTo>
                    <a:lnTo>
                      <a:pt x="584358" y="74289"/>
                    </a:lnTo>
                    <a:close/>
                    <a:moveTo>
                      <a:pt x="2532218" y="58636"/>
                    </a:moveTo>
                    <a:lnTo>
                      <a:pt x="2597066" y="69152"/>
                    </a:lnTo>
                    <a:lnTo>
                      <a:pt x="2597066" y="174368"/>
                    </a:lnTo>
                    <a:lnTo>
                      <a:pt x="2532218" y="166046"/>
                    </a:lnTo>
                    <a:close/>
                    <a:moveTo>
                      <a:pt x="843992" y="41198"/>
                    </a:moveTo>
                    <a:lnTo>
                      <a:pt x="843992" y="148047"/>
                    </a:lnTo>
                    <a:lnTo>
                      <a:pt x="790159" y="152023"/>
                    </a:lnTo>
                    <a:lnTo>
                      <a:pt x="779144" y="153437"/>
                    </a:lnTo>
                    <a:lnTo>
                      <a:pt x="779144" y="47147"/>
                    </a:lnTo>
                    <a:close/>
                    <a:moveTo>
                      <a:pt x="2337432" y="38292"/>
                    </a:moveTo>
                    <a:lnTo>
                      <a:pt x="2402280" y="44241"/>
                    </a:lnTo>
                    <a:lnTo>
                      <a:pt x="2402280" y="150497"/>
                    </a:lnTo>
                    <a:lnTo>
                      <a:pt x="2337432" y="145707"/>
                    </a:lnTo>
                    <a:close/>
                    <a:moveTo>
                      <a:pt x="1038778" y="23328"/>
                    </a:moveTo>
                    <a:lnTo>
                      <a:pt x="1038778" y="133659"/>
                    </a:lnTo>
                    <a:lnTo>
                      <a:pt x="973930" y="138449"/>
                    </a:lnTo>
                    <a:lnTo>
                      <a:pt x="973930" y="29277"/>
                    </a:lnTo>
                    <a:close/>
                    <a:moveTo>
                      <a:pt x="2142646" y="20422"/>
                    </a:moveTo>
                    <a:lnTo>
                      <a:pt x="2207494" y="26371"/>
                    </a:lnTo>
                    <a:lnTo>
                      <a:pt x="2207494" y="136109"/>
                    </a:lnTo>
                    <a:lnTo>
                      <a:pt x="2142646" y="131319"/>
                    </a:lnTo>
                    <a:close/>
                    <a:moveTo>
                      <a:pt x="1233564" y="11058"/>
                    </a:moveTo>
                    <a:lnTo>
                      <a:pt x="1233564" y="121686"/>
                    </a:lnTo>
                    <a:lnTo>
                      <a:pt x="1185074" y="122853"/>
                    </a:lnTo>
                    <a:lnTo>
                      <a:pt x="1168716" y="124061"/>
                    </a:lnTo>
                    <a:lnTo>
                      <a:pt x="1168716" y="12981"/>
                    </a:lnTo>
                    <a:close/>
                    <a:moveTo>
                      <a:pt x="1947860" y="10119"/>
                    </a:moveTo>
                    <a:lnTo>
                      <a:pt x="2012708" y="12042"/>
                    </a:lnTo>
                    <a:lnTo>
                      <a:pt x="2012708" y="122484"/>
                    </a:lnTo>
                    <a:lnTo>
                      <a:pt x="1947860" y="120924"/>
                    </a:lnTo>
                    <a:close/>
                    <a:moveTo>
                      <a:pt x="1428350" y="5283"/>
                    </a:moveTo>
                    <a:lnTo>
                      <a:pt x="1428350" y="117000"/>
                    </a:lnTo>
                    <a:lnTo>
                      <a:pt x="1363502" y="118560"/>
                    </a:lnTo>
                    <a:lnTo>
                      <a:pt x="1363502" y="7206"/>
                    </a:lnTo>
                    <a:close/>
                    <a:moveTo>
                      <a:pt x="1753074" y="4344"/>
                    </a:moveTo>
                    <a:lnTo>
                      <a:pt x="1817922" y="6267"/>
                    </a:lnTo>
                    <a:lnTo>
                      <a:pt x="1817922" y="117798"/>
                    </a:lnTo>
                    <a:lnTo>
                      <a:pt x="1753074" y="116238"/>
                    </a:lnTo>
                    <a:close/>
                    <a:moveTo>
                      <a:pt x="1606549" y="0"/>
                    </a:moveTo>
                    <a:lnTo>
                      <a:pt x="1623136" y="492"/>
                    </a:lnTo>
                    <a:lnTo>
                      <a:pt x="1623136" y="113111"/>
                    </a:lnTo>
                    <a:lnTo>
                      <a:pt x="1606549" y="112712"/>
                    </a:lnTo>
                    <a:lnTo>
                      <a:pt x="1558288" y="113873"/>
                    </a:lnTo>
                    <a:lnTo>
                      <a:pt x="1558288" y="1431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2" name="フリーフォーム: 図形 641">
                <a:extLst>
                  <a:ext uri="{FF2B5EF4-FFF2-40B4-BE49-F238E27FC236}">
                    <a16:creationId xmlns:a16="http://schemas.microsoft.com/office/drawing/2014/main" id="{279F04E1-AF94-4D1E-A396-AF14A01FE8FF}"/>
                  </a:ext>
                </a:extLst>
              </p:cNvPr>
              <p:cNvSpPr/>
              <p:nvPr/>
            </p:nvSpPr>
            <p:spPr>
              <a:xfrm>
                <a:off x="1962151" y="2138363"/>
                <a:ext cx="3262312" cy="340202"/>
              </a:xfrm>
              <a:custGeom>
                <a:avLst/>
                <a:gdLst>
                  <a:gd name="connsiteX0" fmla="*/ 1631156 w 3262312"/>
                  <a:gd name="connsiteY0" fmla="*/ 120253 h 340202"/>
                  <a:gd name="connsiteX1" fmla="*/ 3128184 w 3262312"/>
                  <a:gd name="connsiteY1" fmla="*/ 267481 h 340202"/>
                  <a:gd name="connsiteX2" fmla="*/ 3262312 w 3262312"/>
                  <a:gd name="connsiteY2" fmla="*/ 303293 h 340202"/>
                  <a:gd name="connsiteX3" fmla="*/ 3262312 w 3262312"/>
                  <a:gd name="connsiteY3" fmla="*/ 340202 h 340202"/>
                  <a:gd name="connsiteX4" fmla="*/ 3128184 w 3262312"/>
                  <a:gd name="connsiteY4" fmla="*/ 304390 h 340202"/>
                  <a:gd name="connsiteX5" fmla="*/ 1631156 w 3262312"/>
                  <a:gd name="connsiteY5" fmla="*/ 157162 h 340202"/>
                  <a:gd name="connsiteX6" fmla="*/ 134128 w 3262312"/>
                  <a:gd name="connsiteY6" fmla="*/ 304390 h 340202"/>
                  <a:gd name="connsiteX7" fmla="*/ 0 w 3262312"/>
                  <a:gd name="connsiteY7" fmla="*/ 340202 h 340202"/>
                  <a:gd name="connsiteX8" fmla="*/ 0 w 3262312"/>
                  <a:gd name="connsiteY8" fmla="*/ 303293 h 340202"/>
                  <a:gd name="connsiteX9" fmla="*/ 134128 w 3262312"/>
                  <a:gd name="connsiteY9" fmla="*/ 267481 h 340202"/>
                  <a:gd name="connsiteX10" fmla="*/ 1631156 w 3262312"/>
                  <a:gd name="connsiteY10" fmla="*/ 120253 h 340202"/>
                  <a:gd name="connsiteX11" fmla="*/ 1631156 w 3262312"/>
                  <a:gd name="connsiteY11" fmla="*/ 0 h 340202"/>
                  <a:gd name="connsiteX12" fmla="*/ 3224667 w 3262312"/>
                  <a:gd name="connsiteY12" fmla="*/ 195851 h 340202"/>
                  <a:gd name="connsiteX13" fmla="*/ 3262312 w 3262312"/>
                  <a:gd name="connsiteY13" fmla="*/ 209736 h 340202"/>
                  <a:gd name="connsiteX14" fmla="*/ 3262312 w 3262312"/>
                  <a:gd name="connsiteY14" fmla="*/ 246645 h 340202"/>
                  <a:gd name="connsiteX15" fmla="*/ 3224667 w 3262312"/>
                  <a:gd name="connsiteY15" fmla="*/ 232760 h 340202"/>
                  <a:gd name="connsiteX16" fmla="*/ 1631156 w 3262312"/>
                  <a:gd name="connsiteY16" fmla="*/ 36909 h 340202"/>
                  <a:gd name="connsiteX17" fmla="*/ 37646 w 3262312"/>
                  <a:gd name="connsiteY17" fmla="*/ 232760 h 340202"/>
                  <a:gd name="connsiteX18" fmla="*/ 0 w 3262312"/>
                  <a:gd name="connsiteY18" fmla="*/ 246645 h 340202"/>
                  <a:gd name="connsiteX19" fmla="*/ 0 w 3262312"/>
                  <a:gd name="connsiteY19" fmla="*/ 209736 h 340202"/>
                  <a:gd name="connsiteX20" fmla="*/ 37646 w 3262312"/>
                  <a:gd name="connsiteY20" fmla="*/ 195851 h 340202"/>
                  <a:gd name="connsiteX21" fmla="*/ 1631156 w 3262312"/>
                  <a:gd name="connsiteY21" fmla="*/ 0 h 340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262312" h="340202">
                    <a:moveTo>
                      <a:pt x="1631156" y="120253"/>
                    </a:moveTo>
                    <a:cubicBezTo>
                      <a:pt x="2207552" y="120253"/>
                      <a:pt x="2732792" y="176006"/>
                      <a:pt x="3128184" y="267481"/>
                    </a:cubicBezTo>
                    <a:lnTo>
                      <a:pt x="3262312" y="303293"/>
                    </a:lnTo>
                    <a:lnTo>
                      <a:pt x="3262312" y="340202"/>
                    </a:lnTo>
                    <a:lnTo>
                      <a:pt x="3128184" y="304390"/>
                    </a:lnTo>
                    <a:cubicBezTo>
                      <a:pt x="2732792" y="212915"/>
                      <a:pt x="2207552" y="157162"/>
                      <a:pt x="1631156" y="157162"/>
                    </a:cubicBezTo>
                    <a:cubicBezTo>
                      <a:pt x="1054760" y="157162"/>
                      <a:pt x="529521" y="212915"/>
                      <a:pt x="134128" y="304390"/>
                    </a:cubicBezTo>
                    <a:lnTo>
                      <a:pt x="0" y="340202"/>
                    </a:lnTo>
                    <a:lnTo>
                      <a:pt x="0" y="303293"/>
                    </a:lnTo>
                    <a:lnTo>
                      <a:pt x="134128" y="267481"/>
                    </a:lnTo>
                    <a:cubicBezTo>
                      <a:pt x="529521" y="176006"/>
                      <a:pt x="1054760" y="120253"/>
                      <a:pt x="1631156" y="120253"/>
                    </a:cubicBezTo>
                    <a:close/>
                    <a:moveTo>
                      <a:pt x="1631156" y="0"/>
                    </a:moveTo>
                    <a:cubicBezTo>
                      <a:pt x="2267658" y="0"/>
                      <a:pt x="2838253" y="75886"/>
                      <a:pt x="3224667" y="195851"/>
                    </a:cubicBezTo>
                    <a:lnTo>
                      <a:pt x="3262312" y="209736"/>
                    </a:lnTo>
                    <a:lnTo>
                      <a:pt x="3262312" y="246645"/>
                    </a:lnTo>
                    <a:lnTo>
                      <a:pt x="3224667" y="232760"/>
                    </a:lnTo>
                    <a:cubicBezTo>
                      <a:pt x="2838253" y="112795"/>
                      <a:pt x="2267658" y="36909"/>
                      <a:pt x="1631156" y="36909"/>
                    </a:cubicBezTo>
                    <a:cubicBezTo>
                      <a:pt x="994654" y="36909"/>
                      <a:pt x="424059" y="112795"/>
                      <a:pt x="37646" y="232760"/>
                    </a:cubicBezTo>
                    <a:lnTo>
                      <a:pt x="0" y="246645"/>
                    </a:lnTo>
                    <a:lnTo>
                      <a:pt x="0" y="209736"/>
                    </a:lnTo>
                    <a:lnTo>
                      <a:pt x="37646" y="195851"/>
                    </a:lnTo>
                    <a:cubicBezTo>
                      <a:pt x="424059" y="75886"/>
                      <a:pt x="994654" y="0"/>
                      <a:pt x="1631156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722" name="グループ化 721">
            <a:extLst>
              <a:ext uri="{FF2B5EF4-FFF2-40B4-BE49-F238E27FC236}">
                <a16:creationId xmlns:a16="http://schemas.microsoft.com/office/drawing/2014/main" id="{372566F7-3791-4E04-8E9E-52EE91F8DC7A}"/>
              </a:ext>
            </a:extLst>
          </p:cNvPr>
          <p:cNvGrpSpPr/>
          <p:nvPr/>
        </p:nvGrpSpPr>
        <p:grpSpPr>
          <a:xfrm>
            <a:off x="3786471" y="4342709"/>
            <a:ext cx="2394814" cy="1528606"/>
            <a:chOff x="1252538" y="2990850"/>
            <a:chExt cx="1454943" cy="928688"/>
          </a:xfrm>
        </p:grpSpPr>
        <p:sp>
          <p:nvSpPr>
            <p:cNvPr id="723" name="楕円 722">
              <a:extLst>
                <a:ext uri="{FF2B5EF4-FFF2-40B4-BE49-F238E27FC236}">
                  <a16:creationId xmlns:a16="http://schemas.microsoft.com/office/drawing/2014/main" id="{5D56164A-AC84-46D9-9AB0-B3A404A82163}"/>
                </a:ext>
              </a:extLst>
            </p:cNvPr>
            <p:cNvSpPr/>
            <p:nvPr/>
          </p:nvSpPr>
          <p:spPr>
            <a:xfrm>
              <a:off x="1252538" y="2990850"/>
              <a:ext cx="1454943" cy="928688"/>
            </a:xfrm>
            <a:prstGeom prst="ellipse">
              <a:avLst/>
            </a:prstGeom>
            <a:gradFill>
              <a:gsLst>
                <a:gs pos="0">
                  <a:srgbClr val="002060"/>
                </a:gs>
                <a:gs pos="100000">
                  <a:sysClr val="windowText" lastClr="000000"/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24" name="グループ化 723">
              <a:extLst>
                <a:ext uri="{FF2B5EF4-FFF2-40B4-BE49-F238E27FC236}">
                  <a16:creationId xmlns:a16="http://schemas.microsoft.com/office/drawing/2014/main" id="{B30B1AB9-D667-4CD5-8703-0E1E2A99226F}"/>
                </a:ext>
              </a:extLst>
            </p:cNvPr>
            <p:cNvGrpSpPr/>
            <p:nvPr/>
          </p:nvGrpSpPr>
          <p:grpSpPr>
            <a:xfrm>
              <a:off x="1814513" y="3462396"/>
              <a:ext cx="238104" cy="253321"/>
              <a:chOff x="1757360" y="2914412"/>
              <a:chExt cx="752478" cy="800570"/>
            </a:xfrm>
            <a:effectLst>
              <a:glow rad="38100">
                <a:srgbClr val="FFC000">
                  <a:alpha val="80000"/>
                </a:srgbClr>
              </a:glow>
            </a:effectLst>
          </p:grpSpPr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60BC2438-5A48-49B0-BC08-5CF54AAD287F}"/>
                  </a:ext>
                </a:extLst>
              </p:cNvPr>
              <p:cNvSpPr/>
              <p:nvPr/>
            </p:nvSpPr>
            <p:spPr>
              <a:xfrm>
                <a:off x="1757360" y="3457806"/>
                <a:ext cx="752478" cy="257176"/>
              </a:xfrm>
              <a:custGeom>
                <a:avLst/>
                <a:gdLst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14087 w 752478"/>
                  <a:gd name="connsiteY2" fmla="*/ 128588 h 257176"/>
                  <a:gd name="connsiteX3" fmla="*/ 752478 w 752478"/>
                  <a:gd name="connsiteY3" fmla="*/ 140494 h 257176"/>
                  <a:gd name="connsiteX4" fmla="*/ 376239 w 752478"/>
                  <a:gd name="connsiteY4" fmla="*/ 257176 h 257176"/>
                  <a:gd name="connsiteX5" fmla="*/ 0 w 752478"/>
                  <a:gd name="connsiteY5" fmla="*/ 140494 h 257176"/>
                  <a:gd name="connsiteX6" fmla="*/ 38391 w 752478"/>
                  <a:gd name="connsiteY6" fmla="*/ 128588 h 257176"/>
                  <a:gd name="connsiteX7" fmla="*/ 0 w 752478"/>
                  <a:gd name="connsiteY7" fmla="*/ 116682 h 257176"/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14087 w 752478"/>
                  <a:gd name="connsiteY2" fmla="*/ 128588 h 257176"/>
                  <a:gd name="connsiteX3" fmla="*/ 752478 w 752478"/>
                  <a:gd name="connsiteY3" fmla="*/ 140494 h 257176"/>
                  <a:gd name="connsiteX4" fmla="*/ 376239 w 752478"/>
                  <a:gd name="connsiteY4" fmla="*/ 257176 h 257176"/>
                  <a:gd name="connsiteX5" fmla="*/ 0 w 752478"/>
                  <a:gd name="connsiteY5" fmla="*/ 140494 h 257176"/>
                  <a:gd name="connsiteX6" fmla="*/ 0 w 752478"/>
                  <a:gd name="connsiteY6" fmla="*/ 116682 h 257176"/>
                  <a:gd name="connsiteX7" fmla="*/ 376239 w 752478"/>
                  <a:gd name="connsiteY7" fmla="*/ 0 h 257176"/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52478 w 752478"/>
                  <a:gd name="connsiteY2" fmla="*/ 140494 h 257176"/>
                  <a:gd name="connsiteX3" fmla="*/ 376239 w 752478"/>
                  <a:gd name="connsiteY3" fmla="*/ 257176 h 257176"/>
                  <a:gd name="connsiteX4" fmla="*/ 0 w 752478"/>
                  <a:gd name="connsiteY4" fmla="*/ 140494 h 257176"/>
                  <a:gd name="connsiteX5" fmla="*/ 0 w 752478"/>
                  <a:gd name="connsiteY5" fmla="*/ 116682 h 257176"/>
                  <a:gd name="connsiteX6" fmla="*/ 376239 w 752478"/>
                  <a:gd name="connsiteY6" fmla="*/ 0 h 257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2478" h="257176">
                    <a:moveTo>
                      <a:pt x="376239" y="0"/>
                    </a:moveTo>
                    <a:lnTo>
                      <a:pt x="752478" y="116682"/>
                    </a:lnTo>
                    <a:lnTo>
                      <a:pt x="752478" y="140494"/>
                    </a:lnTo>
                    <a:lnTo>
                      <a:pt x="376239" y="257176"/>
                    </a:lnTo>
                    <a:lnTo>
                      <a:pt x="0" y="140494"/>
                    </a:lnTo>
                    <a:lnTo>
                      <a:pt x="0" y="116682"/>
                    </a:lnTo>
                    <a:lnTo>
                      <a:pt x="376239" y="0"/>
                    </a:lnTo>
                    <a:close/>
                  </a:path>
                </a:pathLst>
              </a:custGeom>
              <a:solidFill>
                <a:srgbClr val="6633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06" name="グループ化 805">
                <a:extLst>
                  <a:ext uri="{FF2B5EF4-FFF2-40B4-BE49-F238E27FC236}">
                    <a16:creationId xmlns:a16="http://schemas.microsoft.com/office/drawing/2014/main" id="{05B07E4F-7C94-48AE-A850-2585D9515954}"/>
                  </a:ext>
                </a:extLst>
              </p:cNvPr>
              <p:cNvGrpSpPr/>
              <p:nvPr/>
            </p:nvGrpSpPr>
            <p:grpSpPr>
              <a:xfrm flipV="1">
                <a:off x="1885946" y="2914412"/>
                <a:ext cx="495307" cy="642937"/>
                <a:chOff x="1885946" y="2990851"/>
                <a:chExt cx="495307" cy="788676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812" name="平行四辺形 811">
                  <a:extLst>
                    <a:ext uri="{FF2B5EF4-FFF2-40B4-BE49-F238E27FC236}">
                      <a16:creationId xmlns:a16="http://schemas.microsoft.com/office/drawing/2014/main" id="{68054018-84D1-4942-9075-8F0F48C9E82E}"/>
                    </a:ext>
                  </a:extLst>
                </p:cNvPr>
                <p:cNvSpPr/>
                <p:nvPr/>
              </p:nvSpPr>
              <p:spPr>
                <a:xfrm rot="5400000">
                  <a:off x="1615436" y="3261361"/>
                  <a:ext cx="788673" cy="247653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3" name="平行四辺形 812">
                  <a:extLst>
                    <a:ext uri="{FF2B5EF4-FFF2-40B4-BE49-F238E27FC236}">
                      <a16:creationId xmlns:a16="http://schemas.microsoft.com/office/drawing/2014/main" id="{650EB9B6-F13E-4997-B799-1E7A326F3E36}"/>
                    </a:ext>
                  </a:extLst>
                </p:cNvPr>
                <p:cNvSpPr/>
                <p:nvPr/>
              </p:nvSpPr>
              <p:spPr>
                <a:xfrm rot="16200000" flipH="1">
                  <a:off x="1863090" y="3261364"/>
                  <a:ext cx="788674" cy="247652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07" name="グループ化 806">
                <a:extLst>
                  <a:ext uri="{FF2B5EF4-FFF2-40B4-BE49-F238E27FC236}">
                    <a16:creationId xmlns:a16="http://schemas.microsoft.com/office/drawing/2014/main" id="{01D7614A-7A06-4B69-912D-B87D18CFE722}"/>
                  </a:ext>
                </a:extLst>
              </p:cNvPr>
              <p:cNvGrpSpPr/>
              <p:nvPr/>
            </p:nvGrpSpPr>
            <p:grpSpPr>
              <a:xfrm>
                <a:off x="1885946" y="2990851"/>
                <a:ext cx="495307" cy="642937"/>
                <a:chOff x="1885946" y="2990851"/>
                <a:chExt cx="495307" cy="788676"/>
              </a:xfrm>
              <a:solidFill>
                <a:sysClr val="windowText" lastClr="000000"/>
              </a:solidFill>
            </p:grpSpPr>
            <p:sp>
              <p:nvSpPr>
                <p:cNvPr id="810" name="平行四辺形 809">
                  <a:extLst>
                    <a:ext uri="{FF2B5EF4-FFF2-40B4-BE49-F238E27FC236}">
                      <a16:creationId xmlns:a16="http://schemas.microsoft.com/office/drawing/2014/main" id="{9D8DDB03-6250-46A3-991A-EAF6E177A92B}"/>
                    </a:ext>
                  </a:extLst>
                </p:cNvPr>
                <p:cNvSpPr/>
                <p:nvPr/>
              </p:nvSpPr>
              <p:spPr>
                <a:xfrm rot="5400000">
                  <a:off x="1615436" y="3261361"/>
                  <a:ext cx="788673" cy="247653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1" name="平行四辺形 810">
                  <a:extLst>
                    <a:ext uri="{FF2B5EF4-FFF2-40B4-BE49-F238E27FC236}">
                      <a16:creationId xmlns:a16="http://schemas.microsoft.com/office/drawing/2014/main" id="{453EBC10-97CA-4A65-BF07-95912CAAFB30}"/>
                    </a:ext>
                  </a:extLst>
                </p:cNvPr>
                <p:cNvSpPr/>
                <p:nvPr/>
              </p:nvSpPr>
              <p:spPr>
                <a:xfrm rot="16200000" flipH="1">
                  <a:off x="1863090" y="3261364"/>
                  <a:ext cx="788674" cy="247652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08" name="平行四辺形 807">
                <a:extLst>
                  <a:ext uri="{FF2B5EF4-FFF2-40B4-BE49-F238E27FC236}">
                    <a16:creationId xmlns:a16="http://schemas.microsoft.com/office/drawing/2014/main" id="{A699528E-44D7-46D7-BA65-E4B71A0A6F94}"/>
                  </a:ext>
                </a:extLst>
              </p:cNvPr>
              <p:cNvSpPr/>
              <p:nvPr/>
            </p:nvSpPr>
            <p:spPr>
              <a:xfrm rot="5400000">
                <a:off x="1716878" y="3212300"/>
                <a:ext cx="581018" cy="200026"/>
              </a:xfrm>
              <a:prstGeom prst="parallelogram">
                <a:avLst>
                  <a:gd name="adj" fmla="val 2897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9" name="平行四辺形 808">
                <a:extLst>
                  <a:ext uri="{FF2B5EF4-FFF2-40B4-BE49-F238E27FC236}">
                    <a16:creationId xmlns:a16="http://schemas.microsoft.com/office/drawing/2014/main" id="{AFD58BCB-30A3-4C9C-B274-2738E674710C}"/>
                  </a:ext>
                </a:extLst>
              </p:cNvPr>
              <p:cNvSpPr/>
              <p:nvPr/>
            </p:nvSpPr>
            <p:spPr>
              <a:xfrm rot="16200000" flipH="1">
                <a:off x="1971678" y="3214682"/>
                <a:ext cx="581016" cy="200028"/>
              </a:xfrm>
              <a:prstGeom prst="parallelogram">
                <a:avLst>
                  <a:gd name="adj" fmla="val 2897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25" name="グループ化 724">
              <a:extLst>
                <a:ext uri="{FF2B5EF4-FFF2-40B4-BE49-F238E27FC236}">
                  <a16:creationId xmlns:a16="http://schemas.microsoft.com/office/drawing/2014/main" id="{46092B98-FCB8-4B87-8342-13C15D2F7876}"/>
                </a:ext>
              </a:extLst>
            </p:cNvPr>
            <p:cNvGrpSpPr/>
            <p:nvPr/>
          </p:nvGrpSpPr>
          <p:grpSpPr>
            <a:xfrm>
              <a:off x="1594500" y="3301698"/>
              <a:ext cx="192860" cy="205185"/>
              <a:chOff x="1757360" y="2914412"/>
              <a:chExt cx="752478" cy="800570"/>
            </a:xfrm>
            <a:effectLst>
              <a:glow rad="38100">
                <a:srgbClr val="FFC000">
                  <a:alpha val="80000"/>
                </a:srgbClr>
              </a:glow>
            </a:effectLst>
          </p:grpSpPr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ED1CF4E6-D2C3-4B22-890C-64B03B796C4A}"/>
                  </a:ext>
                </a:extLst>
              </p:cNvPr>
              <p:cNvSpPr/>
              <p:nvPr/>
            </p:nvSpPr>
            <p:spPr>
              <a:xfrm>
                <a:off x="1757360" y="3457806"/>
                <a:ext cx="752478" cy="257176"/>
              </a:xfrm>
              <a:custGeom>
                <a:avLst/>
                <a:gdLst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14087 w 752478"/>
                  <a:gd name="connsiteY2" fmla="*/ 128588 h 257176"/>
                  <a:gd name="connsiteX3" fmla="*/ 752478 w 752478"/>
                  <a:gd name="connsiteY3" fmla="*/ 140494 h 257176"/>
                  <a:gd name="connsiteX4" fmla="*/ 376239 w 752478"/>
                  <a:gd name="connsiteY4" fmla="*/ 257176 h 257176"/>
                  <a:gd name="connsiteX5" fmla="*/ 0 w 752478"/>
                  <a:gd name="connsiteY5" fmla="*/ 140494 h 257176"/>
                  <a:gd name="connsiteX6" fmla="*/ 38391 w 752478"/>
                  <a:gd name="connsiteY6" fmla="*/ 128588 h 257176"/>
                  <a:gd name="connsiteX7" fmla="*/ 0 w 752478"/>
                  <a:gd name="connsiteY7" fmla="*/ 116682 h 257176"/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14087 w 752478"/>
                  <a:gd name="connsiteY2" fmla="*/ 128588 h 257176"/>
                  <a:gd name="connsiteX3" fmla="*/ 752478 w 752478"/>
                  <a:gd name="connsiteY3" fmla="*/ 140494 h 257176"/>
                  <a:gd name="connsiteX4" fmla="*/ 376239 w 752478"/>
                  <a:gd name="connsiteY4" fmla="*/ 257176 h 257176"/>
                  <a:gd name="connsiteX5" fmla="*/ 0 w 752478"/>
                  <a:gd name="connsiteY5" fmla="*/ 140494 h 257176"/>
                  <a:gd name="connsiteX6" fmla="*/ 0 w 752478"/>
                  <a:gd name="connsiteY6" fmla="*/ 116682 h 257176"/>
                  <a:gd name="connsiteX7" fmla="*/ 376239 w 752478"/>
                  <a:gd name="connsiteY7" fmla="*/ 0 h 257176"/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52478 w 752478"/>
                  <a:gd name="connsiteY2" fmla="*/ 140494 h 257176"/>
                  <a:gd name="connsiteX3" fmla="*/ 376239 w 752478"/>
                  <a:gd name="connsiteY3" fmla="*/ 257176 h 257176"/>
                  <a:gd name="connsiteX4" fmla="*/ 0 w 752478"/>
                  <a:gd name="connsiteY4" fmla="*/ 140494 h 257176"/>
                  <a:gd name="connsiteX5" fmla="*/ 0 w 752478"/>
                  <a:gd name="connsiteY5" fmla="*/ 116682 h 257176"/>
                  <a:gd name="connsiteX6" fmla="*/ 376239 w 752478"/>
                  <a:gd name="connsiteY6" fmla="*/ 0 h 257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2478" h="257176">
                    <a:moveTo>
                      <a:pt x="376239" y="0"/>
                    </a:moveTo>
                    <a:lnTo>
                      <a:pt x="752478" y="116682"/>
                    </a:lnTo>
                    <a:lnTo>
                      <a:pt x="752478" y="140494"/>
                    </a:lnTo>
                    <a:lnTo>
                      <a:pt x="376239" y="257176"/>
                    </a:lnTo>
                    <a:lnTo>
                      <a:pt x="0" y="140494"/>
                    </a:lnTo>
                    <a:lnTo>
                      <a:pt x="0" y="116682"/>
                    </a:lnTo>
                    <a:lnTo>
                      <a:pt x="376239" y="0"/>
                    </a:lnTo>
                    <a:close/>
                  </a:path>
                </a:pathLst>
              </a:custGeom>
              <a:solidFill>
                <a:srgbClr val="6633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97" name="グループ化 796">
                <a:extLst>
                  <a:ext uri="{FF2B5EF4-FFF2-40B4-BE49-F238E27FC236}">
                    <a16:creationId xmlns:a16="http://schemas.microsoft.com/office/drawing/2014/main" id="{CDE3017D-7100-4728-98AA-9A58E2D42900}"/>
                  </a:ext>
                </a:extLst>
              </p:cNvPr>
              <p:cNvGrpSpPr/>
              <p:nvPr/>
            </p:nvGrpSpPr>
            <p:grpSpPr>
              <a:xfrm flipV="1">
                <a:off x="1885946" y="2914412"/>
                <a:ext cx="495307" cy="642937"/>
                <a:chOff x="1885946" y="2990851"/>
                <a:chExt cx="495307" cy="788676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803" name="平行四辺形 802">
                  <a:extLst>
                    <a:ext uri="{FF2B5EF4-FFF2-40B4-BE49-F238E27FC236}">
                      <a16:creationId xmlns:a16="http://schemas.microsoft.com/office/drawing/2014/main" id="{044E6295-E49F-4E71-A13E-89CD2CFF39DB}"/>
                    </a:ext>
                  </a:extLst>
                </p:cNvPr>
                <p:cNvSpPr/>
                <p:nvPr/>
              </p:nvSpPr>
              <p:spPr>
                <a:xfrm rot="5400000">
                  <a:off x="1615436" y="3261361"/>
                  <a:ext cx="788673" cy="247653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4" name="平行四辺形 803">
                  <a:extLst>
                    <a:ext uri="{FF2B5EF4-FFF2-40B4-BE49-F238E27FC236}">
                      <a16:creationId xmlns:a16="http://schemas.microsoft.com/office/drawing/2014/main" id="{85CFFF7E-28F0-4F77-B63B-617DD490EAC8}"/>
                    </a:ext>
                  </a:extLst>
                </p:cNvPr>
                <p:cNvSpPr/>
                <p:nvPr/>
              </p:nvSpPr>
              <p:spPr>
                <a:xfrm rot="16200000" flipH="1">
                  <a:off x="1863090" y="3261364"/>
                  <a:ext cx="788674" cy="247652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98" name="グループ化 797">
                <a:extLst>
                  <a:ext uri="{FF2B5EF4-FFF2-40B4-BE49-F238E27FC236}">
                    <a16:creationId xmlns:a16="http://schemas.microsoft.com/office/drawing/2014/main" id="{005A8001-6115-4048-88E4-89A36A230E3C}"/>
                  </a:ext>
                </a:extLst>
              </p:cNvPr>
              <p:cNvGrpSpPr/>
              <p:nvPr/>
            </p:nvGrpSpPr>
            <p:grpSpPr>
              <a:xfrm>
                <a:off x="1885946" y="2990851"/>
                <a:ext cx="495307" cy="642937"/>
                <a:chOff x="1885946" y="2990851"/>
                <a:chExt cx="495307" cy="788676"/>
              </a:xfrm>
              <a:solidFill>
                <a:sysClr val="windowText" lastClr="000000"/>
              </a:solidFill>
            </p:grpSpPr>
            <p:sp>
              <p:nvSpPr>
                <p:cNvPr id="801" name="平行四辺形 800">
                  <a:extLst>
                    <a:ext uri="{FF2B5EF4-FFF2-40B4-BE49-F238E27FC236}">
                      <a16:creationId xmlns:a16="http://schemas.microsoft.com/office/drawing/2014/main" id="{F55B8307-A94E-4212-9F62-980B99BD590F}"/>
                    </a:ext>
                  </a:extLst>
                </p:cNvPr>
                <p:cNvSpPr/>
                <p:nvPr/>
              </p:nvSpPr>
              <p:spPr>
                <a:xfrm rot="5400000">
                  <a:off x="1615436" y="3261361"/>
                  <a:ext cx="788673" cy="247653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2" name="平行四辺形 801">
                  <a:extLst>
                    <a:ext uri="{FF2B5EF4-FFF2-40B4-BE49-F238E27FC236}">
                      <a16:creationId xmlns:a16="http://schemas.microsoft.com/office/drawing/2014/main" id="{13E3082E-2F42-4209-A651-DC4D69B3B37B}"/>
                    </a:ext>
                  </a:extLst>
                </p:cNvPr>
                <p:cNvSpPr/>
                <p:nvPr/>
              </p:nvSpPr>
              <p:spPr>
                <a:xfrm rot="16200000" flipH="1">
                  <a:off x="1863090" y="3261364"/>
                  <a:ext cx="788674" cy="247652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99" name="平行四辺形 798">
                <a:extLst>
                  <a:ext uri="{FF2B5EF4-FFF2-40B4-BE49-F238E27FC236}">
                    <a16:creationId xmlns:a16="http://schemas.microsoft.com/office/drawing/2014/main" id="{9E317FD9-0A96-40FF-B969-22FDD79DD8D3}"/>
                  </a:ext>
                </a:extLst>
              </p:cNvPr>
              <p:cNvSpPr/>
              <p:nvPr/>
            </p:nvSpPr>
            <p:spPr>
              <a:xfrm rot="5400000">
                <a:off x="1716878" y="3212300"/>
                <a:ext cx="581018" cy="200026"/>
              </a:xfrm>
              <a:prstGeom prst="parallelogram">
                <a:avLst>
                  <a:gd name="adj" fmla="val 2897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0" name="平行四辺形 799">
                <a:extLst>
                  <a:ext uri="{FF2B5EF4-FFF2-40B4-BE49-F238E27FC236}">
                    <a16:creationId xmlns:a16="http://schemas.microsoft.com/office/drawing/2014/main" id="{967BDB26-0B12-4D6D-8179-8D0BD7A1885F}"/>
                  </a:ext>
                </a:extLst>
              </p:cNvPr>
              <p:cNvSpPr/>
              <p:nvPr/>
            </p:nvSpPr>
            <p:spPr>
              <a:xfrm rot="16200000" flipH="1">
                <a:off x="1971678" y="3214682"/>
                <a:ext cx="581016" cy="200028"/>
              </a:xfrm>
              <a:prstGeom prst="parallelogram">
                <a:avLst>
                  <a:gd name="adj" fmla="val 2897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26" name="グループ化 725">
              <a:extLst>
                <a:ext uri="{FF2B5EF4-FFF2-40B4-BE49-F238E27FC236}">
                  <a16:creationId xmlns:a16="http://schemas.microsoft.com/office/drawing/2014/main" id="{4BB832BF-9DAF-4BED-BEFB-56062742A37C}"/>
                </a:ext>
              </a:extLst>
            </p:cNvPr>
            <p:cNvGrpSpPr/>
            <p:nvPr/>
          </p:nvGrpSpPr>
          <p:grpSpPr>
            <a:xfrm>
              <a:off x="1895496" y="3220652"/>
              <a:ext cx="171429" cy="182384"/>
              <a:chOff x="1757360" y="2914412"/>
              <a:chExt cx="752478" cy="800570"/>
            </a:xfrm>
            <a:effectLst>
              <a:glow rad="38100">
                <a:srgbClr val="FFC000">
                  <a:alpha val="80000"/>
                </a:srgbClr>
              </a:glow>
            </a:effectLst>
          </p:grpSpPr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B32BDE75-14B3-40F3-A3C9-EE49D3CB9C5D}"/>
                  </a:ext>
                </a:extLst>
              </p:cNvPr>
              <p:cNvSpPr/>
              <p:nvPr/>
            </p:nvSpPr>
            <p:spPr>
              <a:xfrm>
                <a:off x="1757360" y="3457806"/>
                <a:ext cx="752478" cy="257176"/>
              </a:xfrm>
              <a:custGeom>
                <a:avLst/>
                <a:gdLst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14087 w 752478"/>
                  <a:gd name="connsiteY2" fmla="*/ 128588 h 257176"/>
                  <a:gd name="connsiteX3" fmla="*/ 752478 w 752478"/>
                  <a:gd name="connsiteY3" fmla="*/ 140494 h 257176"/>
                  <a:gd name="connsiteX4" fmla="*/ 376239 w 752478"/>
                  <a:gd name="connsiteY4" fmla="*/ 257176 h 257176"/>
                  <a:gd name="connsiteX5" fmla="*/ 0 w 752478"/>
                  <a:gd name="connsiteY5" fmla="*/ 140494 h 257176"/>
                  <a:gd name="connsiteX6" fmla="*/ 38391 w 752478"/>
                  <a:gd name="connsiteY6" fmla="*/ 128588 h 257176"/>
                  <a:gd name="connsiteX7" fmla="*/ 0 w 752478"/>
                  <a:gd name="connsiteY7" fmla="*/ 116682 h 257176"/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14087 w 752478"/>
                  <a:gd name="connsiteY2" fmla="*/ 128588 h 257176"/>
                  <a:gd name="connsiteX3" fmla="*/ 752478 w 752478"/>
                  <a:gd name="connsiteY3" fmla="*/ 140494 h 257176"/>
                  <a:gd name="connsiteX4" fmla="*/ 376239 w 752478"/>
                  <a:gd name="connsiteY4" fmla="*/ 257176 h 257176"/>
                  <a:gd name="connsiteX5" fmla="*/ 0 w 752478"/>
                  <a:gd name="connsiteY5" fmla="*/ 140494 h 257176"/>
                  <a:gd name="connsiteX6" fmla="*/ 0 w 752478"/>
                  <a:gd name="connsiteY6" fmla="*/ 116682 h 257176"/>
                  <a:gd name="connsiteX7" fmla="*/ 376239 w 752478"/>
                  <a:gd name="connsiteY7" fmla="*/ 0 h 257176"/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52478 w 752478"/>
                  <a:gd name="connsiteY2" fmla="*/ 140494 h 257176"/>
                  <a:gd name="connsiteX3" fmla="*/ 376239 w 752478"/>
                  <a:gd name="connsiteY3" fmla="*/ 257176 h 257176"/>
                  <a:gd name="connsiteX4" fmla="*/ 0 w 752478"/>
                  <a:gd name="connsiteY4" fmla="*/ 140494 h 257176"/>
                  <a:gd name="connsiteX5" fmla="*/ 0 w 752478"/>
                  <a:gd name="connsiteY5" fmla="*/ 116682 h 257176"/>
                  <a:gd name="connsiteX6" fmla="*/ 376239 w 752478"/>
                  <a:gd name="connsiteY6" fmla="*/ 0 h 257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2478" h="257176">
                    <a:moveTo>
                      <a:pt x="376239" y="0"/>
                    </a:moveTo>
                    <a:lnTo>
                      <a:pt x="752478" y="116682"/>
                    </a:lnTo>
                    <a:lnTo>
                      <a:pt x="752478" y="140494"/>
                    </a:lnTo>
                    <a:lnTo>
                      <a:pt x="376239" y="257176"/>
                    </a:lnTo>
                    <a:lnTo>
                      <a:pt x="0" y="140494"/>
                    </a:lnTo>
                    <a:lnTo>
                      <a:pt x="0" y="116682"/>
                    </a:lnTo>
                    <a:lnTo>
                      <a:pt x="376239" y="0"/>
                    </a:lnTo>
                    <a:close/>
                  </a:path>
                </a:pathLst>
              </a:custGeom>
              <a:solidFill>
                <a:srgbClr val="6633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88" name="グループ化 787">
                <a:extLst>
                  <a:ext uri="{FF2B5EF4-FFF2-40B4-BE49-F238E27FC236}">
                    <a16:creationId xmlns:a16="http://schemas.microsoft.com/office/drawing/2014/main" id="{956A6D3C-976A-43DF-85FF-F25C65B740C5}"/>
                  </a:ext>
                </a:extLst>
              </p:cNvPr>
              <p:cNvGrpSpPr/>
              <p:nvPr/>
            </p:nvGrpSpPr>
            <p:grpSpPr>
              <a:xfrm flipV="1">
                <a:off x="1885946" y="2914412"/>
                <a:ext cx="495307" cy="642937"/>
                <a:chOff x="1885946" y="2990851"/>
                <a:chExt cx="495307" cy="788676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794" name="平行四辺形 793">
                  <a:extLst>
                    <a:ext uri="{FF2B5EF4-FFF2-40B4-BE49-F238E27FC236}">
                      <a16:creationId xmlns:a16="http://schemas.microsoft.com/office/drawing/2014/main" id="{C3410E9B-04D3-4936-9588-C75077BCB344}"/>
                    </a:ext>
                  </a:extLst>
                </p:cNvPr>
                <p:cNvSpPr/>
                <p:nvPr/>
              </p:nvSpPr>
              <p:spPr>
                <a:xfrm rot="5400000">
                  <a:off x="1615436" y="3261361"/>
                  <a:ext cx="788673" cy="247653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5" name="平行四辺形 794">
                  <a:extLst>
                    <a:ext uri="{FF2B5EF4-FFF2-40B4-BE49-F238E27FC236}">
                      <a16:creationId xmlns:a16="http://schemas.microsoft.com/office/drawing/2014/main" id="{FA5E7115-0C1E-4F0D-9671-ABD9717F5802}"/>
                    </a:ext>
                  </a:extLst>
                </p:cNvPr>
                <p:cNvSpPr/>
                <p:nvPr/>
              </p:nvSpPr>
              <p:spPr>
                <a:xfrm rot="16200000" flipH="1">
                  <a:off x="1863090" y="3261364"/>
                  <a:ext cx="788674" cy="247652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89" name="グループ化 788">
                <a:extLst>
                  <a:ext uri="{FF2B5EF4-FFF2-40B4-BE49-F238E27FC236}">
                    <a16:creationId xmlns:a16="http://schemas.microsoft.com/office/drawing/2014/main" id="{4450A482-3357-4790-A6DE-5DD57D640A30}"/>
                  </a:ext>
                </a:extLst>
              </p:cNvPr>
              <p:cNvGrpSpPr/>
              <p:nvPr/>
            </p:nvGrpSpPr>
            <p:grpSpPr>
              <a:xfrm>
                <a:off x="1885946" y="2990851"/>
                <a:ext cx="495307" cy="642937"/>
                <a:chOff x="1885946" y="2990851"/>
                <a:chExt cx="495307" cy="788676"/>
              </a:xfrm>
              <a:solidFill>
                <a:sysClr val="windowText" lastClr="000000"/>
              </a:solidFill>
            </p:grpSpPr>
            <p:sp>
              <p:nvSpPr>
                <p:cNvPr id="792" name="平行四辺形 791">
                  <a:extLst>
                    <a:ext uri="{FF2B5EF4-FFF2-40B4-BE49-F238E27FC236}">
                      <a16:creationId xmlns:a16="http://schemas.microsoft.com/office/drawing/2014/main" id="{B089A7B2-E413-42C7-9B4A-30711EA1F9D5}"/>
                    </a:ext>
                  </a:extLst>
                </p:cNvPr>
                <p:cNvSpPr/>
                <p:nvPr/>
              </p:nvSpPr>
              <p:spPr>
                <a:xfrm rot="5400000">
                  <a:off x="1615436" y="3261361"/>
                  <a:ext cx="788673" cy="247653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3" name="平行四辺形 792">
                  <a:extLst>
                    <a:ext uri="{FF2B5EF4-FFF2-40B4-BE49-F238E27FC236}">
                      <a16:creationId xmlns:a16="http://schemas.microsoft.com/office/drawing/2014/main" id="{AE4C97E5-4DF7-4194-98C8-D132702C30B4}"/>
                    </a:ext>
                  </a:extLst>
                </p:cNvPr>
                <p:cNvSpPr/>
                <p:nvPr/>
              </p:nvSpPr>
              <p:spPr>
                <a:xfrm rot="16200000" flipH="1">
                  <a:off x="1863090" y="3261364"/>
                  <a:ext cx="788674" cy="247652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90" name="平行四辺形 789">
                <a:extLst>
                  <a:ext uri="{FF2B5EF4-FFF2-40B4-BE49-F238E27FC236}">
                    <a16:creationId xmlns:a16="http://schemas.microsoft.com/office/drawing/2014/main" id="{F049AD00-80AF-4065-A661-7E028EE1CFD7}"/>
                  </a:ext>
                </a:extLst>
              </p:cNvPr>
              <p:cNvSpPr/>
              <p:nvPr/>
            </p:nvSpPr>
            <p:spPr>
              <a:xfrm rot="5400000">
                <a:off x="1716878" y="3212300"/>
                <a:ext cx="581018" cy="200026"/>
              </a:xfrm>
              <a:prstGeom prst="parallelogram">
                <a:avLst>
                  <a:gd name="adj" fmla="val 2897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1" name="平行四辺形 790">
                <a:extLst>
                  <a:ext uri="{FF2B5EF4-FFF2-40B4-BE49-F238E27FC236}">
                    <a16:creationId xmlns:a16="http://schemas.microsoft.com/office/drawing/2014/main" id="{8E9DB49F-EF09-4B33-9E64-7A01984C05A4}"/>
                  </a:ext>
                </a:extLst>
              </p:cNvPr>
              <p:cNvSpPr/>
              <p:nvPr/>
            </p:nvSpPr>
            <p:spPr>
              <a:xfrm rot="16200000" flipH="1">
                <a:off x="1971678" y="3214682"/>
                <a:ext cx="581016" cy="200028"/>
              </a:xfrm>
              <a:prstGeom prst="parallelogram">
                <a:avLst>
                  <a:gd name="adj" fmla="val 2897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27" name="グループ化 726">
              <a:extLst>
                <a:ext uri="{FF2B5EF4-FFF2-40B4-BE49-F238E27FC236}">
                  <a16:creationId xmlns:a16="http://schemas.microsoft.com/office/drawing/2014/main" id="{A79A15A1-5338-4795-8C8E-6ABC568E08CD}"/>
                </a:ext>
              </a:extLst>
            </p:cNvPr>
            <p:cNvGrpSpPr/>
            <p:nvPr/>
          </p:nvGrpSpPr>
          <p:grpSpPr>
            <a:xfrm>
              <a:off x="2136003" y="3115877"/>
              <a:ext cx="145235" cy="154516"/>
              <a:chOff x="1757360" y="2914412"/>
              <a:chExt cx="752478" cy="800570"/>
            </a:xfrm>
            <a:effectLst>
              <a:glow rad="38100">
                <a:srgbClr val="FFC000">
                  <a:alpha val="80000"/>
                </a:srgbClr>
              </a:glow>
            </a:effectLst>
          </p:grpSpPr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F59A250D-CC1A-4256-9970-28838A9137C0}"/>
                  </a:ext>
                </a:extLst>
              </p:cNvPr>
              <p:cNvSpPr/>
              <p:nvPr/>
            </p:nvSpPr>
            <p:spPr>
              <a:xfrm>
                <a:off x="1757360" y="3457806"/>
                <a:ext cx="752478" cy="257176"/>
              </a:xfrm>
              <a:custGeom>
                <a:avLst/>
                <a:gdLst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14087 w 752478"/>
                  <a:gd name="connsiteY2" fmla="*/ 128588 h 257176"/>
                  <a:gd name="connsiteX3" fmla="*/ 752478 w 752478"/>
                  <a:gd name="connsiteY3" fmla="*/ 140494 h 257176"/>
                  <a:gd name="connsiteX4" fmla="*/ 376239 w 752478"/>
                  <a:gd name="connsiteY4" fmla="*/ 257176 h 257176"/>
                  <a:gd name="connsiteX5" fmla="*/ 0 w 752478"/>
                  <a:gd name="connsiteY5" fmla="*/ 140494 h 257176"/>
                  <a:gd name="connsiteX6" fmla="*/ 38391 w 752478"/>
                  <a:gd name="connsiteY6" fmla="*/ 128588 h 257176"/>
                  <a:gd name="connsiteX7" fmla="*/ 0 w 752478"/>
                  <a:gd name="connsiteY7" fmla="*/ 116682 h 257176"/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14087 w 752478"/>
                  <a:gd name="connsiteY2" fmla="*/ 128588 h 257176"/>
                  <a:gd name="connsiteX3" fmla="*/ 752478 w 752478"/>
                  <a:gd name="connsiteY3" fmla="*/ 140494 h 257176"/>
                  <a:gd name="connsiteX4" fmla="*/ 376239 w 752478"/>
                  <a:gd name="connsiteY4" fmla="*/ 257176 h 257176"/>
                  <a:gd name="connsiteX5" fmla="*/ 0 w 752478"/>
                  <a:gd name="connsiteY5" fmla="*/ 140494 h 257176"/>
                  <a:gd name="connsiteX6" fmla="*/ 0 w 752478"/>
                  <a:gd name="connsiteY6" fmla="*/ 116682 h 257176"/>
                  <a:gd name="connsiteX7" fmla="*/ 376239 w 752478"/>
                  <a:gd name="connsiteY7" fmla="*/ 0 h 257176"/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52478 w 752478"/>
                  <a:gd name="connsiteY2" fmla="*/ 140494 h 257176"/>
                  <a:gd name="connsiteX3" fmla="*/ 376239 w 752478"/>
                  <a:gd name="connsiteY3" fmla="*/ 257176 h 257176"/>
                  <a:gd name="connsiteX4" fmla="*/ 0 w 752478"/>
                  <a:gd name="connsiteY4" fmla="*/ 140494 h 257176"/>
                  <a:gd name="connsiteX5" fmla="*/ 0 w 752478"/>
                  <a:gd name="connsiteY5" fmla="*/ 116682 h 257176"/>
                  <a:gd name="connsiteX6" fmla="*/ 376239 w 752478"/>
                  <a:gd name="connsiteY6" fmla="*/ 0 h 257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2478" h="257176">
                    <a:moveTo>
                      <a:pt x="376239" y="0"/>
                    </a:moveTo>
                    <a:lnTo>
                      <a:pt x="752478" y="116682"/>
                    </a:lnTo>
                    <a:lnTo>
                      <a:pt x="752478" y="140494"/>
                    </a:lnTo>
                    <a:lnTo>
                      <a:pt x="376239" y="257176"/>
                    </a:lnTo>
                    <a:lnTo>
                      <a:pt x="0" y="140494"/>
                    </a:lnTo>
                    <a:lnTo>
                      <a:pt x="0" y="116682"/>
                    </a:lnTo>
                    <a:lnTo>
                      <a:pt x="376239" y="0"/>
                    </a:lnTo>
                    <a:close/>
                  </a:path>
                </a:pathLst>
              </a:custGeom>
              <a:solidFill>
                <a:srgbClr val="6633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79" name="グループ化 778">
                <a:extLst>
                  <a:ext uri="{FF2B5EF4-FFF2-40B4-BE49-F238E27FC236}">
                    <a16:creationId xmlns:a16="http://schemas.microsoft.com/office/drawing/2014/main" id="{94B64EE7-9BB6-4223-9AB9-C78CB3E98D6A}"/>
                  </a:ext>
                </a:extLst>
              </p:cNvPr>
              <p:cNvGrpSpPr/>
              <p:nvPr/>
            </p:nvGrpSpPr>
            <p:grpSpPr>
              <a:xfrm flipV="1">
                <a:off x="1885946" y="2914412"/>
                <a:ext cx="495307" cy="642937"/>
                <a:chOff x="1885946" y="2990851"/>
                <a:chExt cx="495307" cy="788676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785" name="平行四辺形 784">
                  <a:extLst>
                    <a:ext uri="{FF2B5EF4-FFF2-40B4-BE49-F238E27FC236}">
                      <a16:creationId xmlns:a16="http://schemas.microsoft.com/office/drawing/2014/main" id="{0FFDB0E2-F111-4D8B-9A06-427D2FA6BE86}"/>
                    </a:ext>
                  </a:extLst>
                </p:cNvPr>
                <p:cNvSpPr/>
                <p:nvPr/>
              </p:nvSpPr>
              <p:spPr>
                <a:xfrm rot="5400000">
                  <a:off x="1615436" y="3261361"/>
                  <a:ext cx="788673" cy="247653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6" name="平行四辺形 785">
                  <a:extLst>
                    <a:ext uri="{FF2B5EF4-FFF2-40B4-BE49-F238E27FC236}">
                      <a16:creationId xmlns:a16="http://schemas.microsoft.com/office/drawing/2014/main" id="{E4F8C586-D01D-45E8-B310-7EE184D57F5D}"/>
                    </a:ext>
                  </a:extLst>
                </p:cNvPr>
                <p:cNvSpPr/>
                <p:nvPr/>
              </p:nvSpPr>
              <p:spPr>
                <a:xfrm rot="16200000" flipH="1">
                  <a:off x="1863090" y="3261364"/>
                  <a:ext cx="788674" cy="247652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80" name="グループ化 779">
                <a:extLst>
                  <a:ext uri="{FF2B5EF4-FFF2-40B4-BE49-F238E27FC236}">
                    <a16:creationId xmlns:a16="http://schemas.microsoft.com/office/drawing/2014/main" id="{29538992-AB43-42FB-ACF0-988AAB264106}"/>
                  </a:ext>
                </a:extLst>
              </p:cNvPr>
              <p:cNvGrpSpPr/>
              <p:nvPr/>
            </p:nvGrpSpPr>
            <p:grpSpPr>
              <a:xfrm>
                <a:off x="1885946" y="2990851"/>
                <a:ext cx="495307" cy="642937"/>
                <a:chOff x="1885946" y="2990851"/>
                <a:chExt cx="495307" cy="788676"/>
              </a:xfrm>
              <a:solidFill>
                <a:sysClr val="windowText" lastClr="000000"/>
              </a:solidFill>
            </p:grpSpPr>
            <p:sp>
              <p:nvSpPr>
                <p:cNvPr id="783" name="平行四辺形 782">
                  <a:extLst>
                    <a:ext uri="{FF2B5EF4-FFF2-40B4-BE49-F238E27FC236}">
                      <a16:creationId xmlns:a16="http://schemas.microsoft.com/office/drawing/2014/main" id="{7E7C69A9-78AE-4BA7-823B-218DF06A7B9E}"/>
                    </a:ext>
                  </a:extLst>
                </p:cNvPr>
                <p:cNvSpPr/>
                <p:nvPr/>
              </p:nvSpPr>
              <p:spPr>
                <a:xfrm rot="5400000">
                  <a:off x="1615436" y="3261361"/>
                  <a:ext cx="788673" cy="247653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4" name="平行四辺形 783">
                  <a:extLst>
                    <a:ext uri="{FF2B5EF4-FFF2-40B4-BE49-F238E27FC236}">
                      <a16:creationId xmlns:a16="http://schemas.microsoft.com/office/drawing/2014/main" id="{ED23BE55-568E-4562-833A-C266430CB8FB}"/>
                    </a:ext>
                  </a:extLst>
                </p:cNvPr>
                <p:cNvSpPr/>
                <p:nvPr/>
              </p:nvSpPr>
              <p:spPr>
                <a:xfrm rot="16200000" flipH="1">
                  <a:off x="1863090" y="3261364"/>
                  <a:ext cx="788674" cy="247652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81" name="平行四辺形 780">
                <a:extLst>
                  <a:ext uri="{FF2B5EF4-FFF2-40B4-BE49-F238E27FC236}">
                    <a16:creationId xmlns:a16="http://schemas.microsoft.com/office/drawing/2014/main" id="{AF7C54E2-20E8-4D01-BEEF-4A2B83FE5753}"/>
                  </a:ext>
                </a:extLst>
              </p:cNvPr>
              <p:cNvSpPr/>
              <p:nvPr/>
            </p:nvSpPr>
            <p:spPr>
              <a:xfrm rot="5400000">
                <a:off x="1716878" y="3212300"/>
                <a:ext cx="581018" cy="200026"/>
              </a:xfrm>
              <a:prstGeom prst="parallelogram">
                <a:avLst>
                  <a:gd name="adj" fmla="val 2897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2" name="平行四辺形 781">
                <a:extLst>
                  <a:ext uri="{FF2B5EF4-FFF2-40B4-BE49-F238E27FC236}">
                    <a16:creationId xmlns:a16="http://schemas.microsoft.com/office/drawing/2014/main" id="{85535879-B4DF-458F-A057-C2BD5ACF49A7}"/>
                  </a:ext>
                </a:extLst>
              </p:cNvPr>
              <p:cNvSpPr/>
              <p:nvPr/>
            </p:nvSpPr>
            <p:spPr>
              <a:xfrm rot="16200000" flipH="1">
                <a:off x="1971678" y="3214682"/>
                <a:ext cx="581016" cy="200028"/>
              </a:xfrm>
              <a:prstGeom prst="parallelogram">
                <a:avLst>
                  <a:gd name="adj" fmla="val 2897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28" name="グループ化 727">
              <a:extLst>
                <a:ext uri="{FF2B5EF4-FFF2-40B4-BE49-F238E27FC236}">
                  <a16:creationId xmlns:a16="http://schemas.microsoft.com/office/drawing/2014/main" id="{EED810CE-2CE5-4AC5-8A5F-A4FBA5169B74}"/>
                </a:ext>
              </a:extLst>
            </p:cNvPr>
            <p:cNvGrpSpPr/>
            <p:nvPr/>
          </p:nvGrpSpPr>
          <p:grpSpPr>
            <a:xfrm>
              <a:off x="1694053" y="3110900"/>
              <a:ext cx="145235" cy="154516"/>
              <a:chOff x="1757360" y="2914412"/>
              <a:chExt cx="752478" cy="800570"/>
            </a:xfrm>
            <a:effectLst>
              <a:glow rad="38100">
                <a:srgbClr val="FFC000">
                  <a:alpha val="80000"/>
                </a:srgbClr>
              </a:glow>
            </a:effectLst>
          </p:grpSpPr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419CD3DE-2B07-4F4D-A41F-594D25122388}"/>
                  </a:ext>
                </a:extLst>
              </p:cNvPr>
              <p:cNvSpPr/>
              <p:nvPr/>
            </p:nvSpPr>
            <p:spPr>
              <a:xfrm>
                <a:off x="1757360" y="3457806"/>
                <a:ext cx="752478" cy="257176"/>
              </a:xfrm>
              <a:custGeom>
                <a:avLst/>
                <a:gdLst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14087 w 752478"/>
                  <a:gd name="connsiteY2" fmla="*/ 128588 h 257176"/>
                  <a:gd name="connsiteX3" fmla="*/ 752478 w 752478"/>
                  <a:gd name="connsiteY3" fmla="*/ 140494 h 257176"/>
                  <a:gd name="connsiteX4" fmla="*/ 376239 w 752478"/>
                  <a:gd name="connsiteY4" fmla="*/ 257176 h 257176"/>
                  <a:gd name="connsiteX5" fmla="*/ 0 w 752478"/>
                  <a:gd name="connsiteY5" fmla="*/ 140494 h 257176"/>
                  <a:gd name="connsiteX6" fmla="*/ 38391 w 752478"/>
                  <a:gd name="connsiteY6" fmla="*/ 128588 h 257176"/>
                  <a:gd name="connsiteX7" fmla="*/ 0 w 752478"/>
                  <a:gd name="connsiteY7" fmla="*/ 116682 h 257176"/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14087 w 752478"/>
                  <a:gd name="connsiteY2" fmla="*/ 128588 h 257176"/>
                  <a:gd name="connsiteX3" fmla="*/ 752478 w 752478"/>
                  <a:gd name="connsiteY3" fmla="*/ 140494 h 257176"/>
                  <a:gd name="connsiteX4" fmla="*/ 376239 w 752478"/>
                  <a:gd name="connsiteY4" fmla="*/ 257176 h 257176"/>
                  <a:gd name="connsiteX5" fmla="*/ 0 w 752478"/>
                  <a:gd name="connsiteY5" fmla="*/ 140494 h 257176"/>
                  <a:gd name="connsiteX6" fmla="*/ 0 w 752478"/>
                  <a:gd name="connsiteY6" fmla="*/ 116682 h 257176"/>
                  <a:gd name="connsiteX7" fmla="*/ 376239 w 752478"/>
                  <a:gd name="connsiteY7" fmla="*/ 0 h 257176"/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52478 w 752478"/>
                  <a:gd name="connsiteY2" fmla="*/ 140494 h 257176"/>
                  <a:gd name="connsiteX3" fmla="*/ 376239 w 752478"/>
                  <a:gd name="connsiteY3" fmla="*/ 257176 h 257176"/>
                  <a:gd name="connsiteX4" fmla="*/ 0 w 752478"/>
                  <a:gd name="connsiteY4" fmla="*/ 140494 h 257176"/>
                  <a:gd name="connsiteX5" fmla="*/ 0 w 752478"/>
                  <a:gd name="connsiteY5" fmla="*/ 116682 h 257176"/>
                  <a:gd name="connsiteX6" fmla="*/ 376239 w 752478"/>
                  <a:gd name="connsiteY6" fmla="*/ 0 h 257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2478" h="257176">
                    <a:moveTo>
                      <a:pt x="376239" y="0"/>
                    </a:moveTo>
                    <a:lnTo>
                      <a:pt x="752478" y="116682"/>
                    </a:lnTo>
                    <a:lnTo>
                      <a:pt x="752478" y="140494"/>
                    </a:lnTo>
                    <a:lnTo>
                      <a:pt x="376239" y="257176"/>
                    </a:lnTo>
                    <a:lnTo>
                      <a:pt x="0" y="140494"/>
                    </a:lnTo>
                    <a:lnTo>
                      <a:pt x="0" y="116682"/>
                    </a:lnTo>
                    <a:lnTo>
                      <a:pt x="376239" y="0"/>
                    </a:lnTo>
                    <a:close/>
                  </a:path>
                </a:pathLst>
              </a:custGeom>
              <a:solidFill>
                <a:srgbClr val="6633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70" name="グループ化 769">
                <a:extLst>
                  <a:ext uri="{FF2B5EF4-FFF2-40B4-BE49-F238E27FC236}">
                    <a16:creationId xmlns:a16="http://schemas.microsoft.com/office/drawing/2014/main" id="{422E9C7F-E226-499D-AA02-4E079468C5DA}"/>
                  </a:ext>
                </a:extLst>
              </p:cNvPr>
              <p:cNvGrpSpPr/>
              <p:nvPr/>
            </p:nvGrpSpPr>
            <p:grpSpPr>
              <a:xfrm flipV="1">
                <a:off x="1885946" y="2914412"/>
                <a:ext cx="495307" cy="642937"/>
                <a:chOff x="1885946" y="2990851"/>
                <a:chExt cx="495307" cy="788676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776" name="平行四辺形 775">
                  <a:extLst>
                    <a:ext uri="{FF2B5EF4-FFF2-40B4-BE49-F238E27FC236}">
                      <a16:creationId xmlns:a16="http://schemas.microsoft.com/office/drawing/2014/main" id="{7322FCB8-4A47-4B14-A4A5-50F9023F0F63}"/>
                    </a:ext>
                  </a:extLst>
                </p:cNvPr>
                <p:cNvSpPr/>
                <p:nvPr/>
              </p:nvSpPr>
              <p:spPr>
                <a:xfrm rot="5400000">
                  <a:off x="1615436" y="3261361"/>
                  <a:ext cx="788673" cy="247653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7" name="平行四辺形 776">
                  <a:extLst>
                    <a:ext uri="{FF2B5EF4-FFF2-40B4-BE49-F238E27FC236}">
                      <a16:creationId xmlns:a16="http://schemas.microsoft.com/office/drawing/2014/main" id="{7BDDDDC0-3921-4295-A4F4-EA30F13FF7B6}"/>
                    </a:ext>
                  </a:extLst>
                </p:cNvPr>
                <p:cNvSpPr/>
                <p:nvPr/>
              </p:nvSpPr>
              <p:spPr>
                <a:xfrm rot="16200000" flipH="1">
                  <a:off x="1863090" y="3261364"/>
                  <a:ext cx="788674" cy="247652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71" name="グループ化 770">
                <a:extLst>
                  <a:ext uri="{FF2B5EF4-FFF2-40B4-BE49-F238E27FC236}">
                    <a16:creationId xmlns:a16="http://schemas.microsoft.com/office/drawing/2014/main" id="{80A79289-06DA-44A7-9C55-A05829155A2F}"/>
                  </a:ext>
                </a:extLst>
              </p:cNvPr>
              <p:cNvGrpSpPr/>
              <p:nvPr/>
            </p:nvGrpSpPr>
            <p:grpSpPr>
              <a:xfrm>
                <a:off x="1885946" y="2990851"/>
                <a:ext cx="495307" cy="642937"/>
                <a:chOff x="1885946" y="2990851"/>
                <a:chExt cx="495307" cy="788676"/>
              </a:xfrm>
              <a:solidFill>
                <a:sysClr val="windowText" lastClr="000000"/>
              </a:solidFill>
            </p:grpSpPr>
            <p:sp>
              <p:nvSpPr>
                <p:cNvPr id="774" name="平行四辺形 773">
                  <a:extLst>
                    <a:ext uri="{FF2B5EF4-FFF2-40B4-BE49-F238E27FC236}">
                      <a16:creationId xmlns:a16="http://schemas.microsoft.com/office/drawing/2014/main" id="{7DC5E497-BDAF-42DA-8D90-0E67E99B5087}"/>
                    </a:ext>
                  </a:extLst>
                </p:cNvPr>
                <p:cNvSpPr/>
                <p:nvPr/>
              </p:nvSpPr>
              <p:spPr>
                <a:xfrm rot="5400000">
                  <a:off x="1615436" y="3261361"/>
                  <a:ext cx="788673" cy="247653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5" name="平行四辺形 774">
                  <a:extLst>
                    <a:ext uri="{FF2B5EF4-FFF2-40B4-BE49-F238E27FC236}">
                      <a16:creationId xmlns:a16="http://schemas.microsoft.com/office/drawing/2014/main" id="{023C81B7-0B7E-49A5-9232-0D30F468E45E}"/>
                    </a:ext>
                  </a:extLst>
                </p:cNvPr>
                <p:cNvSpPr/>
                <p:nvPr/>
              </p:nvSpPr>
              <p:spPr>
                <a:xfrm rot="16200000" flipH="1">
                  <a:off x="1863090" y="3261364"/>
                  <a:ext cx="788674" cy="247652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72" name="平行四辺形 771">
                <a:extLst>
                  <a:ext uri="{FF2B5EF4-FFF2-40B4-BE49-F238E27FC236}">
                    <a16:creationId xmlns:a16="http://schemas.microsoft.com/office/drawing/2014/main" id="{4156DC50-3AE1-47E7-B067-024248B93B1A}"/>
                  </a:ext>
                </a:extLst>
              </p:cNvPr>
              <p:cNvSpPr/>
              <p:nvPr/>
            </p:nvSpPr>
            <p:spPr>
              <a:xfrm rot="5400000">
                <a:off x="1716878" y="3212300"/>
                <a:ext cx="581018" cy="200026"/>
              </a:xfrm>
              <a:prstGeom prst="parallelogram">
                <a:avLst>
                  <a:gd name="adj" fmla="val 2897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3" name="平行四辺形 772">
                <a:extLst>
                  <a:ext uri="{FF2B5EF4-FFF2-40B4-BE49-F238E27FC236}">
                    <a16:creationId xmlns:a16="http://schemas.microsoft.com/office/drawing/2014/main" id="{63C77ECF-DE6E-4D85-AF7A-6A487212E1D5}"/>
                  </a:ext>
                </a:extLst>
              </p:cNvPr>
              <p:cNvSpPr/>
              <p:nvPr/>
            </p:nvSpPr>
            <p:spPr>
              <a:xfrm rot="16200000" flipH="1">
                <a:off x="1971678" y="3214682"/>
                <a:ext cx="581016" cy="200028"/>
              </a:xfrm>
              <a:prstGeom prst="parallelogram">
                <a:avLst>
                  <a:gd name="adj" fmla="val 2897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29" name="グループ化 728">
              <a:extLst>
                <a:ext uri="{FF2B5EF4-FFF2-40B4-BE49-F238E27FC236}">
                  <a16:creationId xmlns:a16="http://schemas.microsoft.com/office/drawing/2014/main" id="{C924B720-0A6E-40F3-8D06-FCF0F2BC7A47}"/>
                </a:ext>
              </a:extLst>
            </p:cNvPr>
            <p:cNvGrpSpPr/>
            <p:nvPr/>
          </p:nvGrpSpPr>
          <p:grpSpPr>
            <a:xfrm>
              <a:off x="2159814" y="3466216"/>
              <a:ext cx="278585" cy="296389"/>
              <a:chOff x="1757360" y="2914412"/>
              <a:chExt cx="752478" cy="800570"/>
            </a:xfrm>
            <a:effectLst>
              <a:glow rad="38100">
                <a:srgbClr val="FFC000">
                  <a:alpha val="80000"/>
                </a:srgbClr>
              </a:glow>
            </a:effectLst>
          </p:grpSpPr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6BEF9EC2-8633-4D83-963D-6DC8DF787B82}"/>
                  </a:ext>
                </a:extLst>
              </p:cNvPr>
              <p:cNvSpPr/>
              <p:nvPr/>
            </p:nvSpPr>
            <p:spPr>
              <a:xfrm>
                <a:off x="1757360" y="3457806"/>
                <a:ext cx="752478" cy="257176"/>
              </a:xfrm>
              <a:custGeom>
                <a:avLst/>
                <a:gdLst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14087 w 752478"/>
                  <a:gd name="connsiteY2" fmla="*/ 128588 h 257176"/>
                  <a:gd name="connsiteX3" fmla="*/ 752478 w 752478"/>
                  <a:gd name="connsiteY3" fmla="*/ 140494 h 257176"/>
                  <a:gd name="connsiteX4" fmla="*/ 376239 w 752478"/>
                  <a:gd name="connsiteY4" fmla="*/ 257176 h 257176"/>
                  <a:gd name="connsiteX5" fmla="*/ 0 w 752478"/>
                  <a:gd name="connsiteY5" fmla="*/ 140494 h 257176"/>
                  <a:gd name="connsiteX6" fmla="*/ 38391 w 752478"/>
                  <a:gd name="connsiteY6" fmla="*/ 128588 h 257176"/>
                  <a:gd name="connsiteX7" fmla="*/ 0 w 752478"/>
                  <a:gd name="connsiteY7" fmla="*/ 116682 h 257176"/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14087 w 752478"/>
                  <a:gd name="connsiteY2" fmla="*/ 128588 h 257176"/>
                  <a:gd name="connsiteX3" fmla="*/ 752478 w 752478"/>
                  <a:gd name="connsiteY3" fmla="*/ 140494 h 257176"/>
                  <a:gd name="connsiteX4" fmla="*/ 376239 w 752478"/>
                  <a:gd name="connsiteY4" fmla="*/ 257176 h 257176"/>
                  <a:gd name="connsiteX5" fmla="*/ 0 w 752478"/>
                  <a:gd name="connsiteY5" fmla="*/ 140494 h 257176"/>
                  <a:gd name="connsiteX6" fmla="*/ 0 w 752478"/>
                  <a:gd name="connsiteY6" fmla="*/ 116682 h 257176"/>
                  <a:gd name="connsiteX7" fmla="*/ 376239 w 752478"/>
                  <a:gd name="connsiteY7" fmla="*/ 0 h 257176"/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52478 w 752478"/>
                  <a:gd name="connsiteY2" fmla="*/ 140494 h 257176"/>
                  <a:gd name="connsiteX3" fmla="*/ 376239 w 752478"/>
                  <a:gd name="connsiteY3" fmla="*/ 257176 h 257176"/>
                  <a:gd name="connsiteX4" fmla="*/ 0 w 752478"/>
                  <a:gd name="connsiteY4" fmla="*/ 140494 h 257176"/>
                  <a:gd name="connsiteX5" fmla="*/ 0 w 752478"/>
                  <a:gd name="connsiteY5" fmla="*/ 116682 h 257176"/>
                  <a:gd name="connsiteX6" fmla="*/ 376239 w 752478"/>
                  <a:gd name="connsiteY6" fmla="*/ 0 h 257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2478" h="257176">
                    <a:moveTo>
                      <a:pt x="376239" y="0"/>
                    </a:moveTo>
                    <a:lnTo>
                      <a:pt x="752478" y="116682"/>
                    </a:lnTo>
                    <a:lnTo>
                      <a:pt x="752478" y="140494"/>
                    </a:lnTo>
                    <a:lnTo>
                      <a:pt x="376239" y="257176"/>
                    </a:lnTo>
                    <a:lnTo>
                      <a:pt x="0" y="140494"/>
                    </a:lnTo>
                    <a:lnTo>
                      <a:pt x="0" y="116682"/>
                    </a:lnTo>
                    <a:lnTo>
                      <a:pt x="376239" y="0"/>
                    </a:lnTo>
                    <a:close/>
                  </a:path>
                </a:pathLst>
              </a:custGeom>
              <a:solidFill>
                <a:srgbClr val="6633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61" name="グループ化 760">
                <a:extLst>
                  <a:ext uri="{FF2B5EF4-FFF2-40B4-BE49-F238E27FC236}">
                    <a16:creationId xmlns:a16="http://schemas.microsoft.com/office/drawing/2014/main" id="{AF7BD5FD-F50D-4D35-8CF6-33EB52B8A790}"/>
                  </a:ext>
                </a:extLst>
              </p:cNvPr>
              <p:cNvGrpSpPr/>
              <p:nvPr/>
            </p:nvGrpSpPr>
            <p:grpSpPr>
              <a:xfrm flipV="1">
                <a:off x="1885946" y="2914412"/>
                <a:ext cx="495307" cy="642937"/>
                <a:chOff x="1885946" y="2990851"/>
                <a:chExt cx="495307" cy="788676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767" name="平行四辺形 766">
                  <a:extLst>
                    <a:ext uri="{FF2B5EF4-FFF2-40B4-BE49-F238E27FC236}">
                      <a16:creationId xmlns:a16="http://schemas.microsoft.com/office/drawing/2014/main" id="{E7006242-687A-4E8D-AA28-F571502D18ED}"/>
                    </a:ext>
                  </a:extLst>
                </p:cNvPr>
                <p:cNvSpPr/>
                <p:nvPr/>
              </p:nvSpPr>
              <p:spPr>
                <a:xfrm rot="5400000">
                  <a:off x="1615436" y="3261361"/>
                  <a:ext cx="788673" cy="247653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8" name="平行四辺形 767">
                  <a:extLst>
                    <a:ext uri="{FF2B5EF4-FFF2-40B4-BE49-F238E27FC236}">
                      <a16:creationId xmlns:a16="http://schemas.microsoft.com/office/drawing/2014/main" id="{FBA67916-580D-4824-85BB-DC56EC1A5624}"/>
                    </a:ext>
                  </a:extLst>
                </p:cNvPr>
                <p:cNvSpPr/>
                <p:nvPr/>
              </p:nvSpPr>
              <p:spPr>
                <a:xfrm rot="16200000" flipH="1">
                  <a:off x="1863090" y="3261364"/>
                  <a:ext cx="788674" cy="247652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62" name="グループ化 761">
                <a:extLst>
                  <a:ext uri="{FF2B5EF4-FFF2-40B4-BE49-F238E27FC236}">
                    <a16:creationId xmlns:a16="http://schemas.microsoft.com/office/drawing/2014/main" id="{01D9B2E9-2292-4A7F-87A6-490BA6D73B21}"/>
                  </a:ext>
                </a:extLst>
              </p:cNvPr>
              <p:cNvGrpSpPr/>
              <p:nvPr/>
            </p:nvGrpSpPr>
            <p:grpSpPr>
              <a:xfrm>
                <a:off x="1885946" y="2990851"/>
                <a:ext cx="495307" cy="642937"/>
                <a:chOff x="1885946" y="2990851"/>
                <a:chExt cx="495307" cy="788676"/>
              </a:xfrm>
              <a:solidFill>
                <a:sysClr val="windowText" lastClr="000000"/>
              </a:solidFill>
            </p:grpSpPr>
            <p:sp>
              <p:nvSpPr>
                <p:cNvPr id="765" name="平行四辺形 764">
                  <a:extLst>
                    <a:ext uri="{FF2B5EF4-FFF2-40B4-BE49-F238E27FC236}">
                      <a16:creationId xmlns:a16="http://schemas.microsoft.com/office/drawing/2014/main" id="{9A3A8BB0-5D6F-4B46-AA30-36CE8023FA49}"/>
                    </a:ext>
                  </a:extLst>
                </p:cNvPr>
                <p:cNvSpPr/>
                <p:nvPr/>
              </p:nvSpPr>
              <p:spPr>
                <a:xfrm rot="5400000">
                  <a:off x="1615436" y="3261361"/>
                  <a:ext cx="788673" cy="247653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6" name="平行四辺形 765">
                  <a:extLst>
                    <a:ext uri="{FF2B5EF4-FFF2-40B4-BE49-F238E27FC236}">
                      <a16:creationId xmlns:a16="http://schemas.microsoft.com/office/drawing/2014/main" id="{463E75CF-FCBE-46D1-8B31-63CE80E59F02}"/>
                    </a:ext>
                  </a:extLst>
                </p:cNvPr>
                <p:cNvSpPr/>
                <p:nvPr/>
              </p:nvSpPr>
              <p:spPr>
                <a:xfrm rot="16200000" flipH="1">
                  <a:off x="1863090" y="3261364"/>
                  <a:ext cx="788674" cy="247652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63" name="平行四辺形 762">
                <a:extLst>
                  <a:ext uri="{FF2B5EF4-FFF2-40B4-BE49-F238E27FC236}">
                    <a16:creationId xmlns:a16="http://schemas.microsoft.com/office/drawing/2014/main" id="{67BACBCF-09DE-4B2A-A87E-00C0C5FE176C}"/>
                  </a:ext>
                </a:extLst>
              </p:cNvPr>
              <p:cNvSpPr/>
              <p:nvPr/>
            </p:nvSpPr>
            <p:spPr>
              <a:xfrm rot="5400000">
                <a:off x="1716878" y="3212300"/>
                <a:ext cx="581018" cy="200026"/>
              </a:xfrm>
              <a:prstGeom prst="parallelogram">
                <a:avLst>
                  <a:gd name="adj" fmla="val 2897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4" name="平行四辺形 763">
                <a:extLst>
                  <a:ext uri="{FF2B5EF4-FFF2-40B4-BE49-F238E27FC236}">
                    <a16:creationId xmlns:a16="http://schemas.microsoft.com/office/drawing/2014/main" id="{5C9F7CDE-6BB9-48A6-9590-4BDADC7F873D}"/>
                  </a:ext>
                </a:extLst>
              </p:cNvPr>
              <p:cNvSpPr/>
              <p:nvPr/>
            </p:nvSpPr>
            <p:spPr>
              <a:xfrm rot="16200000" flipH="1">
                <a:off x="1971678" y="3214682"/>
                <a:ext cx="581016" cy="200028"/>
              </a:xfrm>
              <a:prstGeom prst="parallelogram">
                <a:avLst>
                  <a:gd name="adj" fmla="val 2897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30" name="グループ化 729">
              <a:extLst>
                <a:ext uri="{FF2B5EF4-FFF2-40B4-BE49-F238E27FC236}">
                  <a16:creationId xmlns:a16="http://schemas.microsoft.com/office/drawing/2014/main" id="{CE2382DB-5051-4724-B65A-32E737D38304}"/>
                </a:ext>
              </a:extLst>
            </p:cNvPr>
            <p:cNvGrpSpPr/>
            <p:nvPr/>
          </p:nvGrpSpPr>
          <p:grpSpPr>
            <a:xfrm>
              <a:off x="1371661" y="3432430"/>
              <a:ext cx="174558" cy="185714"/>
              <a:chOff x="1757360" y="2914412"/>
              <a:chExt cx="752478" cy="800570"/>
            </a:xfrm>
            <a:effectLst>
              <a:glow rad="38100">
                <a:srgbClr val="FFC000">
                  <a:alpha val="80000"/>
                </a:srgbClr>
              </a:glow>
            </a:effectLst>
          </p:grpSpPr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D61E3807-10B4-424C-91E1-5BA6784CB63E}"/>
                  </a:ext>
                </a:extLst>
              </p:cNvPr>
              <p:cNvSpPr/>
              <p:nvPr/>
            </p:nvSpPr>
            <p:spPr>
              <a:xfrm>
                <a:off x="1757360" y="3457806"/>
                <a:ext cx="752478" cy="257176"/>
              </a:xfrm>
              <a:custGeom>
                <a:avLst/>
                <a:gdLst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14087 w 752478"/>
                  <a:gd name="connsiteY2" fmla="*/ 128588 h 257176"/>
                  <a:gd name="connsiteX3" fmla="*/ 752478 w 752478"/>
                  <a:gd name="connsiteY3" fmla="*/ 140494 h 257176"/>
                  <a:gd name="connsiteX4" fmla="*/ 376239 w 752478"/>
                  <a:gd name="connsiteY4" fmla="*/ 257176 h 257176"/>
                  <a:gd name="connsiteX5" fmla="*/ 0 w 752478"/>
                  <a:gd name="connsiteY5" fmla="*/ 140494 h 257176"/>
                  <a:gd name="connsiteX6" fmla="*/ 38391 w 752478"/>
                  <a:gd name="connsiteY6" fmla="*/ 128588 h 257176"/>
                  <a:gd name="connsiteX7" fmla="*/ 0 w 752478"/>
                  <a:gd name="connsiteY7" fmla="*/ 116682 h 257176"/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14087 w 752478"/>
                  <a:gd name="connsiteY2" fmla="*/ 128588 h 257176"/>
                  <a:gd name="connsiteX3" fmla="*/ 752478 w 752478"/>
                  <a:gd name="connsiteY3" fmla="*/ 140494 h 257176"/>
                  <a:gd name="connsiteX4" fmla="*/ 376239 w 752478"/>
                  <a:gd name="connsiteY4" fmla="*/ 257176 h 257176"/>
                  <a:gd name="connsiteX5" fmla="*/ 0 w 752478"/>
                  <a:gd name="connsiteY5" fmla="*/ 140494 h 257176"/>
                  <a:gd name="connsiteX6" fmla="*/ 0 w 752478"/>
                  <a:gd name="connsiteY6" fmla="*/ 116682 h 257176"/>
                  <a:gd name="connsiteX7" fmla="*/ 376239 w 752478"/>
                  <a:gd name="connsiteY7" fmla="*/ 0 h 257176"/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52478 w 752478"/>
                  <a:gd name="connsiteY2" fmla="*/ 140494 h 257176"/>
                  <a:gd name="connsiteX3" fmla="*/ 376239 w 752478"/>
                  <a:gd name="connsiteY3" fmla="*/ 257176 h 257176"/>
                  <a:gd name="connsiteX4" fmla="*/ 0 w 752478"/>
                  <a:gd name="connsiteY4" fmla="*/ 140494 h 257176"/>
                  <a:gd name="connsiteX5" fmla="*/ 0 w 752478"/>
                  <a:gd name="connsiteY5" fmla="*/ 116682 h 257176"/>
                  <a:gd name="connsiteX6" fmla="*/ 376239 w 752478"/>
                  <a:gd name="connsiteY6" fmla="*/ 0 h 257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2478" h="257176">
                    <a:moveTo>
                      <a:pt x="376239" y="0"/>
                    </a:moveTo>
                    <a:lnTo>
                      <a:pt x="752478" y="116682"/>
                    </a:lnTo>
                    <a:lnTo>
                      <a:pt x="752478" y="140494"/>
                    </a:lnTo>
                    <a:lnTo>
                      <a:pt x="376239" y="257176"/>
                    </a:lnTo>
                    <a:lnTo>
                      <a:pt x="0" y="140494"/>
                    </a:lnTo>
                    <a:lnTo>
                      <a:pt x="0" y="116682"/>
                    </a:lnTo>
                    <a:lnTo>
                      <a:pt x="376239" y="0"/>
                    </a:lnTo>
                    <a:close/>
                  </a:path>
                </a:pathLst>
              </a:custGeom>
              <a:solidFill>
                <a:srgbClr val="6633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52" name="グループ化 751">
                <a:extLst>
                  <a:ext uri="{FF2B5EF4-FFF2-40B4-BE49-F238E27FC236}">
                    <a16:creationId xmlns:a16="http://schemas.microsoft.com/office/drawing/2014/main" id="{3091DE27-6587-48FC-A9A5-03A98C20DA86}"/>
                  </a:ext>
                </a:extLst>
              </p:cNvPr>
              <p:cNvGrpSpPr/>
              <p:nvPr/>
            </p:nvGrpSpPr>
            <p:grpSpPr>
              <a:xfrm flipV="1">
                <a:off x="1885946" y="2914412"/>
                <a:ext cx="495307" cy="642937"/>
                <a:chOff x="1885946" y="2990851"/>
                <a:chExt cx="495307" cy="788676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758" name="平行四辺形 757">
                  <a:extLst>
                    <a:ext uri="{FF2B5EF4-FFF2-40B4-BE49-F238E27FC236}">
                      <a16:creationId xmlns:a16="http://schemas.microsoft.com/office/drawing/2014/main" id="{7EF67786-A910-4A18-9079-86A02CDB6BC7}"/>
                    </a:ext>
                  </a:extLst>
                </p:cNvPr>
                <p:cNvSpPr/>
                <p:nvPr/>
              </p:nvSpPr>
              <p:spPr>
                <a:xfrm rot="5400000">
                  <a:off x="1615436" y="3261361"/>
                  <a:ext cx="788673" cy="247653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9" name="平行四辺形 758">
                  <a:extLst>
                    <a:ext uri="{FF2B5EF4-FFF2-40B4-BE49-F238E27FC236}">
                      <a16:creationId xmlns:a16="http://schemas.microsoft.com/office/drawing/2014/main" id="{00AE6CEC-14A8-4A37-8B51-89C054B82015}"/>
                    </a:ext>
                  </a:extLst>
                </p:cNvPr>
                <p:cNvSpPr/>
                <p:nvPr/>
              </p:nvSpPr>
              <p:spPr>
                <a:xfrm rot="16200000" flipH="1">
                  <a:off x="1863090" y="3261364"/>
                  <a:ext cx="788674" cy="247652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53" name="グループ化 752">
                <a:extLst>
                  <a:ext uri="{FF2B5EF4-FFF2-40B4-BE49-F238E27FC236}">
                    <a16:creationId xmlns:a16="http://schemas.microsoft.com/office/drawing/2014/main" id="{94A2FF17-7E47-480F-A8AD-8E09951EEA29}"/>
                  </a:ext>
                </a:extLst>
              </p:cNvPr>
              <p:cNvGrpSpPr/>
              <p:nvPr/>
            </p:nvGrpSpPr>
            <p:grpSpPr>
              <a:xfrm>
                <a:off x="1885946" y="2990851"/>
                <a:ext cx="495307" cy="642937"/>
                <a:chOff x="1885946" y="2990851"/>
                <a:chExt cx="495307" cy="788676"/>
              </a:xfrm>
              <a:solidFill>
                <a:sysClr val="windowText" lastClr="000000"/>
              </a:solidFill>
            </p:grpSpPr>
            <p:sp>
              <p:nvSpPr>
                <p:cNvPr id="756" name="平行四辺形 755">
                  <a:extLst>
                    <a:ext uri="{FF2B5EF4-FFF2-40B4-BE49-F238E27FC236}">
                      <a16:creationId xmlns:a16="http://schemas.microsoft.com/office/drawing/2014/main" id="{6DF5009A-89CE-44E8-8EE1-E8A249F6B7A9}"/>
                    </a:ext>
                  </a:extLst>
                </p:cNvPr>
                <p:cNvSpPr/>
                <p:nvPr/>
              </p:nvSpPr>
              <p:spPr>
                <a:xfrm rot="5400000">
                  <a:off x="1615436" y="3261361"/>
                  <a:ext cx="788673" cy="247653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7" name="平行四辺形 756">
                  <a:extLst>
                    <a:ext uri="{FF2B5EF4-FFF2-40B4-BE49-F238E27FC236}">
                      <a16:creationId xmlns:a16="http://schemas.microsoft.com/office/drawing/2014/main" id="{EF0B4F2C-CB51-41D2-B10C-FA12957386AD}"/>
                    </a:ext>
                  </a:extLst>
                </p:cNvPr>
                <p:cNvSpPr/>
                <p:nvPr/>
              </p:nvSpPr>
              <p:spPr>
                <a:xfrm rot="16200000" flipH="1">
                  <a:off x="1863090" y="3261364"/>
                  <a:ext cx="788674" cy="247652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54" name="平行四辺形 753">
                <a:extLst>
                  <a:ext uri="{FF2B5EF4-FFF2-40B4-BE49-F238E27FC236}">
                    <a16:creationId xmlns:a16="http://schemas.microsoft.com/office/drawing/2014/main" id="{33EE72A0-4555-4E19-81EA-006948F987EA}"/>
                  </a:ext>
                </a:extLst>
              </p:cNvPr>
              <p:cNvSpPr/>
              <p:nvPr/>
            </p:nvSpPr>
            <p:spPr>
              <a:xfrm rot="5400000">
                <a:off x="1716878" y="3212300"/>
                <a:ext cx="581018" cy="200026"/>
              </a:xfrm>
              <a:prstGeom prst="parallelogram">
                <a:avLst>
                  <a:gd name="adj" fmla="val 2897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5" name="平行四辺形 754">
                <a:extLst>
                  <a:ext uri="{FF2B5EF4-FFF2-40B4-BE49-F238E27FC236}">
                    <a16:creationId xmlns:a16="http://schemas.microsoft.com/office/drawing/2014/main" id="{C59A9E0C-82B4-48B7-BEA4-C58F6378145F}"/>
                  </a:ext>
                </a:extLst>
              </p:cNvPr>
              <p:cNvSpPr/>
              <p:nvPr/>
            </p:nvSpPr>
            <p:spPr>
              <a:xfrm rot="16200000" flipH="1">
                <a:off x="1971678" y="3214682"/>
                <a:ext cx="581016" cy="200028"/>
              </a:xfrm>
              <a:prstGeom prst="parallelogram">
                <a:avLst>
                  <a:gd name="adj" fmla="val 2897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31" name="グループ化 730">
              <a:extLst>
                <a:ext uri="{FF2B5EF4-FFF2-40B4-BE49-F238E27FC236}">
                  <a16:creationId xmlns:a16="http://schemas.microsoft.com/office/drawing/2014/main" id="{92F816AE-4060-4984-AEFD-6CB08EEDEF81}"/>
                </a:ext>
              </a:extLst>
            </p:cNvPr>
            <p:cNvGrpSpPr/>
            <p:nvPr/>
          </p:nvGrpSpPr>
          <p:grpSpPr>
            <a:xfrm>
              <a:off x="1969083" y="3055804"/>
              <a:ext cx="111892" cy="119042"/>
              <a:chOff x="1757360" y="2914412"/>
              <a:chExt cx="752478" cy="800570"/>
            </a:xfrm>
            <a:effectLst>
              <a:glow rad="38100">
                <a:srgbClr val="FFC000">
                  <a:alpha val="80000"/>
                </a:srgbClr>
              </a:glow>
            </a:effectLst>
          </p:grpSpPr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0CA23AE5-8DF4-4D9B-AFC5-363864FF2CE3}"/>
                  </a:ext>
                </a:extLst>
              </p:cNvPr>
              <p:cNvSpPr/>
              <p:nvPr/>
            </p:nvSpPr>
            <p:spPr>
              <a:xfrm>
                <a:off x="1757360" y="3457806"/>
                <a:ext cx="752478" cy="257176"/>
              </a:xfrm>
              <a:custGeom>
                <a:avLst/>
                <a:gdLst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14087 w 752478"/>
                  <a:gd name="connsiteY2" fmla="*/ 128588 h 257176"/>
                  <a:gd name="connsiteX3" fmla="*/ 752478 w 752478"/>
                  <a:gd name="connsiteY3" fmla="*/ 140494 h 257176"/>
                  <a:gd name="connsiteX4" fmla="*/ 376239 w 752478"/>
                  <a:gd name="connsiteY4" fmla="*/ 257176 h 257176"/>
                  <a:gd name="connsiteX5" fmla="*/ 0 w 752478"/>
                  <a:gd name="connsiteY5" fmla="*/ 140494 h 257176"/>
                  <a:gd name="connsiteX6" fmla="*/ 38391 w 752478"/>
                  <a:gd name="connsiteY6" fmla="*/ 128588 h 257176"/>
                  <a:gd name="connsiteX7" fmla="*/ 0 w 752478"/>
                  <a:gd name="connsiteY7" fmla="*/ 116682 h 257176"/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14087 w 752478"/>
                  <a:gd name="connsiteY2" fmla="*/ 128588 h 257176"/>
                  <a:gd name="connsiteX3" fmla="*/ 752478 w 752478"/>
                  <a:gd name="connsiteY3" fmla="*/ 140494 h 257176"/>
                  <a:gd name="connsiteX4" fmla="*/ 376239 w 752478"/>
                  <a:gd name="connsiteY4" fmla="*/ 257176 h 257176"/>
                  <a:gd name="connsiteX5" fmla="*/ 0 w 752478"/>
                  <a:gd name="connsiteY5" fmla="*/ 140494 h 257176"/>
                  <a:gd name="connsiteX6" fmla="*/ 0 w 752478"/>
                  <a:gd name="connsiteY6" fmla="*/ 116682 h 257176"/>
                  <a:gd name="connsiteX7" fmla="*/ 376239 w 752478"/>
                  <a:gd name="connsiteY7" fmla="*/ 0 h 257176"/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52478 w 752478"/>
                  <a:gd name="connsiteY2" fmla="*/ 140494 h 257176"/>
                  <a:gd name="connsiteX3" fmla="*/ 376239 w 752478"/>
                  <a:gd name="connsiteY3" fmla="*/ 257176 h 257176"/>
                  <a:gd name="connsiteX4" fmla="*/ 0 w 752478"/>
                  <a:gd name="connsiteY4" fmla="*/ 140494 h 257176"/>
                  <a:gd name="connsiteX5" fmla="*/ 0 w 752478"/>
                  <a:gd name="connsiteY5" fmla="*/ 116682 h 257176"/>
                  <a:gd name="connsiteX6" fmla="*/ 376239 w 752478"/>
                  <a:gd name="connsiteY6" fmla="*/ 0 h 257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2478" h="257176">
                    <a:moveTo>
                      <a:pt x="376239" y="0"/>
                    </a:moveTo>
                    <a:lnTo>
                      <a:pt x="752478" y="116682"/>
                    </a:lnTo>
                    <a:lnTo>
                      <a:pt x="752478" y="140494"/>
                    </a:lnTo>
                    <a:lnTo>
                      <a:pt x="376239" y="257176"/>
                    </a:lnTo>
                    <a:lnTo>
                      <a:pt x="0" y="140494"/>
                    </a:lnTo>
                    <a:lnTo>
                      <a:pt x="0" y="116682"/>
                    </a:lnTo>
                    <a:lnTo>
                      <a:pt x="376239" y="0"/>
                    </a:lnTo>
                    <a:close/>
                  </a:path>
                </a:pathLst>
              </a:custGeom>
              <a:solidFill>
                <a:srgbClr val="6633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43" name="グループ化 742">
                <a:extLst>
                  <a:ext uri="{FF2B5EF4-FFF2-40B4-BE49-F238E27FC236}">
                    <a16:creationId xmlns:a16="http://schemas.microsoft.com/office/drawing/2014/main" id="{849BFE67-FDAC-492A-B5B1-9E20D0D748F2}"/>
                  </a:ext>
                </a:extLst>
              </p:cNvPr>
              <p:cNvGrpSpPr/>
              <p:nvPr/>
            </p:nvGrpSpPr>
            <p:grpSpPr>
              <a:xfrm flipV="1">
                <a:off x="1885946" y="2914412"/>
                <a:ext cx="495307" cy="642937"/>
                <a:chOff x="1885946" y="2990851"/>
                <a:chExt cx="495307" cy="788676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749" name="平行四辺形 748">
                  <a:extLst>
                    <a:ext uri="{FF2B5EF4-FFF2-40B4-BE49-F238E27FC236}">
                      <a16:creationId xmlns:a16="http://schemas.microsoft.com/office/drawing/2014/main" id="{A4726B02-53FD-4D8E-95EB-83FC037C5896}"/>
                    </a:ext>
                  </a:extLst>
                </p:cNvPr>
                <p:cNvSpPr/>
                <p:nvPr/>
              </p:nvSpPr>
              <p:spPr>
                <a:xfrm rot="5400000">
                  <a:off x="1615436" y="3261361"/>
                  <a:ext cx="788673" cy="247653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0" name="平行四辺形 749">
                  <a:extLst>
                    <a:ext uri="{FF2B5EF4-FFF2-40B4-BE49-F238E27FC236}">
                      <a16:creationId xmlns:a16="http://schemas.microsoft.com/office/drawing/2014/main" id="{076574D1-20C6-46F9-BADF-87128DCAB572}"/>
                    </a:ext>
                  </a:extLst>
                </p:cNvPr>
                <p:cNvSpPr/>
                <p:nvPr/>
              </p:nvSpPr>
              <p:spPr>
                <a:xfrm rot="16200000" flipH="1">
                  <a:off x="1863090" y="3261364"/>
                  <a:ext cx="788674" cy="247652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44" name="グループ化 743">
                <a:extLst>
                  <a:ext uri="{FF2B5EF4-FFF2-40B4-BE49-F238E27FC236}">
                    <a16:creationId xmlns:a16="http://schemas.microsoft.com/office/drawing/2014/main" id="{A7679004-2A1B-4FA9-BB25-F0B77A787B0D}"/>
                  </a:ext>
                </a:extLst>
              </p:cNvPr>
              <p:cNvGrpSpPr/>
              <p:nvPr/>
            </p:nvGrpSpPr>
            <p:grpSpPr>
              <a:xfrm>
                <a:off x="1885946" y="2990851"/>
                <a:ext cx="495307" cy="642937"/>
                <a:chOff x="1885946" y="2990851"/>
                <a:chExt cx="495307" cy="788676"/>
              </a:xfrm>
              <a:solidFill>
                <a:sysClr val="windowText" lastClr="000000"/>
              </a:solidFill>
            </p:grpSpPr>
            <p:sp>
              <p:nvSpPr>
                <p:cNvPr id="747" name="平行四辺形 746">
                  <a:extLst>
                    <a:ext uri="{FF2B5EF4-FFF2-40B4-BE49-F238E27FC236}">
                      <a16:creationId xmlns:a16="http://schemas.microsoft.com/office/drawing/2014/main" id="{72465C92-4D94-49F3-9A14-E89943E37CF7}"/>
                    </a:ext>
                  </a:extLst>
                </p:cNvPr>
                <p:cNvSpPr/>
                <p:nvPr/>
              </p:nvSpPr>
              <p:spPr>
                <a:xfrm rot="5400000">
                  <a:off x="1615436" y="3261361"/>
                  <a:ext cx="788673" cy="247653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8" name="平行四辺形 747">
                  <a:extLst>
                    <a:ext uri="{FF2B5EF4-FFF2-40B4-BE49-F238E27FC236}">
                      <a16:creationId xmlns:a16="http://schemas.microsoft.com/office/drawing/2014/main" id="{13CB6F9D-9C5E-4025-A4C2-FC5EF89DBE6F}"/>
                    </a:ext>
                  </a:extLst>
                </p:cNvPr>
                <p:cNvSpPr/>
                <p:nvPr/>
              </p:nvSpPr>
              <p:spPr>
                <a:xfrm rot="16200000" flipH="1">
                  <a:off x="1863090" y="3261364"/>
                  <a:ext cx="788674" cy="247652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45" name="平行四辺形 744">
                <a:extLst>
                  <a:ext uri="{FF2B5EF4-FFF2-40B4-BE49-F238E27FC236}">
                    <a16:creationId xmlns:a16="http://schemas.microsoft.com/office/drawing/2014/main" id="{5F561089-3D4B-4343-AA57-8AB81236D9A1}"/>
                  </a:ext>
                </a:extLst>
              </p:cNvPr>
              <p:cNvSpPr/>
              <p:nvPr/>
            </p:nvSpPr>
            <p:spPr>
              <a:xfrm rot="5400000">
                <a:off x="1716878" y="3212300"/>
                <a:ext cx="581018" cy="200026"/>
              </a:xfrm>
              <a:prstGeom prst="parallelogram">
                <a:avLst>
                  <a:gd name="adj" fmla="val 2897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6" name="平行四辺形 745">
                <a:extLst>
                  <a:ext uri="{FF2B5EF4-FFF2-40B4-BE49-F238E27FC236}">
                    <a16:creationId xmlns:a16="http://schemas.microsoft.com/office/drawing/2014/main" id="{39E1942D-4D58-41A2-B69A-5C35F7FDC8C0}"/>
                  </a:ext>
                </a:extLst>
              </p:cNvPr>
              <p:cNvSpPr/>
              <p:nvPr/>
            </p:nvSpPr>
            <p:spPr>
              <a:xfrm rot="16200000" flipH="1">
                <a:off x="1971678" y="3214682"/>
                <a:ext cx="581016" cy="200028"/>
              </a:xfrm>
              <a:prstGeom prst="parallelogram">
                <a:avLst>
                  <a:gd name="adj" fmla="val 2897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32" name="グループ化 731">
              <a:extLst>
                <a:ext uri="{FF2B5EF4-FFF2-40B4-BE49-F238E27FC236}">
                  <a16:creationId xmlns:a16="http://schemas.microsoft.com/office/drawing/2014/main" id="{EE71C138-A26A-4064-AFFD-32D86AF71784}"/>
                </a:ext>
              </a:extLst>
            </p:cNvPr>
            <p:cNvGrpSpPr/>
            <p:nvPr/>
          </p:nvGrpSpPr>
          <p:grpSpPr>
            <a:xfrm>
              <a:off x="2343171" y="3265896"/>
              <a:ext cx="171429" cy="182384"/>
              <a:chOff x="1757360" y="2914412"/>
              <a:chExt cx="752478" cy="800570"/>
            </a:xfrm>
            <a:effectLst>
              <a:glow rad="38100">
                <a:srgbClr val="FFC000">
                  <a:alpha val="80000"/>
                </a:srgbClr>
              </a:glow>
            </a:effectLst>
          </p:grpSpPr>
          <p:sp>
            <p:nvSpPr>
              <p:cNvPr id="733" name="フリーフォーム: 図形 732">
                <a:extLst>
                  <a:ext uri="{FF2B5EF4-FFF2-40B4-BE49-F238E27FC236}">
                    <a16:creationId xmlns:a16="http://schemas.microsoft.com/office/drawing/2014/main" id="{5D5FC2CB-1F09-436A-86D9-462A2D590856}"/>
                  </a:ext>
                </a:extLst>
              </p:cNvPr>
              <p:cNvSpPr/>
              <p:nvPr/>
            </p:nvSpPr>
            <p:spPr>
              <a:xfrm>
                <a:off x="1757360" y="3457806"/>
                <a:ext cx="752478" cy="257176"/>
              </a:xfrm>
              <a:custGeom>
                <a:avLst/>
                <a:gdLst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14087 w 752478"/>
                  <a:gd name="connsiteY2" fmla="*/ 128588 h 257176"/>
                  <a:gd name="connsiteX3" fmla="*/ 752478 w 752478"/>
                  <a:gd name="connsiteY3" fmla="*/ 140494 h 257176"/>
                  <a:gd name="connsiteX4" fmla="*/ 376239 w 752478"/>
                  <a:gd name="connsiteY4" fmla="*/ 257176 h 257176"/>
                  <a:gd name="connsiteX5" fmla="*/ 0 w 752478"/>
                  <a:gd name="connsiteY5" fmla="*/ 140494 h 257176"/>
                  <a:gd name="connsiteX6" fmla="*/ 38391 w 752478"/>
                  <a:gd name="connsiteY6" fmla="*/ 128588 h 257176"/>
                  <a:gd name="connsiteX7" fmla="*/ 0 w 752478"/>
                  <a:gd name="connsiteY7" fmla="*/ 116682 h 257176"/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14087 w 752478"/>
                  <a:gd name="connsiteY2" fmla="*/ 128588 h 257176"/>
                  <a:gd name="connsiteX3" fmla="*/ 752478 w 752478"/>
                  <a:gd name="connsiteY3" fmla="*/ 140494 h 257176"/>
                  <a:gd name="connsiteX4" fmla="*/ 376239 w 752478"/>
                  <a:gd name="connsiteY4" fmla="*/ 257176 h 257176"/>
                  <a:gd name="connsiteX5" fmla="*/ 0 w 752478"/>
                  <a:gd name="connsiteY5" fmla="*/ 140494 h 257176"/>
                  <a:gd name="connsiteX6" fmla="*/ 0 w 752478"/>
                  <a:gd name="connsiteY6" fmla="*/ 116682 h 257176"/>
                  <a:gd name="connsiteX7" fmla="*/ 376239 w 752478"/>
                  <a:gd name="connsiteY7" fmla="*/ 0 h 257176"/>
                  <a:gd name="connsiteX0" fmla="*/ 376239 w 752478"/>
                  <a:gd name="connsiteY0" fmla="*/ 0 h 257176"/>
                  <a:gd name="connsiteX1" fmla="*/ 752478 w 752478"/>
                  <a:gd name="connsiteY1" fmla="*/ 116682 h 257176"/>
                  <a:gd name="connsiteX2" fmla="*/ 752478 w 752478"/>
                  <a:gd name="connsiteY2" fmla="*/ 140494 h 257176"/>
                  <a:gd name="connsiteX3" fmla="*/ 376239 w 752478"/>
                  <a:gd name="connsiteY3" fmla="*/ 257176 h 257176"/>
                  <a:gd name="connsiteX4" fmla="*/ 0 w 752478"/>
                  <a:gd name="connsiteY4" fmla="*/ 140494 h 257176"/>
                  <a:gd name="connsiteX5" fmla="*/ 0 w 752478"/>
                  <a:gd name="connsiteY5" fmla="*/ 116682 h 257176"/>
                  <a:gd name="connsiteX6" fmla="*/ 376239 w 752478"/>
                  <a:gd name="connsiteY6" fmla="*/ 0 h 257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2478" h="257176">
                    <a:moveTo>
                      <a:pt x="376239" y="0"/>
                    </a:moveTo>
                    <a:lnTo>
                      <a:pt x="752478" y="116682"/>
                    </a:lnTo>
                    <a:lnTo>
                      <a:pt x="752478" y="140494"/>
                    </a:lnTo>
                    <a:lnTo>
                      <a:pt x="376239" y="257176"/>
                    </a:lnTo>
                    <a:lnTo>
                      <a:pt x="0" y="140494"/>
                    </a:lnTo>
                    <a:lnTo>
                      <a:pt x="0" y="116682"/>
                    </a:lnTo>
                    <a:lnTo>
                      <a:pt x="376239" y="0"/>
                    </a:lnTo>
                    <a:close/>
                  </a:path>
                </a:pathLst>
              </a:custGeom>
              <a:solidFill>
                <a:srgbClr val="6633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34" name="グループ化 733">
                <a:extLst>
                  <a:ext uri="{FF2B5EF4-FFF2-40B4-BE49-F238E27FC236}">
                    <a16:creationId xmlns:a16="http://schemas.microsoft.com/office/drawing/2014/main" id="{C96006AF-D4E5-4DF1-8C50-45B5F486AA0D}"/>
                  </a:ext>
                </a:extLst>
              </p:cNvPr>
              <p:cNvGrpSpPr/>
              <p:nvPr/>
            </p:nvGrpSpPr>
            <p:grpSpPr>
              <a:xfrm flipV="1">
                <a:off x="1885946" y="2914412"/>
                <a:ext cx="495307" cy="642937"/>
                <a:chOff x="1885946" y="2990851"/>
                <a:chExt cx="495307" cy="788676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740" name="平行四辺形 739">
                  <a:extLst>
                    <a:ext uri="{FF2B5EF4-FFF2-40B4-BE49-F238E27FC236}">
                      <a16:creationId xmlns:a16="http://schemas.microsoft.com/office/drawing/2014/main" id="{555DFC5D-39AB-4288-BF28-CEE2CB28EDBB}"/>
                    </a:ext>
                  </a:extLst>
                </p:cNvPr>
                <p:cNvSpPr/>
                <p:nvPr/>
              </p:nvSpPr>
              <p:spPr>
                <a:xfrm rot="5400000">
                  <a:off x="1615436" y="3261361"/>
                  <a:ext cx="788673" cy="247653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1" name="平行四辺形 740">
                  <a:extLst>
                    <a:ext uri="{FF2B5EF4-FFF2-40B4-BE49-F238E27FC236}">
                      <a16:creationId xmlns:a16="http://schemas.microsoft.com/office/drawing/2014/main" id="{5A429306-FF4E-4CC2-A7BF-BEC2F0D71026}"/>
                    </a:ext>
                  </a:extLst>
                </p:cNvPr>
                <p:cNvSpPr/>
                <p:nvPr/>
              </p:nvSpPr>
              <p:spPr>
                <a:xfrm rot="16200000" flipH="1">
                  <a:off x="1863090" y="3261364"/>
                  <a:ext cx="788674" cy="247652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35" name="グループ化 734">
                <a:extLst>
                  <a:ext uri="{FF2B5EF4-FFF2-40B4-BE49-F238E27FC236}">
                    <a16:creationId xmlns:a16="http://schemas.microsoft.com/office/drawing/2014/main" id="{28695B1D-7406-4B50-8352-C7F4DA970C02}"/>
                  </a:ext>
                </a:extLst>
              </p:cNvPr>
              <p:cNvGrpSpPr/>
              <p:nvPr/>
            </p:nvGrpSpPr>
            <p:grpSpPr>
              <a:xfrm>
                <a:off x="1885946" y="2990851"/>
                <a:ext cx="495307" cy="642937"/>
                <a:chOff x="1885946" y="2990851"/>
                <a:chExt cx="495307" cy="788676"/>
              </a:xfrm>
              <a:solidFill>
                <a:sysClr val="windowText" lastClr="000000"/>
              </a:solidFill>
            </p:grpSpPr>
            <p:sp>
              <p:nvSpPr>
                <p:cNvPr id="738" name="平行四辺形 737">
                  <a:extLst>
                    <a:ext uri="{FF2B5EF4-FFF2-40B4-BE49-F238E27FC236}">
                      <a16:creationId xmlns:a16="http://schemas.microsoft.com/office/drawing/2014/main" id="{A59959CB-EBDF-4CC2-94CA-265CACC3A250}"/>
                    </a:ext>
                  </a:extLst>
                </p:cNvPr>
                <p:cNvSpPr/>
                <p:nvPr/>
              </p:nvSpPr>
              <p:spPr>
                <a:xfrm rot="5400000">
                  <a:off x="1615436" y="3261361"/>
                  <a:ext cx="788673" cy="247653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9" name="平行四辺形 738">
                  <a:extLst>
                    <a:ext uri="{FF2B5EF4-FFF2-40B4-BE49-F238E27FC236}">
                      <a16:creationId xmlns:a16="http://schemas.microsoft.com/office/drawing/2014/main" id="{BB91EEC5-FBED-4FE2-A087-41325260CC61}"/>
                    </a:ext>
                  </a:extLst>
                </p:cNvPr>
                <p:cNvSpPr/>
                <p:nvPr/>
              </p:nvSpPr>
              <p:spPr>
                <a:xfrm rot="16200000" flipH="1">
                  <a:off x="1863090" y="3261364"/>
                  <a:ext cx="788674" cy="247652"/>
                </a:xfrm>
                <a:prstGeom prst="parallelogram">
                  <a:avLst>
                    <a:gd name="adj" fmla="val 28974"/>
                  </a:avLst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36" name="平行四辺形 735">
                <a:extLst>
                  <a:ext uri="{FF2B5EF4-FFF2-40B4-BE49-F238E27FC236}">
                    <a16:creationId xmlns:a16="http://schemas.microsoft.com/office/drawing/2014/main" id="{6596CF0E-0312-45D7-8A5B-7EC165892D56}"/>
                  </a:ext>
                </a:extLst>
              </p:cNvPr>
              <p:cNvSpPr/>
              <p:nvPr/>
            </p:nvSpPr>
            <p:spPr>
              <a:xfrm rot="5400000">
                <a:off x="1716878" y="3212300"/>
                <a:ext cx="581018" cy="200026"/>
              </a:xfrm>
              <a:prstGeom prst="parallelogram">
                <a:avLst>
                  <a:gd name="adj" fmla="val 2897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7" name="平行四辺形 736">
                <a:extLst>
                  <a:ext uri="{FF2B5EF4-FFF2-40B4-BE49-F238E27FC236}">
                    <a16:creationId xmlns:a16="http://schemas.microsoft.com/office/drawing/2014/main" id="{1A8E5544-0454-4003-A382-B151851D950E}"/>
                  </a:ext>
                </a:extLst>
              </p:cNvPr>
              <p:cNvSpPr/>
              <p:nvPr/>
            </p:nvSpPr>
            <p:spPr>
              <a:xfrm rot="16200000" flipH="1">
                <a:off x="1971678" y="3214682"/>
                <a:ext cx="581016" cy="200028"/>
              </a:xfrm>
              <a:prstGeom prst="parallelogram">
                <a:avLst>
                  <a:gd name="adj" fmla="val 2897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72609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テキスト ボックス 418">
            <a:extLst>
              <a:ext uri="{FF2B5EF4-FFF2-40B4-BE49-F238E27FC236}">
                <a16:creationId xmlns:a16="http://schemas.microsoft.com/office/drawing/2014/main" id="{925DC757-2347-499B-8FE6-B97CA96779E1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サザエ</a:t>
            </a:r>
          </a:p>
        </p:txBody>
      </p:sp>
      <p:sp>
        <p:nvSpPr>
          <p:cNvPr id="420" name="テキスト ボックス 419">
            <a:extLst>
              <a:ext uri="{FF2B5EF4-FFF2-40B4-BE49-F238E27FC236}">
                <a16:creationId xmlns:a16="http://schemas.microsoft.com/office/drawing/2014/main" id="{53516D3F-9F7F-42A7-BCB5-519FA5D66BFB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トルコライス</a:t>
            </a:r>
          </a:p>
        </p:txBody>
      </p:sp>
      <p:sp>
        <p:nvSpPr>
          <p:cNvPr id="421" name="テキスト ボックス 420">
            <a:extLst>
              <a:ext uri="{FF2B5EF4-FFF2-40B4-BE49-F238E27FC236}">
                <a16:creationId xmlns:a16="http://schemas.microsoft.com/office/drawing/2014/main" id="{BDECB83D-8B12-4E38-83EA-4E99973CB063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マダイ</a:t>
            </a:r>
          </a:p>
        </p:txBody>
      </p:sp>
      <p:sp>
        <p:nvSpPr>
          <p:cNvPr id="422" name="テキスト ボックス 421">
            <a:extLst>
              <a:ext uri="{FF2B5EF4-FFF2-40B4-BE49-F238E27FC236}">
                <a16:creationId xmlns:a16="http://schemas.microsoft.com/office/drawing/2014/main" id="{AB74FCC0-936B-4C9C-9FE7-A96AF25AF77B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ビードロ</a:t>
            </a:r>
          </a:p>
        </p:txBody>
      </p:sp>
      <p:sp>
        <p:nvSpPr>
          <p:cNvPr id="423" name="テキスト ボックス 422">
            <a:extLst>
              <a:ext uri="{FF2B5EF4-FFF2-40B4-BE49-F238E27FC236}">
                <a16:creationId xmlns:a16="http://schemas.microsoft.com/office/drawing/2014/main" id="{D733B4EA-3675-4990-A44A-3DB3D4E013CA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長崎県と言えば・・・</a:t>
            </a:r>
          </a:p>
        </p:txBody>
      </p:sp>
      <p:grpSp>
        <p:nvGrpSpPr>
          <p:cNvPr id="424" name="グループ化 423">
            <a:extLst>
              <a:ext uri="{FF2B5EF4-FFF2-40B4-BE49-F238E27FC236}">
                <a16:creationId xmlns:a16="http://schemas.microsoft.com/office/drawing/2014/main" id="{D0DE4CDC-8A41-405C-A0F3-5B42557ADCBF}"/>
              </a:ext>
            </a:extLst>
          </p:cNvPr>
          <p:cNvGrpSpPr/>
          <p:nvPr/>
        </p:nvGrpSpPr>
        <p:grpSpPr>
          <a:xfrm>
            <a:off x="3797350" y="1542883"/>
            <a:ext cx="2307810" cy="1340630"/>
            <a:chOff x="5430395" y="3693935"/>
            <a:chExt cx="3804092" cy="2209835"/>
          </a:xfrm>
        </p:grpSpPr>
        <p:sp>
          <p:nvSpPr>
            <p:cNvPr id="425" name="フリーフォーム: 図形 424">
              <a:extLst>
                <a:ext uri="{FF2B5EF4-FFF2-40B4-BE49-F238E27FC236}">
                  <a16:creationId xmlns:a16="http://schemas.microsoft.com/office/drawing/2014/main" id="{751DB465-291D-4391-8845-A7DF53A70CDD}"/>
                </a:ext>
              </a:extLst>
            </p:cNvPr>
            <p:cNvSpPr/>
            <p:nvPr/>
          </p:nvSpPr>
          <p:spPr>
            <a:xfrm rot="13755049">
              <a:off x="6526987" y="5454951"/>
              <a:ext cx="567451" cy="330187"/>
            </a:xfrm>
            <a:custGeom>
              <a:avLst/>
              <a:gdLst>
                <a:gd name="connsiteX0" fmla="*/ 1355942 w 1889976"/>
                <a:gd name="connsiteY0" fmla="*/ 10089 h 842690"/>
                <a:gd name="connsiteX1" fmla="*/ 1808539 w 1889976"/>
                <a:gd name="connsiteY1" fmla="*/ 84806 h 842690"/>
                <a:gd name="connsiteX2" fmla="*/ 1889976 w 1889976"/>
                <a:gd name="connsiteY2" fmla="*/ 111166 h 842690"/>
                <a:gd name="connsiteX3" fmla="*/ 1779998 w 1889976"/>
                <a:gd name="connsiteY3" fmla="*/ 132101 h 842690"/>
                <a:gd name="connsiteX4" fmla="*/ 1334219 w 1889976"/>
                <a:gd name="connsiteY4" fmla="*/ 256918 h 842690"/>
                <a:gd name="connsiteX5" fmla="*/ 355464 w 1889976"/>
                <a:gd name="connsiteY5" fmla="*/ 788346 h 842690"/>
                <a:gd name="connsiteX6" fmla="*/ 301018 w 1889976"/>
                <a:gd name="connsiteY6" fmla="*/ 842690 h 842690"/>
                <a:gd name="connsiteX7" fmla="*/ 323860 w 1889976"/>
                <a:gd name="connsiteY7" fmla="*/ 791345 h 842690"/>
                <a:gd name="connsiteX8" fmla="*/ 340861 w 1889976"/>
                <a:gd name="connsiteY8" fmla="*/ 705413 h 842690"/>
                <a:gd name="connsiteX9" fmla="*/ 77533 w 1889976"/>
                <a:gd name="connsiteY9" fmla="*/ 284408 h 842690"/>
                <a:gd name="connsiteX10" fmla="*/ 0 w 1889976"/>
                <a:gd name="connsiteY10" fmla="*/ 255996 h 842690"/>
                <a:gd name="connsiteX11" fmla="*/ 51279 w 1889976"/>
                <a:gd name="connsiteY11" fmla="*/ 218932 h 842690"/>
                <a:gd name="connsiteX12" fmla="*/ 1100851 w 1889976"/>
                <a:gd name="connsiteY12" fmla="*/ 0 h 842690"/>
                <a:gd name="connsiteX13" fmla="*/ 1355942 w 1889976"/>
                <a:gd name="connsiteY13" fmla="*/ 10089 h 842690"/>
                <a:gd name="connsiteX0" fmla="*/ 1355942 w 1889976"/>
                <a:gd name="connsiteY0" fmla="*/ 10089 h 791345"/>
                <a:gd name="connsiteX1" fmla="*/ 1808539 w 1889976"/>
                <a:gd name="connsiteY1" fmla="*/ 84806 h 791345"/>
                <a:gd name="connsiteX2" fmla="*/ 1889976 w 1889976"/>
                <a:gd name="connsiteY2" fmla="*/ 111166 h 791345"/>
                <a:gd name="connsiteX3" fmla="*/ 1779998 w 1889976"/>
                <a:gd name="connsiteY3" fmla="*/ 132101 h 791345"/>
                <a:gd name="connsiteX4" fmla="*/ 1334219 w 1889976"/>
                <a:gd name="connsiteY4" fmla="*/ 256918 h 791345"/>
                <a:gd name="connsiteX5" fmla="*/ 355464 w 1889976"/>
                <a:gd name="connsiteY5" fmla="*/ 788346 h 791345"/>
                <a:gd name="connsiteX6" fmla="*/ 323860 w 1889976"/>
                <a:gd name="connsiteY6" fmla="*/ 791345 h 791345"/>
                <a:gd name="connsiteX7" fmla="*/ 340861 w 1889976"/>
                <a:gd name="connsiteY7" fmla="*/ 705413 h 791345"/>
                <a:gd name="connsiteX8" fmla="*/ 77533 w 1889976"/>
                <a:gd name="connsiteY8" fmla="*/ 284408 h 791345"/>
                <a:gd name="connsiteX9" fmla="*/ 0 w 1889976"/>
                <a:gd name="connsiteY9" fmla="*/ 255996 h 791345"/>
                <a:gd name="connsiteX10" fmla="*/ 51279 w 1889976"/>
                <a:gd name="connsiteY10" fmla="*/ 218932 h 791345"/>
                <a:gd name="connsiteX11" fmla="*/ 1100851 w 1889976"/>
                <a:gd name="connsiteY11" fmla="*/ 0 h 791345"/>
                <a:gd name="connsiteX12" fmla="*/ 1355942 w 1889976"/>
                <a:gd name="connsiteY12" fmla="*/ 10089 h 791345"/>
                <a:gd name="connsiteX0" fmla="*/ 1355942 w 1889976"/>
                <a:gd name="connsiteY0" fmla="*/ 10089 h 788346"/>
                <a:gd name="connsiteX1" fmla="*/ 1808539 w 1889976"/>
                <a:gd name="connsiteY1" fmla="*/ 84806 h 788346"/>
                <a:gd name="connsiteX2" fmla="*/ 1889976 w 1889976"/>
                <a:gd name="connsiteY2" fmla="*/ 111166 h 788346"/>
                <a:gd name="connsiteX3" fmla="*/ 1779998 w 1889976"/>
                <a:gd name="connsiteY3" fmla="*/ 132101 h 788346"/>
                <a:gd name="connsiteX4" fmla="*/ 1334219 w 1889976"/>
                <a:gd name="connsiteY4" fmla="*/ 256918 h 788346"/>
                <a:gd name="connsiteX5" fmla="*/ 355464 w 1889976"/>
                <a:gd name="connsiteY5" fmla="*/ 788346 h 788346"/>
                <a:gd name="connsiteX6" fmla="*/ 340861 w 1889976"/>
                <a:gd name="connsiteY6" fmla="*/ 705413 h 788346"/>
                <a:gd name="connsiteX7" fmla="*/ 77533 w 1889976"/>
                <a:gd name="connsiteY7" fmla="*/ 284408 h 788346"/>
                <a:gd name="connsiteX8" fmla="*/ 0 w 1889976"/>
                <a:gd name="connsiteY8" fmla="*/ 255996 h 788346"/>
                <a:gd name="connsiteX9" fmla="*/ 51279 w 1889976"/>
                <a:gd name="connsiteY9" fmla="*/ 218932 h 788346"/>
                <a:gd name="connsiteX10" fmla="*/ 1100851 w 1889976"/>
                <a:gd name="connsiteY10" fmla="*/ 0 h 788346"/>
                <a:gd name="connsiteX11" fmla="*/ 1355942 w 1889976"/>
                <a:gd name="connsiteY11" fmla="*/ 10089 h 788346"/>
                <a:gd name="connsiteX0" fmla="*/ 1355942 w 1889976"/>
                <a:gd name="connsiteY0" fmla="*/ 10089 h 788346"/>
                <a:gd name="connsiteX1" fmla="*/ 1808539 w 1889976"/>
                <a:gd name="connsiteY1" fmla="*/ 84806 h 788346"/>
                <a:gd name="connsiteX2" fmla="*/ 1889976 w 1889976"/>
                <a:gd name="connsiteY2" fmla="*/ 111166 h 788346"/>
                <a:gd name="connsiteX3" fmla="*/ 1779998 w 1889976"/>
                <a:gd name="connsiteY3" fmla="*/ 132101 h 788346"/>
                <a:gd name="connsiteX4" fmla="*/ 1334219 w 1889976"/>
                <a:gd name="connsiteY4" fmla="*/ 256918 h 788346"/>
                <a:gd name="connsiteX5" fmla="*/ 355464 w 1889976"/>
                <a:gd name="connsiteY5" fmla="*/ 788346 h 788346"/>
                <a:gd name="connsiteX6" fmla="*/ 77533 w 1889976"/>
                <a:gd name="connsiteY6" fmla="*/ 284408 h 788346"/>
                <a:gd name="connsiteX7" fmla="*/ 0 w 1889976"/>
                <a:gd name="connsiteY7" fmla="*/ 255996 h 788346"/>
                <a:gd name="connsiteX8" fmla="*/ 51279 w 1889976"/>
                <a:gd name="connsiteY8" fmla="*/ 218932 h 788346"/>
                <a:gd name="connsiteX9" fmla="*/ 1100851 w 1889976"/>
                <a:gd name="connsiteY9" fmla="*/ 0 h 788346"/>
                <a:gd name="connsiteX10" fmla="*/ 1355942 w 1889976"/>
                <a:gd name="connsiteY10" fmla="*/ 10089 h 788346"/>
                <a:gd name="connsiteX0" fmla="*/ 1355942 w 1889976"/>
                <a:gd name="connsiteY0" fmla="*/ 10089 h 788946"/>
                <a:gd name="connsiteX1" fmla="*/ 1808539 w 1889976"/>
                <a:gd name="connsiteY1" fmla="*/ 84806 h 788946"/>
                <a:gd name="connsiteX2" fmla="*/ 1889976 w 1889976"/>
                <a:gd name="connsiteY2" fmla="*/ 111166 h 788946"/>
                <a:gd name="connsiteX3" fmla="*/ 1779998 w 1889976"/>
                <a:gd name="connsiteY3" fmla="*/ 132101 h 788946"/>
                <a:gd name="connsiteX4" fmla="*/ 1334219 w 1889976"/>
                <a:gd name="connsiteY4" fmla="*/ 256918 h 788946"/>
                <a:gd name="connsiteX5" fmla="*/ 355464 w 1889976"/>
                <a:gd name="connsiteY5" fmla="*/ 788346 h 788946"/>
                <a:gd name="connsiteX6" fmla="*/ 77533 w 1889976"/>
                <a:gd name="connsiteY6" fmla="*/ 284408 h 788946"/>
                <a:gd name="connsiteX7" fmla="*/ 0 w 1889976"/>
                <a:gd name="connsiteY7" fmla="*/ 255996 h 788946"/>
                <a:gd name="connsiteX8" fmla="*/ 51279 w 1889976"/>
                <a:gd name="connsiteY8" fmla="*/ 218932 h 788946"/>
                <a:gd name="connsiteX9" fmla="*/ 1100851 w 1889976"/>
                <a:gd name="connsiteY9" fmla="*/ 0 h 788946"/>
                <a:gd name="connsiteX10" fmla="*/ 1355942 w 1889976"/>
                <a:gd name="connsiteY10" fmla="*/ 10089 h 788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89976" h="788946">
                  <a:moveTo>
                    <a:pt x="1355942" y="10089"/>
                  </a:moveTo>
                  <a:cubicBezTo>
                    <a:pt x="1520735" y="23318"/>
                    <a:pt x="1673863" y="49111"/>
                    <a:pt x="1808539" y="84806"/>
                  </a:cubicBezTo>
                  <a:lnTo>
                    <a:pt x="1889976" y="111166"/>
                  </a:lnTo>
                  <a:lnTo>
                    <a:pt x="1779998" y="132101"/>
                  </a:lnTo>
                  <a:cubicBezTo>
                    <a:pt x="1636125" y="162718"/>
                    <a:pt x="1486272" y="204265"/>
                    <a:pt x="1334219" y="256918"/>
                  </a:cubicBezTo>
                  <a:cubicBezTo>
                    <a:pt x="928747" y="397326"/>
                    <a:pt x="560520" y="771237"/>
                    <a:pt x="355464" y="788346"/>
                  </a:cubicBezTo>
                  <a:cubicBezTo>
                    <a:pt x="150408" y="805455"/>
                    <a:pt x="170177" y="452387"/>
                    <a:pt x="77533" y="284408"/>
                  </a:cubicBezTo>
                  <a:lnTo>
                    <a:pt x="0" y="255996"/>
                  </a:lnTo>
                  <a:lnTo>
                    <a:pt x="51279" y="218932"/>
                  </a:lnTo>
                  <a:cubicBezTo>
                    <a:pt x="278742" y="86844"/>
                    <a:pt x="663946" y="0"/>
                    <a:pt x="1100851" y="0"/>
                  </a:cubicBezTo>
                  <a:cubicBezTo>
                    <a:pt x="1188232" y="0"/>
                    <a:pt x="1273545" y="3474"/>
                    <a:pt x="1355942" y="10089"/>
                  </a:cubicBezTo>
                  <a:close/>
                </a:path>
              </a:pathLst>
            </a:custGeom>
            <a:pattFill prst="wdUpDiag">
              <a:fgClr>
                <a:srgbClr val="FF0000"/>
              </a:fgClr>
              <a:bgClr>
                <a:srgbClr val="FFC000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6" name="フリーフォーム: 図形 425">
              <a:extLst>
                <a:ext uri="{FF2B5EF4-FFF2-40B4-BE49-F238E27FC236}">
                  <a16:creationId xmlns:a16="http://schemas.microsoft.com/office/drawing/2014/main" id="{62DF3337-EB9E-41E7-9B21-6597B67D734C}"/>
                </a:ext>
              </a:extLst>
            </p:cNvPr>
            <p:cNvSpPr/>
            <p:nvPr/>
          </p:nvSpPr>
          <p:spPr>
            <a:xfrm>
              <a:off x="8447746" y="4037439"/>
              <a:ext cx="786741" cy="1565496"/>
            </a:xfrm>
            <a:custGeom>
              <a:avLst/>
              <a:gdLst>
                <a:gd name="connsiteX0" fmla="*/ 1879833 w 1879833"/>
                <a:gd name="connsiteY0" fmla="*/ 0 h 2988078"/>
                <a:gd name="connsiteX1" fmla="*/ 1830080 w 1879833"/>
                <a:gd name="connsiteY1" fmla="*/ 52949 h 2988078"/>
                <a:gd name="connsiteX2" fmla="*/ 1285767 w 1879833"/>
                <a:gd name="connsiteY2" fmla="*/ 1591723 h 2988078"/>
                <a:gd name="connsiteX3" fmla="*/ 1710136 w 1879833"/>
                <a:gd name="connsiteY3" fmla="*/ 2975960 h 2988078"/>
                <a:gd name="connsiteX4" fmla="*/ 1719542 w 1879833"/>
                <a:gd name="connsiteY4" fmla="*/ 2988078 h 2988078"/>
                <a:gd name="connsiteX5" fmla="*/ 1658604 w 1879833"/>
                <a:gd name="connsiteY5" fmla="*/ 2966301 h 2988078"/>
                <a:gd name="connsiteX6" fmla="*/ 136 w 1879833"/>
                <a:gd name="connsiteY6" fmla="*/ 1636086 h 2988078"/>
                <a:gd name="connsiteX7" fmla="*/ 1834504 w 1879833"/>
                <a:gd name="connsiteY7" fmla="*/ 14089 h 2988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79833" h="2988078">
                  <a:moveTo>
                    <a:pt x="1879833" y="0"/>
                  </a:moveTo>
                  <a:lnTo>
                    <a:pt x="1830080" y="52949"/>
                  </a:lnTo>
                  <a:cubicBezTo>
                    <a:pt x="1493776" y="446756"/>
                    <a:pt x="1285767" y="990795"/>
                    <a:pt x="1285767" y="1591723"/>
                  </a:cubicBezTo>
                  <a:cubicBezTo>
                    <a:pt x="1285767" y="2117536"/>
                    <a:pt x="1445024" y="2599792"/>
                    <a:pt x="1710136" y="2975960"/>
                  </a:cubicBezTo>
                  <a:lnTo>
                    <a:pt x="1719542" y="2988078"/>
                  </a:lnTo>
                  <a:lnTo>
                    <a:pt x="1658604" y="2966301"/>
                  </a:lnTo>
                  <a:cubicBezTo>
                    <a:pt x="889807" y="2673722"/>
                    <a:pt x="-12715" y="2134452"/>
                    <a:pt x="136" y="1636086"/>
                  </a:cubicBezTo>
                  <a:cubicBezTo>
                    <a:pt x="15324" y="1047108"/>
                    <a:pt x="1094498" y="275715"/>
                    <a:pt x="1834504" y="14089"/>
                  </a:cubicBezTo>
                  <a:close/>
                </a:path>
              </a:pathLst>
            </a:custGeom>
            <a:pattFill prst="dkHorz">
              <a:fgClr>
                <a:srgbClr val="FF0000"/>
              </a:fgClr>
              <a:bgClr>
                <a:srgbClr val="FFC000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6FA1BDED-7DEF-4141-8F46-75426FA89C3F}"/>
                </a:ext>
              </a:extLst>
            </p:cNvPr>
            <p:cNvGrpSpPr/>
            <p:nvPr/>
          </p:nvGrpSpPr>
          <p:grpSpPr>
            <a:xfrm>
              <a:off x="6558679" y="3693935"/>
              <a:ext cx="1644192" cy="1359124"/>
              <a:chOff x="3012629" y="1774269"/>
              <a:chExt cx="3716656" cy="3008340"/>
            </a:xfrm>
            <a:pattFill prst="wdUpDiag">
              <a:fgClr>
                <a:srgbClr val="FF0000"/>
              </a:fgClr>
              <a:bgClr>
                <a:srgbClr val="FFC000"/>
              </a:bgClr>
            </a:pattFill>
          </p:grpSpPr>
          <p:sp>
            <p:nvSpPr>
              <p:cNvPr id="444" name="フリーフォーム: 図形 443">
                <a:extLst>
                  <a:ext uri="{FF2B5EF4-FFF2-40B4-BE49-F238E27FC236}">
                    <a16:creationId xmlns:a16="http://schemas.microsoft.com/office/drawing/2014/main" id="{A0BB7921-B316-46FF-B6B7-5B5D8A45D0CE}"/>
                  </a:ext>
                </a:extLst>
              </p:cNvPr>
              <p:cNvSpPr/>
              <p:nvPr/>
            </p:nvSpPr>
            <p:spPr>
              <a:xfrm rot="1800000">
                <a:off x="3012629" y="1774269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F59BFA71-091E-4B6A-9BAD-6C7656182A6D}"/>
                  </a:ext>
                </a:extLst>
              </p:cNvPr>
              <p:cNvSpPr/>
              <p:nvPr/>
            </p:nvSpPr>
            <p:spPr>
              <a:xfrm rot="1800000">
                <a:off x="3311080" y="1869519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AAAC24AA-B581-487B-A645-B0A3A2528562}"/>
                  </a:ext>
                </a:extLst>
              </p:cNvPr>
              <p:cNvSpPr/>
              <p:nvPr/>
            </p:nvSpPr>
            <p:spPr>
              <a:xfrm rot="1800000">
                <a:off x="3603180" y="1996520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483F1FE1-D09D-46E7-A87B-5E77CB909A84}"/>
                  </a:ext>
                </a:extLst>
              </p:cNvPr>
              <p:cNvSpPr/>
              <p:nvPr/>
            </p:nvSpPr>
            <p:spPr>
              <a:xfrm rot="1800000">
                <a:off x="3882579" y="2123520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459C7ECB-A84B-409D-AE4A-D73AAB43AD70}"/>
                  </a:ext>
                </a:extLst>
              </p:cNvPr>
              <p:cNvSpPr/>
              <p:nvPr/>
            </p:nvSpPr>
            <p:spPr>
              <a:xfrm rot="1800000">
                <a:off x="4149279" y="2231470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9" name="フリーフォーム: 図形 448">
                <a:extLst>
                  <a:ext uri="{FF2B5EF4-FFF2-40B4-BE49-F238E27FC236}">
                    <a16:creationId xmlns:a16="http://schemas.microsoft.com/office/drawing/2014/main" id="{474B0E0D-85FF-46CC-AD55-B7322ABC3295}"/>
                  </a:ext>
                </a:extLst>
              </p:cNvPr>
              <p:cNvSpPr/>
              <p:nvPr/>
            </p:nvSpPr>
            <p:spPr>
              <a:xfrm rot="1800000">
                <a:off x="4396929" y="2352120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D3886EDF-1B65-405B-AB9B-5F0B7A9DAE22}"/>
                  </a:ext>
                </a:extLst>
              </p:cNvPr>
              <p:cNvSpPr/>
              <p:nvPr/>
            </p:nvSpPr>
            <p:spPr>
              <a:xfrm rot="1800000">
                <a:off x="4625529" y="2504520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04E53870-2403-4B65-B80E-110AD39B0564}"/>
                  </a:ext>
                </a:extLst>
              </p:cNvPr>
              <p:cNvSpPr/>
              <p:nvPr/>
            </p:nvSpPr>
            <p:spPr>
              <a:xfrm rot="1800000">
                <a:off x="4930329" y="2580720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686FFC28-964D-4F00-85BC-BED1DE4B6FD0}"/>
                  </a:ext>
                </a:extLst>
              </p:cNvPr>
              <p:cNvSpPr/>
              <p:nvPr/>
            </p:nvSpPr>
            <p:spPr>
              <a:xfrm rot="1800000">
                <a:off x="5190679" y="2714069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3" name="フリーフォーム: 図形 452">
                <a:extLst>
                  <a:ext uri="{FF2B5EF4-FFF2-40B4-BE49-F238E27FC236}">
                    <a16:creationId xmlns:a16="http://schemas.microsoft.com/office/drawing/2014/main" id="{934AD572-C457-4557-B043-96D242DD084A}"/>
                  </a:ext>
                </a:extLst>
              </p:cNvPr>
              <p:cNvSpPr/>
              <p:nvPr/>
            </p:nvSpPr>
            <p:spPr>
              <a:xfrm rot="1800000">
                <a:off x="5425629" y="2847420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BA9465C5-271C-4388-8271-BC535820BADF}"/>
                  </a:ext>
                </a:extLst>
              </p:cNvPr>
              <p:cNvSpPr/>
              <p:nvPr/>
            </p:nvSpPr>
            <p:spPr>
              <a:xfrm rot="1800000">
                <a:off x="5657424" y="3019677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76AC7686-DE1A-4198-952D-C61D10B3D071}"/>
                  </a:ext>
                </a:extLst>
              </p:cNvPr>
              <p:cNvSpPr/>
              <p:nvPr/>
            </p:nvSpPr>
            <p:spPr>
              <a:xfrm rot="1800000">
                <a:off x="5879065" y="3190867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28" name="グループ化 427">
              <a:extLst>
                <a:ext uri="{FF2B5EF4-FFF2-40B4-BE49-F238E27FC236}">
                  <a16:creationId xmlns:a16="http://schemas.microsoft.com/office/drawing/2014/main" id="{7493815D-C54B-4A60-939D-57FFE1D69CD7}"/>
                </a:ext>
              </a:extLst>
            </p:cNvPr>
            <p:cNvGrpSpPr/>
            <p:nvPr/>
          </p:nvGrpSpPr>
          <p:grpSpPr>
            <a:xfrm rot="20592834" flipV="1">
              <a:off x="7377115" y="4833972"/>
              <a:ext cx="988518" cy="809315"/>
              <a:chOff x="3012629" y="1774269"/>
              <a:chExt cx="2234520" cy="2169593"/>
            </a:xfrm>
            <a:pattFill prst="wdUpDiag">
              <a:fgClr>
                <a:srgbClr val="FF0000"/>
              </a:fgClr>
              <a:bgClr>
                <a:srgbClr val="FFC000"/>
              </a:bgClr>
            </a:pattFill>
          </p:grpSpPr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B178DD3F-3759-4724-A501-796C13E0EAAE}"/>
                  </a:ext>
                </a:extLst>
              </p:cNvPr>
              <p:cNvSpPr/>
              <p:nvPr/>
            </p:nvSpPr>
            <p:spPr>
              <a:xfrm rot="1800000">
                <a:off x="3012629" y="1774269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401FD12D-CE8A-44BA-B37A-FD06EF3D74CF}"/>
                  </a:ext>
                </a:extLst>
              </p:cNvPr>
              <p:cNvSpPr/>
              <p:nvPr/>
            </p:nvSpPr>
            <p:spPr>
              <a:xfrm rot="1800000">
                <a:off x="3311080" y="1869519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3C5510B7-9259-41F6-AF92-D4A48CC651BB}"/>
                  </a:ext>
                </a:extLst>
              </p:cNvPr>
              <p:cNvSpPr/>
              <p:nvPr/>
            </p:nvSpPr>
            <p:spPr>
              <a:xfrm rot="1800000">
                <a:off x="3603180" y="1996520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11350EAE-4003-4511-AD6B-6094BC20555D}"/>
                  </a:ext>
                </a:extLst>
              </p:cNvPr>
              <p:cNvSpPr/>
              <p:nvPr/>
            </p:nvSpPr>
            <p:spPr>
              <a:xfrm rot="1800000">
                <a:off x="3882579" y="2123520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7E3A99AD-02D8-4444-8350-BCE113A83D04}"/>
                  </a:ext>
                </a:extLst>
              </p:cNvPr>
              <p:cNvSpPr/>
              <p:nvPr/>
            </p:nvSpPr>
            <p:spPr>
              <a:xfrm rot="1800000">
                <a:off x="4149279" y="2231470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3" name="フリーフォーム: 図形 442">
                <a:extLst>
                  <a:ext uri="{FF2B5EF4-FFF2-40B4-BE49-F238E27FC236}">
                    <a16:creationId xmlns:a16="http://schemas.microsoft.com/office/drawing/2014/main" id="{B31CB719-E870-4A0A-B439-63D125BE568B}"/>
                  </a:ext>
                </a:extLst>
              </p:cNvPr>
              <p:cNvSpPr/>
              <p:nvPr/>
            </p:nvSpPr>
            <p:spPr>
              <a:xfrm rot="1800000">
                <a:off x="4396929" y="2352120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29" name="楕円 9">
              <a:extLst>
                <a:ext uri="{FF2B5EF4-FFF2-40B4-BE49-F238E27FC236}">
                  <a16:creationId xmlns:a16="http://schemas.microsoft.com/office/drawing/2014/main" id="{0AEE5051-663C-469D-991A-637272BE05EA}"/>
                </a:ext>
              </a:extLst>
            </p:cNvPr>
            <p:cNvSpPr/>
            <p:nvPr/>
          </p:nvSpPr>
          <p:spPr>
            <a:xfrm>
              <a:off x="5456658" y="4043696"/>
              <a:ext cx="3264922" cy="1517204"/>
            </a:xfrm>
            <a:custGeom>
              <a:avLst/>
              <a:gdLst>
                <a:gd name="connsiteX0" fmla="*/ 0 w 4229747"/>
                <a:gd name="connsiteY0" fmla="*/ 1467003 h 2934005"/>
                <a:gd name="connsiteX1" fmla="*/ 2114874 w 4229747"/>
                <a:gd name="connsiteY1" fmla="*/ 0 h 2934005"/>
                <a:gd name="connsiteX2" fmla="*/ 4229748 w 4229747"/>
                <a:gd name="connsiteY2" fmla="*/ 1467003 h 2934005"/>
                <a:gd name="connsiteX3" fmla="*/ 2114874 w 4229747"/>
                <a:gd name="connsiteY3" fmla="*/ 2934006 h 2934005"/>
                <a:gd name="connsiteX4" fmla="*/ 0 w 4229747"/>
                <a:gd name="connsiteY4" fmla="*/ 1467003 h 2934005"/>
                <a:gd name="connsiteX0" fmla="*/ 0 w 4807718"/>
                <a:gd name="connsiteY0" fmla="*/ 1912039 h 2950032"/>
                <a:gd name="connsiteX1" fmla="*/ 2692844 w 4807718"/>
                <a:gd name="connsiteY1" fmla="*/ 5089 h 2950032"/>
                <a:gd name="connsiteX2" fmla="*/ 4807718 w 4807718"/>
                <a:gd name="connsiteY2" fmla="*/ 1472092 h 2950032"/>
                <a:gd name="connsiteX3" fmla="*/ 2692844 w 4807718"/>
                <a:gd name="connsiteY3" fmla="*/ 2939095 h 2950032"/>
                <a:gd name="connsiteX4" fmla="*/ 0 w 4807718"/>
                <a:gd name="connsiteY4" fmla="*/ 1912039 h 2950032"/>
                <a:gd name="connsiteX0" fmla="*/ 0 w 7680315"/>
                <a:gd name="connsiteY0" fmla="*/ 1909845 h 2944247"/>
                <a:gd name="connsiteX1" fmla="*/ 2692844 w 7680315"/>
                <a:gd name="connsiteY1" fmla="*/ 2895 h 2944247"/>
                <a:gd name="connsiteX2" fmla="*/ 7680315 w 7680315"/>
                <a:gd name="connsiteY2" fmla="*/ 1564789 h 2944247"/>
                <a:gd name="connsiteX3" fmla="*/ 2692844 w 7680315"/>
                <a:gd name="connsiteY3" fmla="*/ 2936901 h 2944247"/>
                <a:gd name="connsiteX4" fmla="*/ 0 w 7680315"/>
                <a:gd name="connsiteY4" fmla="*/ 1909845 h 2944247"/>
                <a:gd name="connsiteX0" fmla="*/ 0 w 7680315"/>
                <a:gd name="connsiteY0" fmla="*/ 1909845 h 2940829"/>
                <a:gd name="connsiteX1" fmla="*/ 2692844 w 7680315"/>
                <a:gd name="connsiteY1" fmla="*/ 2895 h 2940829"/>
                <a:gd name="connsiteX2" fmla="*/ 7680315 w 7680315"/>
                <a:gd name="connsiteY2" fmla="*/ 1564789 h 2940829"/>
                <a:gd name="connsiteX3" fmla="*/ 2692844 w 7680315"/>
                <a:gd name="connsiteY3" fmla="*/ 2936901 h 2940829"/>
                <a:gd name="connsiteX4" fmla="*/ 0 w 7680315"/>
                <a:gd name="connsiteY4" fmla="*/ 1909845 h 2940829"/>
                <a:gd name="connsiteX0" fmla="*/ 0 w 7680315"/>
                <a:gd name="connsiteY0" fmla="*/ 1909845 h 2940829"/>
                <a:gd name="connsiteX1" fmla="*/ 2692844 w 7680315"/>
                <a:gd name="connsiteY1" fmla="*/ 2895 h 2940829"/>
                <a:gd name="connsiteX2" fmla="*/ 7680315 w 7680315"/>
                <a:gd name="connsiteY2" fmla="*/ 1564789 h 2940829"/>
                <a:gd name="connsiteX3" fmla="*/ 2692844 w 7680315"/>
                <a:gd name="connsiteY3" fmla="*/ 2936901 h 2940829"/>
                <a:gd name="connsiteX4" fmla="*/ 0 w 7680315"/>
                <a:gd name="connsiteY4" fmla="*/ 1909845 h 2940829"/>
                <a:gd name="connsiteX0" fmla="*/ 0 w 7680315"/>
                <a:gd name="connsiteY0" fmla="*/ 1909845 h 2897861"/>
                <a:gd name="connsiteX1" fmla="*/ 2692844 w 7680315"/>
                <a:gd name="connsiteY1" fmla="*/ 2895 h 2897861"/>
                <a:gd name="connsiteX2" fmla="*/ 7680315 w 7680315"/>
                <a:gd name="connsiteY2" fmla="*/ 1564789 h 2897861"/>
                <a:gd name="connsiteX3" fmla="*/ 2692844 w 7680315"/>
                <a:gd name="connsiteY3" fmla="*/ 2893769 h 2897861"/>
                <a:gd name="connsiteX4" fmla="*/ 0 w 7680315"/>
                <a:gd name="connsiteY4" fmla="*/ 1909845 h 2897861"/>
                <a:gd name="connsiteX0" fmla="*/ 0 w 7680315"/>
                <a:gd name="connsiteY0" fmla="*/ 1909845 h 2909273"/>
                <a:gd name="connsiteX1" fmla="*/ 2692844 w 7680315"/>
                <a:gd name="connsiteY1" fmla="*/ 2895 h 2909273"/>
                <a:gd name="connsiteX2" fmla="*/ 7680315 w 7680315"/>
                <a:gd name="connsiteY2" fmla="*/ 1564789 h 2909273"/>
                <a:gd name="connsiteX3" fmla="*/ 2692844 w 7680315"/>
                <a:gd name="connsiteY3" fmla="*/ 2893769 h 2909273"/>
                <a:gd name="connsiteX4" fmla="*/ 0 w 7680315"/>
                <a:gd name="connsiteY4" fmla="*/ 1909845 h 2909273"/>
                <a:gd name="connsiteX0" fmla="*/ 0 w 7845755"/>
                <a:gd name="connsiteY0" fmla="*/ 1921652 h 2921080"/>
                <a:gd name="connsiteX1" fmla="*/ 2692844 w 7845755"/>
                <a:gd name="connsiteY1" fmla="*/ 14702 h 2921080"/>
                <a:gd name="connsiteX2" fmla="*/ 6288657 w 7845755"/>
                <a:gd name="connsiteY2" fmla="*/ 1066580 h 2921080"/>
                <a:gd name="connsiteX3" fmla="*/ 7680315 w 7845755"/>
                <a:gd name="connsiteY3" fmla="*/ 1576596 h 2921080"/>
                <a:gd name="connsiteX4" fmla="*/ 2692844 w 7845755"/>
                <a:gd name="connsiteY4" fmla="*/ 2905576 h 2921080"/>
                <a:gd name="connsiteX5" fmla="*/ 0 w 7845755"/>
                <a:gd name="connsiteY5" fmla="*/ 1921652 h 2921080"/>
                <a:gd name="connsiteX0" fmla="*/ 0 w 7845755"/>
                <a:gd name="connsiteY0" fmla="*/ 1908898 h 2908326"/>
                <a:gd name="connsiteX1" fmla="*/ 2692844 w 7845755"/>
                <a:gd name="connsiteY1" fmla="*/ 1948 h 2908326"/>
                <a:gd name="connsiteX2" fmla="*/ 6288657 w 7845755"/>
                <a:gd name="connsiteY2" fmla="*/ 1053826 h 2908326"/>
                <a:gd name="connsiteX3" fmla="*/ 7680315 w 7845755"/>
                <a:gd name="connsiteY3" fmla="*/ 1563842 h 2908326"/>
                <a:gd name="connsiteX4" fmla="*/ 2692844 w 7845755"/>
                <a:gd name="connsiteY4" fmla="*/ 2892822 h 2908326"/>
                <a:gd name="connsiteX5" fmla="*/ 0 w 7845755"/>
                <a:gd name="connsiteY5" fmla="*/ 1908898 h 2908326"/>
                <a:gd name="connsiteX0" fmla="*/ 0 w 7845755"/>
                <a:gd name="connsiteY0" fmla="*/ 1906959 h 2906387"/>
                <a:gd name="connsiteX1" fmla="*/ 2692844 w 7845755"/>
                <a:gd name="connsiteY1" fmla="*/ 9 h 2906387"/>
                <a:gd name="connsiteX2" fmla="*/ 6288657 w 7845755"/>
                <a:gd name="connsiteY2" fmla="*/ 1051887 h 2906387"/>
                <a:gd name="connsiteX3" fmla="*/ 7680315 w 7845755"/>
                <a:gd name="connsiteY3" fmla="*/ 1561903 h 2906387"/>
                <a:gd name="connsiteX4" fmla="*/ 2692844 w 7845755"/>
                <a:gd name="connsiteY4" fmla="*/ 2890883 h 2906387"/>
                <a:gd name="connsiteX5" fmla="*/ 0 w 7845755"/>
                <a:gd name="connsiteY5" fmla="*/ 1906959 h 2906387"/>
                <a:gd name="connsiteX0" fmla="*/ 0 w 7684504"/>
                <a:gd name="connsiteY0" fmla="*/ 1906959 h 2894975"/>
                <a:gd name="connsiteX1" fmla="*/ 2692844 w 7684504"/>
                <a:gd name="connsiteY1" fmla="*/ 9 h 2894975"/>
                <a:gd name="connsiteX2" fmla="*/ 6288657 w 7684504"/>
                <a:gd name="connsiteY2" fmla="*/ 1051887 h 2894975"/>
                <a:gd name="connsiteX3" fmla="*/ 7680315 w 7684504"/>
                <a:gd name="connsiteY3" fmla="*/ 1561903 h 2894975"/>
                <a:gd name="connsiteX4" fmla="*/ 6564702 w 7684504"/>
                <a:gd name="connsiteY4" fmla="*/ 2087057 h 2894975"/>
                <a:gd name="connsiteX5" fmla="*/ 2692844 w 7684504"/>
                <a:gd name="connsiteY5" fmla="*/ 2890883 h 2894975"/>
                <a:gd name="connsiteX6" fmla="*/ 0 w 7684504"/>
                <a:gd name="connsiteY6" fmla="*/ 1906959 h 2894975"/>
                <a:gd name="connsiteX0" fmla="*/ 0 w 7684504"/>
                <a:gd name="connsiteY0" fmla="*/ 1906959 h 2894975"/>
                <a:gd name="connsiteX1" fmla="*/ 2692844 w 7684504"/>
                <a:gd name="connsiteY1" fmla="*/ 9 h 2894975"/>
                <a:gd name="connsiteX2" fmla="*/ 6288657 w 7684504"/>
                <a:gd name="connsiteY2" fmla="*/ 1051887 h 2894975"/>
                <a:gd name="connsiteX3" fmla="*/ 7680315 w 7684504"/>
                <a:gd name="connsiteY3" fmla="*/ 1561903 h 2894975"/>
                <a:gd name="connsiteX4" fmla="*/ 6564702 w 7684504"/>
                <a:gd name="connsiteY4" fmla="*/ 2043925 h 2894975"/>
                <a:gd name="connsiteX5" fmla="*/ 2692844 w 7684504"/>
                <a:gd name="connsiteY5" fmla="*/ 2890883 h 2894975"/>
                <a:gd name="connsiteX6" fmla="*/ 0 w 7684504"/>
                <a:gd name="connsiteY6" fmla="*/ 1906959 h 2894975"/>
                <a:gd name="connsiteX0" fmla="*/ 0 w 7684504"/>
                <a:gd name="connsiteY0" fmla="*/ 1918490 h 2906506"/>
                <a:gd name="connsiteX1" fmla="*/ 2692844 w 7684504"/>
                <a:gd name="connsiteY1" fmla="*/ 11540 h 2906506"/>
                <a:gd name="connsiteX2" fmla="*/ 6288657 w 7684504"/>
                <a:gd name="connsiteY2" fmla="*/ 1141056 h 2906506"/>
                <a:gd name="connsiteX3" fmla="*/ 7680315 w 7684504"/>
                <a:gd name="connsiteY3" fmla="*/ 1573434 h 2906506"/>
                <a:gd name="connsiteX4" fmla="*/ 6564702 w 7684504"/>
                <a:gd name="connsiteY4" fmla="*/ 2055456 h 2906506"/>
                <a:gd name="connsiteX5" fmla="*/ 2692844 w 7684504"/>
                <a:gd name="connsiteY5" fmla="*/ 2902414 h 2906506"/>
                <a:gd name="connsiteX6" fmla="*/ 0 w 7684504"/>
                <a:gd name="connsiteY6" fmla="*/ 1918490 h 2906506"/>
                <a:gd name="connsiteX0" fmla="*/ 0 w 7565511"/>
                <a:gd name="connsiteY0" fmla="*/ 1918490 h 2906506"/>
                <a:gd name="connsiteX1" fmla="*/ 2692844 w 7565511"/>
                <a:gd name="connsiteY1" fmla="*/ 11540 h 2906506"/>
                <a:gd name="connsiteX2" fmla="*/ 6288657 w 7565511"/>
                <a:gd name="connsiteY2" fmla="*/ 1141056 h 2906506"/>
                <a:gd name="connsiteX3" fmla="*/ 7559545 w 7565511"/>
                <a:gd name="connsiteY3" fmla="*/ 1582060 h 2906506"/>
                <a:gd name="connsiteX4" fmla="*/ 6564702 w 7565511"/>
                <a:gd name="connsiteY4" fmla="*/ 2055456 h 2906506"/>
                <a:gd name="connsiteX5" fmla="*/ 2692844 w 7565511"/>
                <a:gd name="connsiteY5" fmla="*/ 2902414 h 2906506"/>
                <a:gd name="connsiteX6" fmla="*/ 0 w 7565511"/>
                <a:gd name="connsiteY6" fmla="*/ 1918490 h 2906506"/>
                <a:gd name="connsiteX0" fmla="*/ 0 w 7565329"/>
                <a:gd name="connsiteY0" fmla="*/ 1918490 h 2906506"/>
                <a:gd name="connsiteX1" fmla="*/ 2692844 w 7565329"/>
                <a:gd name="connsiteY1" fmla="*/ 11540 h 2906506"/>
                <a:gd name="connsiteX2" fmla="*/ 6288657 w 7565329"/>
                <a:gd name="connsiteY2" fmla="*/ 1141056 h 2906506"/>
                <a:gd name="connsiteX3" fmla="*/ 7559545 w 7565329"/>
                <a:gd name="connsiteY3" fmla="*/ 1582060 h 2906506"/>
                <a:gd name="connsiteX4" fmla="*/ 6564702 w 7565329"/>
                <a:gd name="connsiteY4" fmla="*/ 2055456 h 2906506"/>
                <a:gd name="connsiteX5" fmla="*/ 2692844 w 7565329"/>
                <a:gd name="connsiteY5" fmla="*/ 2902414 h 2906506"/>
                <a:gd name="connsiteX6" fmla="*/ 0 w 7565329"/>
                <a:gd name="connsiteY6" fmla="*/ 1918490 h 2906506"/>
                <a:gd name="connsiteX0" fmla="*/ 0 w 7753685"/>
                <a:gd name="connsiteY0" fmla="*/ 1918490 h 2906506"/>
                <a:gd name="connsiteX1" fmla="*/ 2692844 w 7753685"/>
                <a:gd name="connsiteY1" fmla="*/ 11540 h 2906506"/>
                <a:gd name="connsiteX2" fmla="*/ 6288657 w 7753685"/>
                <a:gd name="connsiteY2" fmla="*/ 1141056 h 2906506"/>
                <a:gd name="connsiteX3" fmla="*/ 7749326 w 7753685"/>
                <a:gd name="connsiteY3" fmla="*/ 1582060 h 2906506"/>
                <a:gd name="connsiteX4" fmla="*/ 6564702 w 7753685"/>
                <a:gd name="connsiteY4" fmla="*/ 2055456 h 2906506"/>
                <a:gd name="connsiteX5" fmla="*/ 2692844 w 7753685"/>
                <a:gd name="connsiteY5" fmla="*/ 2902414 h 2906506"/>
                <a:gd name="connsiteX6" fmla="*/ 0 w 7753685"/>
                <a:gd name="connsiteY6" fmla="*/ 1918490 h 2906506"/>
                <a:gd name="connsiteX0" fmla="*/ 0 w 7750833"/>
                <a:gd name="connsiteY0" fmla="*/ 1918490 h 2906506"/>
                <a:gd name="connsiteX1" fmla="*/ 2692844 w 7750833"/>
                <a:gd name="connsiteY1" fmla="*/ 11540 h 2906506"/>
                <a:gd name="connsiteX2" fmla="*/ 6288657 w 7750833"/>
                <a:gd name="connsiteY2" fmla="*/ 1141056 h 2906506"/>
                <a:gd name="connsiteX3" fmla="*/ 7749326 w 7750833"/>
                <a:gd name="connsiteY3" fmla="*/ 1582060 h 2906506"/>
                <a:gd name="connsiteX4" fmla="*/ 6564702 w 7750833"/>
                <a:gd name="connsiteY4" fmla="*/ 2055456 h 2906506"/>
                <a:gd name="connsiteX5" fmla="*/ 2692844 w 7750833"/>
                <a:gd name="connsiteY5" fmla="*/ 2902414 h 2906506"/>
                <a:gd name="connsiteX6" fmla="*/ 0 w 7750833"/>
                <a:gd name="connsiteY6" fmla="*/ 1918490 h 2906506"/>
                <a:gd name="connsiteX0" fmla="*/ 0 w 7749326"/>
                <a:gd name="connsiteY0" fmla="*/ 1918490 h 2906506"/>
                <a:gd name="connsiteX1" fmla="*/ 2692844 w 7749326"/>
                <a:gd name="connsiteY1" fmla="*/ 11540 h 2906506"/>
                <a:gd name="connsiteX2" fmla="*/ 6288657 w 7749326"/>
                <a:gd name="connsiteY2" fmla="*/ 1141056 h 2906506"/>
                <a:gd name="connsiteX3" fmla="*/ 7749326 w 7749326"/>
                <a:gd name="connsiteY3" fmla="*/ 1582060 h 2906506"/>
                <a:gd name="connsiteX4" fmla="*/ 6564702 w 7749326"/>
                <a:gd name="connsiteY4" fmla="*/ 2055456 h 2906506"/>
                <a:gd name="connsiteX5" fmla="*/ 2692844 w 7749326"/>
                <a:gd name="connsiteY5" fmla="*/ 2902414 h 2906506"/>
                <a:gd name="connsiteX6" fmla="*/ 0 w 7749326"/>
                <a:gd name="connsiteY6" fmla="*/ 1918490 h 2906506"/>
                <a:gd name="connsiteX0" fmla="*/ 0 w 7749326"/>
                <a:gd name="connsiteY0" fmla="*/ 1918490 h 2906506"/>
                <a:gd name="connsiteX1" fmla="*/ 2692844 w 7749326"/>
                <a:gd name="connsiteY1" fmla="*/ 11540 h 2906506"/>
                <a:gd name="connsiteX2" fmla="*/ 6288657 w 7749326"/>
                <a:gd name="connsiteY2" fmla="*/ 1141056 h 2906506"/>
                <a:gd name="connsiteX3" fmla="*/ 7749326 w 7749326"/>
                <a:gd name="connsiteY3" fmla="*/ 1582060 h 2906506"/>
                <a:gd name="connsiteX4" fmla="*/ 6564702 w 7749326"/>
                <a:gd name="connsiteY4" fmla="*/ 2055456 h 2906506"/>
                <a:gd name="connsiteX5" fmla="*/ 2692844 w 7749326"/>
                <a:gd name="connsiteY5" fmla="*/ 2902414 h 2906506"/>
                <a:gd name="connsiteX6" fmla="*/ 0 w 7749326"/>
                <a:gd name="connsiteY6" fmla="*/ 1918490 h 2906506"/>
                <a:gd name="connsiteX0" fmla="*/ 0 w 7801085"/>
                <a:gd name="connsiteY0" fmla="*/ 1918490 h 2906506"/>
                <a:gd name="connsiteX1" fmla="*/ 2692844 w 7801085"/>
                <a:gd name="connsiteY1" fmla="*/ 11540 h 2906506"/>
                <a:gd name="connsiteX2" fmla="*/ 6288657 w 7801085"/>
                <a:gd name="connsiteY2" fmla="*/ 1141056 h 2906506"/>
                <a:gd name="connsiteX3" fmla="*/ 7801085 w 7801085"/>
                <a:gd name="connsiteY3" fmla="*/ 1538928 h 2906506"/>
                <a:gd name="connsiteX4" fmla="*/ 6564702 w 7801085"/>
                <a:gd name="connsiteY4" fmla="*/ 2055456 h 2906506"/>
                <a:gd name="connsiteX5" fmla="*/ 2692844 w 7801085"/>
                <a:gd name="connsiteY5" fmla="*/ 2902414 h 2906506"/>
                <a:gd name="connsiteX6" fmla="*/ 0 w 7801085"/>
                <a:gd name="connsiteY6" fmla="*/ 1918490 h 2906506"/>
                <a:gd name="connsiteX0" fmla="*/ 0 w 7801085"/>
                <a:gd name="connsiteY0" fmla="*/ 1918490 h 2880776"/>
                <a:gd name="connsiteX1" fmla="*/ 2692844 w 7801085"/>
                <a:gd name="connsiteY1" fmla="*/ 11540 h 2880776"/>
                <a:gd name="connsiteX2" fmla="*/ 6288657 w 7801085"/>
                <a:gd name="connsiteY2" fmla="*/ 1141056 h 2880776"/>
                <a:gd name="connsiteX3" fmla="*/ 7801085 w 7801085"/>
                <a:gd name="connsiteY3" fmla="*/ 1538928 h 2880776"/>
                <a:gd name="connsiteX4" fmla="*/ 6564702 w 7801085"/>
                <a:gd name="connsiteY4" fmla="*/ 2055456 h 2880776"/>
                <a:gd name="connsiteX5" fmla="*/ 2692844 w 7801085"/>
                <a:gd name="connsiteY5" fmla="*/ 2876535 h 2880776"/>
                <a:gd name="connsiteX6" fmla="*/ 0 w 7801085"/>
                <a:gd name="connsiteY6" fmla="*/ 1918490 h 2880776"/>
                <a:gd name="connsiteX0" fmla="*/ 0 w 7801085"/>
                <a:gd name="connsiteY0" fmla="*/ 1918490 h 2880776"/>
                <a:gd name="connsiteX1" fmla="*/ 2692844 w 7801085"/>
                <a:gd name="connsiteY1" fmla="*/ 11540 h 2880776"/>
                <a:gd name="connsiteX2" fmla="*/ 6288657 w 7801085"/>
                <a:gd name="connsiteY2" fmla="*/ 1141056 h 2880776"/>
                <a:gd name="connsiteX3" fmla="*/ 7801085 w 7801085"/>
                <a:gd name="connsiteY3" fmla="*/ 1538928 h 2880776"/>
                <a:gd name="connsiteX4" fmla="*/ 6564702 w 7801085"/>
                <a:gd name="connsiteY4" fmla="*/ 2055456 h 2880776"/>
                <a:gd name="connsiteX5" fmla="*/ 2692844 w 7801085"/>
                <a:gd name="connsiteY5" fmla="*/ 2876535 h 2880776"/>
                <a:gd name="connsiteX6" fmla="*/ 0 w 7801085"/>
                <a:gd name="connsiteY6" fmla="*/ 1918490 h 2880776"/>
                <a:gd name="connsiteX0" fmla="*/ 92 w 7801177"/>
                <a:gd name="connsiteY0" fmla="*/ 1918490 h 2872202"/>
                <a:gd name="connsiteX1" fmla="*/ 2692936 w 7801177"/>
                <a:gd name="connsiteY1" fmla="*/ 11540 h 2872202"/>
                <a:gd name="connsiteX2" fmla="*/ 6288749 w 7801177"/>
                <a:gd name="connsiteY2" fmla="*/ 1141056 h 2872202"/>
                <a:gd name="connsiteX3" fmla="*/ 7801177 w 7801177"/>
                <a:gd name="connsiteY3" fmla="*/ 1538928 h 2872202"/>
                <a:gd name="connsiteX4" fmla="*/ 6564794 w 7801177"/>
                <a:gd name="connsiteY4" fmla="*/ 2055456 h 2872202"/>
                <a:gd name="connsiteX5" fmla="*/ 2615298 w 7801177"/>
                <a:gd name="connsiteY5" fmla="*/ 2867908 h 2872202"/>
                <a:gd name="connsiteX6" fmla="*/ 92 w 7801177"/>
                <a:gd name="connsiteY6" fmla="*/ 1918490 h 2872202"/>
                <a:gd name="connsiteX0" fmla="*/ 92 w 7801177"/>
                <a:gd name="connsiteY0" fmla="*/ 1918490 h 2872202"/>
                <a:gd name="connsiteX1" fmla="*/ 2692936 w 7801177"/>
                <a:gd name="connsiteY1" fmla="*/ 11540 h 2872202"/>
                <a:gd name="connsiteX2" fmla="*/ 6288749 w 7801177"/>
                <a:gd name="connsiteY2" fmla="*/ 1141056 h 2872202"/>
                <a:gd name="connsiteX3" fmla="*/ 7801177 w 7801177"/>
                <a:gd name="connsiteY3" fmla="*/ 1538928 h 2872202"/>
                <a:gd name="connsiteX4" fmla="*/ 6400892 w 7801177"/>
                <a:gd name="connsiteY4" fmla="*/ 2055456 h 2872202"/>
                <a:gd name="connsiteX5" fmla="*/ 2615298 w 7801177"/>
                <a:gd name="connsiteY5" fmla="*/ 2867908 h 2872202"/>
                <a:gd name="connsiteX6" fmla="*/ 92 w 7801177"/>
                <a:gd name="connsiteY6" fmla="*/ 1918490 h 2872202"/>
                <a:gd name="connsiteX0" fmla="*/ 92 w 7801177"/>
                <a:gd name="connsiteY0" fmla="*/ 1918490 h 2872202"/>
                <a:gd name="connsiteX1" fmla="*/ 2692936 w 7801177"/>
                <a:gd name="connsiteY1" fmla="*/ 11540 h 2872202"/>
                <a:gd name="connsiteX2" fmla="*/ 6288749 w 7801177"/>
                <a:gd name="connsiteY2" fmla="*/ 1141056 h 2872202"/>
                <a:gd name="connsiteX3" fmla="*/ 7801177 w 7801177"/>
                <a:gd name="connsiteY3" fmla="*/ 1538928 h 2872202"/>
                <a:gd name="connsiteX4" fmla="*/ 6400892 w 7801177"/>
                <a:gd name="connsiteY4" fmla="*/ 2055456 h 2872202"/>
                <a:gd name="connsiteX5" fmla="*/ 2615298 w 7801177"/>
                <a:gd name="connsiteY5" fmla="*/ 2867908 h 2872202"/>
                <a:gd name="connsiteX6" fmla="*/ 92 w 7801177"/>
                <a:gd name="connsiteY6" fmla="*/ 1918490 h 2872202"/>
                <a:gd name="connsiteX0" fmla="*/ 92 w 7801177"/>
                <a:gd name="connsiteY0" fmla="*/ 1918490 h 2872202"/>
                <a:gd name="connsiteX1" fmla="*/ 2692936 w 7801177"/>
                <a:gd name="connsiteY1" fmla="*/ 11540 h 2872202"/>
                <a:gd name="connsiteX2" fmla="*/ 6288749 w 7801177"/>
                <a:gd name="connsiteY2" fmla="*/ 1141056 h 2872202"/>
                <a:gd name="connsiteX3" fmla="*/ 7801177 w 7801177"/>
                <a:gd name="connsiteY3" fmla="*/ 1538928 h 2872202"/>
                <a:gd name="connsiteX4" fmla="*/ 6400892 w 7801177"/>
                <a:gd name="connsiteY4" fmla="*/ 2055456 h 2872202"/>
                <a:gd name="connsiteX5" fmla="*/ 2615298 w 7801177"/>
                <a:gd name="connsiteY5" fmla="*/ 2867908 h 2872202"/>
                <a:gd name="connsiteX6" fmla="*/ 92 w 7801177"/>
                <a:gd name="connsiteY6" fmla="*/ 1918490 h 2872202"/>
                <a:gd name="connsiteX0" fmla="*/ 92 w 7801177"/>
                <a:gd name="connsiteY0" fmla="*/ 1907016 h 2860728"/>
                <a:gd name="connsiteX1" fmla="*/ 2692936 w 7801177"/>
                <a:gd name="connsiteY1" fmla="*/ 66 h 2860728"/>
                <a:gd name="connsiteX2" fmla="*/ 6288749 w 7801177"/>
                <a:gd name="connsiteY2" fmla="*/ 1129582 h 2860728"/>
                <a:gd name="connsiteX3" fmla="*/ 7801177 w 7801177"/>
                <a:gd name="connsiteY3" fmla="*/ 1527454 h 2860728"/>
                <a:gd name="connsiteX4" fmla="*/ 6400892 w 7801177"/>
                <a:gd name="connsiteY4" fmla="*/ 2043982 h 2860728"/>
                <a:gd name="connsiteX5" fmla="*/ 2615298 w 7801177"/>
                <a:gd name="connsiteY5" fmla="*/ 2856434 h 2860728"/>
                <a:gd name="connsiteX6" fmla="*/ 92 w 7801177"/>
                <a:gd name="connsiteY6" fmla="*/ 1907016 h 2860728"/>
                <a:gd name="connsiteX0" fmla="*/ 92 w 7801177"/>
                <a:gd name="connsiteY0" fmla="*/ 1913517 h 2867229"/>
                <a:gd name="connsiteX1" fmla="*/ 2692936 w 7801177"/>
                <a:gd name="connsiteY1" fmla="*/ 6567 h 2867229"/>
                <a:gd name="connsiteX2" fmla="*/ 6288749 w 7801177"/>
                <a:gd name="connsiteY2" fmla="*/ 1136083 h 2867229"/>
                <a:gd name="connsiteX3" fmla="*/ 7801177 w 7801177"/>
                <a:gd name="connsiteY3" fmla="*/ 1533955 h 2867229"/>
                <a:gd name="connsiteX4" fmla="*/ 6400892 w 7801177"/>
                <a:gd name="connsiteY4" fmla="*/ 2050483 h 2867229"/>
                <a:gd name="connsiteX5" fmla="*/ 2615298 w 7801177"/>
                <a:gd name="connsiteY5" fmla="*/ 2862935 h 2867229"/>
                <a:gd name="connsiteX6" fmla="*/ 92 w 7801177"/>
                <a:gd name="connsiteY6" fmla="*/ 1913517 h 286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01177" h="2867229">
                  <a:moveTo>
                    <a:pt x="92" y="1913517"/>
                  </a:moveTo>
                  <a:cubicBezTo>
                    <a:pt x="13032" y="1437456"/>
                    <a:pt x="1222132" y="101633"/>
                    <a:pt x="2692936" y="6567"/>
                  </a:cubicBezTo>
                  <a:cubicBezTo>
                    <a:pt x="4163740" y="-88499"/>
                    <a:pt x="5457504" y="875767"/>
                    <a:pt x="6288749" y="1136083"/>
                  </a:cubicBezTo>
                  <a:cubicBezTo>
                    <a:pt x="7119994" y="1396399"/>
                    <a:pt x="7660278" y="981866"/>
                    <a:pt x="7801177" y="1533955"/>
                  </a:cubicBezTo>
                  <a:cubicBezTo>
                    <a:pt x="7683284" y="2111924"/>
                    <a:pt x="7249390" y="1854866"/>
                    <a:pt x="6400892" y="2050483"/>
                  </a:cubicBezTo>
                  <a:cubicBezTo>
                    <a:pt x="5604152" y="2686048"/>
                    <a:pt x="3709415" y="2892951"/>
                    <a:pt x="2615298" y="2862935"/>
                  </a:cubicBezTo>
                  <a:cubicBezTo>
                    <a:pt x="1335246" y="2920444"/>
                    <a:pt x="-12848" y="2389578"/>
                    <a:pt x="92" y="1913517"/>
                  </a:cubicBezTo>
                  <a:close/>
                </a:path>
              </a:pathLst>
            </a:custGeom>
            <a:pattFill prst="shingle">
              <a:fgClr>
                <a:srgbClr val="C00000"/>
              </a:fgClr>
              <a:bgClr>
                <a:srgbClr val="FF0000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0" name="楕円 9">
              <a:extLst>
                <a:ext uri="{FF2B5EF4-FFF2-40B4-BE49-F238E27FC236}">
                  <a16:creationId xmlns:a16="http://schemas.microsoft.com/office/drawing/2014/main" id="{67955FC1-791F-47E7-A6A4-AE04958DBA47}"/>
                </a:ext>
              </a:extLst>
            </p:cNvPr>
            <p:cNvSpPr/>
            <p:nvPr/>
          </p:nvSpPr>
          <p:spPr>
            <a:xfrm>
              <a:off x="5456658" y="4043696"/>
              <a:ext cx="3264922" cy="1517204"/>
            </a:xfrm>
            <a:custGeom>
              <a:avLst/>
              <a:gdLst>
                <a:gd name="connsiteX0" fmla="*/ 0 w 4229747"/>
                <a:gd name="connsiteY0" fmla="*/ 1467003 h 2934005"/>
                <a:gd name="connsiteX1" fmla="*/ 2114874 w 4229747"/>
                <a:gd name="connsiteY1" fmla="*/ 0 h 2934005"/>
                <a:gd name="connsiteX2" fmla="*/ 4229748 w 4229747"/>
                <a:gd name="connsiteY2" fmla="*/ 1467003 h 2934005"/>
                <a:gd name="connsiteX3" fmla="*/ 2114874 w 4229747"/>
                <a:gd name="connsiteY3" fmla="*/ 2934006 h 2934005"/>
                <a:gd name="connsiteX4" fmla="*/ 0 w 4229747"/>
                <a:gd name="connsiteY4" fmla="*/ 1467003 h 2934005"/>
                <a:gd name="connsiteX0" fmla="*/ 0 w 4807718"/>
                <a:gd name="connsiteY0" fmla="*/ 1912039 h 2950032"/>
                <a:gd name="connsiteX1" fmla="*/ 2692844 w 4807718"/>
                <a:gd name="connsiteY1" fmla="*/ 5089 h 2950032"/>
                <a:gd name="connsiteX2" fmla="*/ 4807718 w 4807718"/>
                <a:gd name="connsiteY2" fmla="*/ 1472092 h 2950032"/>
                <a:gd name="connsiteX3" fmla="*/ 2692844 w 4807718"/>
                <a:gd name="connsiteY3" fmla="*/ 2939095 h 2950032"/>
                <a:gd name="connsiteX4" fmla="*/ 0 w 4807718"/>
                <a:gd name="connsiteY4" fmla="*/ 1912039 h 2950032"/>
                <a:gd name="connsiteX0" fmla="*/ 0 w 7680315"/>
                <a:gd name="connsiteY0" fmla="*/ 1909845 h 2944247"/>
                <a:gd name="connsiteX1" fmla="*/ 2692844 w 7680315"/>
                <a:gd name="connsiteY1" fmla="*/ 2895 h 2944247"/>
                <a:gd name="connsiteX2" fmla="*/ 7680315 w 7680315"/>
                <a:gd name="connsiteY2" fmla="*/ 1564789 h 2944247"/>
                <a:gd name="connsiteX3" fmla="*/ 2692844 w 7680315"/>
                <a:gd name="connsiteY3" fmla="*/ 2936901 h 2944247"/>
                <a:gd name="connsiteX4" fmla="*/ 0 w 7680315"/>
                <a:gd name="connsiteY4" fmla="*/ 1909845 h 2944247"/>
                <a:gd name="connsiteX0" fmla="*/ 0 w 7680315"/>
                <a:gd name="connsiteY0" fmla="*/ 1909845 h 2940829"/>
                <a:gd name="connsiteX1" fmla="*/ 2692844 w 7680315"/>
                <a:gd name="connsiteY1" fmla="*/ 2895 h 2940829"/>
                <a:gd name="connsiteX2" fmla="*/ 7680315 w 7680315"/>
                <a:gd name="connsiteY2" fmla="*/ 1564789 h 2940829"/>
                <a:gd name="connsiteX3" fmla="*/ 2692844 w 7680315"/>
                <a:gd name="connsiteY3" fmla="*/ 2936901 h 2940829"/>
                <a:gd name="connsiteX4" fmla="*/ 0 w 7680315"/>
                <a:gd name="connsiteY4" fmla="*/ 1909845 h 2940829"/>
                <a:gd name="connsiteX0" fmla="*/ 0 w 7680315"/>
                <a:gd name="connsiteY0" fmla="*/ 1909845 h 2940829"/>
                <a:gd name="connsiteX1" fmla="*/ 2692844 w 7680315"/>
                <a:gd name="connsiteY1" fmla="*/ 2895 h 2940829"/>
                <a:gd name="connsiteX2" fmla="*/ 7680315 w 7680315"/>
                <a:gd name="connsiteY2" fmla="*/ 1564789 h 2940829"/>
                <a:gd name="connsiteX3" fmla="*/ 2692844 w 7680315"/>
                <a:gd name="connsiteY3" fmla="*/ 2936901 h 2940829"/>
                <a:gd name="connsiteX4" fmla="*/ 0 w 7680315"/>
                <a:gd name="connsiteY4" fmla="*/ 1909845 h 2940829"/>
                <a:gd name="connsiteX0" fmla="*/ 0 w 7680315"/>
                <a:gd name="connsiteY0" fmla="*/ 1909845 h 2897861"/>
                <a:gd name="connsiteX1" fmla="*/ 2692844 w 7680315"/>
                <a:gd name="connsiteY1" fmla="*/ 2895 h 2897861"/>
                <a:gd name="connsiteX2" fmla="*/ 7680315 w 7680315"/>
                <a:gd name="connsiteY2" fmla="*/ 1564789 h 2897861"/>
                <a:gd name="connsiteX3" fmla="*/ 2692844 w 7680315"/>
                <a:gd name="connsiteY3" fmla="*/ 2893769 h 2897861"/>
                <a:gd name="connsiteX4" fmla="*/ 0 w 7680315"/>
                <a:gd name="connsiteY4" fmla="*/ 1909845 h 2897861"/>
                <a:gd name="connsiteX0" fmla="*/ 0 w 7680315"/>
                <a:gd name="connsiteY0" fmla="*/ 1909845 h 2909273"/>
                <a:gd name="connsiteX1" fmla="*/ 2692844 w 7680315"/>
                <a:gd name="connsiteY1" fmla="*/ 2895 h 2909273"/>
                <a:gd name="connsiteX2" fmla="*/ 7680315 w 7680315"/>
                <a:gd name="connsiteY2" fmla="*/ 1564789 h 2909273"/>
                <a:gd name="connsiteX3" fmla="*/ 2692844 w 7680315"/>
                <a:gd name="connsiteY3" fmla="*/ 2893769 h 2909273"/>
                <a:gd name="connsiteX4" fmla="*/ 0 w 7680315"/>
                <a:gd name="connsiteY4" fmla="*/ 1909845 h 2909273"/>
                <a:gd name="connsiteX0" fmla="*/ 0 w 7845755"/>
                <a:gd name="connsiteY0" fmla="*/ 1921652 h 2921080"/>
                <a:gd name="connsiteX1" fmla="*/ 2692844 w 7845755"/>
                <a:gd name="connsiteY1" fmla="*/ 14702 h 2921080"/>
                <a:gd name="connsiteX2" fmla="*/ 6288657 w 7845755"/>
                <a:gd name="connsiteY2" fmla="*/ 1066580 h 2921080"/>
                <a:gd name="connsiteX3" fmla="*/ 7680315 w 7845755"/>
                <a:gd name="connsiteY3" fmla="*/ 1576596 h 2921080"/>
                <a:gd name="connsiteX4" fmla="*/ 2692844 w 7845755"/>
                <a:gd name="connsiteY4" fmla="*/ 2905576 h 2921080"/>
                <a:gd name="connsiteX5" fmla="*/ 0 w 7845755"/>
                <a:gd name="connsiteY5" fmla="*/ 1921652 h 2921080"/>
                <a:gd name="connsiteX0" fmla="*/ 0 w 7845755"/>
                <a:gd name="connsiteY0" fmla="*/ 1908898 h 2908326"/>
                <a:gd name="connsiteX1" fmla="*/ 2692844 w 7845755"/>
                <a:gd name="connsiteY1" fmla="*/ 1948 h 2908326"/>
                <a:gd name="connsiteX2" fmla="*/ 6288657 w 7845755"/>
                <a:gd name="connsiteY2" fmla="*/ 1053826 h 2908326"/>
                <a:gd name="connsiteX3" fmla="*/ 7680315 w 7845755"/>
                <a:gd name="connsiteY3" fmla="*/ 1563842 h 2908326"/>
                <a:gd name="connsiteX4" fmla="*/ 2692844 w 7845755"/>
                <a:gd name="connsiteY4" fmla="*/ 2892822 h 2908326"/>
                <a:gd name="connsiteX5" fmla="*/ 0 w 7845755"/>
                <a:gd name="connsiteY5" fmla="*/ 1908898 h 2908326"/>
                <a:gd name="connsiteX0" fmla="*/ 0 w 7845755"/>
                <a:gd name="connsiteY0" fmla="*/ 1906959 h 2906387"/>
                <a:gd name="connsiteX1" fmla="*/ 2692844 w 7845755"/>
                <a:gd name="connsiteY1" fmla="*/ 9 h 2906387"/>
                <a:gd name="connsiteX2" fmla="*/ 6288657 w 7845755"/>
                <a:gd name="connsiteY2" fmla="*/ 1051887 h 2906387"/>
                <a:gd name="connsiteX3" fmla="*/ 7680315 w 7845755"/>
                <a:gd name="connsiteY3" fmla="*/ 1561903 h 2906387"/>
                <a:gd name="connsiteX4" fmla="*/ 2692844 w 7845755"/>
                <a:gd name="connsiteY4" fmla="*/ 2890883 h 2906387"/>
                <a:gd name="connsiteX5" fmla="*/ 0 w 7845755"/>
                <a:gd name="connsiteY5" fmla="*/ 1906959 h 2906387"/>
                <a:gd name="connsiteX0" fmla="*/ 0 w 7684504"/>
                <a:gd name="connsiteY0" fmla="*/ 1906959 h 2894975"/>
                <a:gd name="connsiteX1" fmla="*/ 2692844 w 7684504"/>
                <a:gd name="connsiteY1" fmla="*/ 9 h 2894975"/>
                <a:gd name="connsiteX2" fmla="*/ 6288657 w 7684504"/>
                <a:gd name="connsiteY2" fmla="*/ 1051887 h 2894975"/>
                <a:gd name="connsiteX3" fmla="*/ 7680315 w 7684504"/>
                <a:gd name="connsiteY3" fmla="*/ 1561903 h 2894975"/>
                <a:gd name="connsiteX4" fmla="*/ 6564702 w 7684504"/>
                <a:gd name="connsiteY4" fmla="*/ 2087057 h 2894975"/>
                <a:gd name="connsiteX5" fmla="*/ 2692844 w 7684504"/>
                <a:gd name="connsiteY5" fmla="*/ 2890883 h 2894975"/>
                <a:gd name="connsiteX6" fmla="*/ 0 w 7684504"/>
                <a:gd name="connsiteY6" fmla="*/ 1906959 h 2894975"/>
                <a:gd name="connsiteX0" fmla="*/ 0 w 7684504"/>
                <a:gd name="connsiteY0" fmla="*/ 1906959 h 2894975"/>
                <a:gd name="connsiteX1" fmla="*/ 2692844 w 7684504"/>
                <a:gd name="connsiteY1" fmla="*/ 9 h 2894975"/>
                <a:gd name="connsiteX2" fmla="*/ 6288657 w 7684504"/>
                <a:gd name="connsiteY2" fmla="*/ 1051887 h 2894975"/>
                <a:gd name="connsiteX3" fmla="*/ 7680315 w 7684504"/>
                <a:gd name="connsiteY3" fmla="*/ 1561903 h 2894975"/>
                <a:gd name="connsiteX4" fmla="*/ 6564702 w 7684504"/>
                <a:gd name="connsiteY4" fmla="*/ 2043925 h 2894975"/>
                <a:gd name="connsiteX5" fmla="*/ 2692844 w 7684504"/>
                <a:gd name="connsiteY5" fmla="*/ 2890883 h 2894975"/>
                <a:gd name="connsiteX6" fmla="*/ 0 w 7684504"/>
                <a:gd name="connsiteY6" fmla="*/ 1906959 h 2894975"/>
                <a:gd name="connsiteX0" fmla="*/ 0 w 7684504"/>
                <a:gd name="connsiteY0" fmla="*/ 1918490 h 2906506"/>
                <a:gd name="connsiteX1" fmla="*/ 2692844 w 7684504"/>
                <a:gd name="connsiteY1" fmla="*/ 11540 h 2906506"/>
                <a:gd name="connsiteX2" fmla="*/ 6288657 w 7684504"/>
                <a:gd name="connsiteY2" fmla="*/ 1141056 h 2906506"/>
                <a:gd name="connsiteX3" fmla="*/ 7680315 w 7684504"/>
                <a:gd name="connsiteY3" fmla="*/ 1573434 h 2906506"/>
                <a:gd name="connsiteX4" fmla="*/ 6564702 w 7684504"/>
                <a:gd name="connsiteY4" fmla="*/ 2055456 h 2906506"/>
                <a:gd name="connsiteX5" fmla="*/ 2692844 w 7684504"/>
                <a:gd name="connsiteY5" fmla="*/ 2902414 h 2906506"/>
                <a:gd name="connsiteX6" fmla="*/ 0 w 7684504"/>
                <a:gd name="connsiteY6" fmla="*/ 1918490 h 2906506"/>
                <a:gd name="connsiteX0" fmla="*/ 0 w 7565511"/>
                <a:gd name="connsiteY0" fmla="*/ 1918490 h 2906506"/>
                <a:gd name="connsiteX1" fmla="*/ 2692844 w 7565511"/>
                <a:gd name="connsiteY1" fmla="*/ 11540 h 2906506"/>
                <a:gd name="connsiteX2" fmla="*/ 6288657 w 7565511"/>
                <a:gd name="connsiteY2" fmla="*/ 1141056 h 2906506"/>
                <a:gd name="connsiteX3" fmla="*/ 7559545 w 7565511"/>
                <a:gd name="connsiteY3" fmla="*/ 1582060 h 2906506"/>
                <a:gd name="connsiteX4" fmla="*/ 6564702 w 7565511"/>
                <a:gd name="connsiteY4" fmla="*/ 2055456 h 2906506"/>
                <a:gd name="connsiteX5" fmla="*/ 2692844 w 7565511"/>
                <a:gd name="connsiteY5" fmla="*/ 2902414 h 2906506"/>
                <a:gd name="connsiteX6" fmla="*/ 0 w 7565511"/>
                <a:gd name="connsiteY6" fmla="*/ 1918490 h 2906506"/>
                <a:gd name="connsiteX0" fmla="*/ 0 w 7565329"/>
                <a:gd name="connsiteY0" fmla="*/ 1918490 h 2906506"/>
                <a:gd name="connsiteX1" fmla="*/ 2692844 w 7565329"/>
                <a:gd name="connsiteY1" fmla="*/ 11540 h 2906506"/>
                <a:gd name="connsiteX2" fmla="*/ 6288657 w 7565329"/>
                <a:gd name="connsiteY2" fmla="*/ 1141056 h 2906506"/>
                <a:gd name="connsiteX3" fmla="*/ 7559545 w 7565329"/>
                <a:gd name="connsiteY3" fmla="*/ 1582060 h 2906506"/>
                <a:gd name="connsiteX4" fmla="*/ 6564702 w 7565329"/>
                <a:gd name="connsiteY4" fmla="*/ 2055456 h 2906506"/>
                <a:gd name="connsiteX5" fmla="*/ 2692844 w 7565329"/>
                <a:gd name="connsiteY5" fmla="*/ 2902414 h 2906506"/>
                <a:gd name="connsiteX6" fmla="*/ 0 w 7565329"/>
                <a:gd name="connsiteY6" fmla="*/ 1918490 h 2906506"/>
                <a:gd name="connsiteX0" fmla="*/ 0 w 7753685"/>
                <a:gd name="connsiteY0" fmla="*/ 1918490 h 2906506"/>
                <a:gd name="connsiteX1" fmla="*/ 2692844 w 7753685"/>
                <a:gd name="connsiteY1" fmla="*/ 11540 h 2906506"/>
                <a:gd name="connsiteX2" fmla="*/ 6288657 w 7753685"/>
                <a:gd name="connsiteY2" fmla="*/ 1141056 h 2906506"/>
                <a:gd name="connsiteX3" fmla="*/ 7749326 w 7753685"/>
                <a:gd name="connsiteY3" fmla="*/ 1582060 h 2906506"/>
                <a:gd name="connsiteX4" fmla="*/ 6564702 w 7753685"/>
                <a:gd name="connsiteY4" fmla="*/ 2055456 h 2906506"/>
                <a:gd name="connsiteX5" fmla="*/ 2692844 w 7753685"/>
                <a:gd name="connsiteY5" fmla="*/ 2902414 h 2906506"/>
                <a:gd name="connsiteX6" fmla="*/ 0 w 7753685"/>
                <a:gd name="connsiteY6" fmla="*/ 1918490 h 2906506"/>
                <a:gd name="connsiteX0" fmla="*/ 0 w 7750833"/>
                <a:gd name="connsiteY0" fmla="*/ 1918490 h 2906506"/>
                <a:gd name="connsiteX1" fmla="*/ 2692844 w 7750833"/>
                <a:gd name="connsiteY1" fmla="*/ 11540 h 2906506"/>
                <a:gd name="connsiteX2" fmla="*/ 6288657 w 7750833"/>
                <a:gd name="connsiteY2" fmla="*/ 1141056 h 2906506"/>
                <a:gd name="connsiteX3" fmla="*/ 7749326 w 7750833"/>
                <a:gd name="connsiteY3" fmla="*/ 1582060 h 2906506"/>
                <a:gd name="connsiteX4" fmla="*/ 6564702 w 7750833"/>
                <a:gd name="connsiteY4" fmla="*/ 2055456 h 2906506"/>
                <a:gd name="connsiteX5" fmla="*/ 2692844 w 7750833"/>
                <a:gd name="connsiteY5" fmla="*/ 2902414 h 2906506"/>
                <a:gd name="connsiteX6" fmla="*/ 0 w 7750833"/>
                <a:gd name="connsiteY6" fmla="*/ 1918490 h 2906506"/>
                <a:gd name="connsiteX0" fmla="*/ 0 w 7749326"/>
                <a:gd name="connsiteY0" fmla="*/ 1918490 h 2906506"/>
                <a:gd name="connsiteX1" fmla="*/ 2692844 w 7749326"/>
                <a:gd name="connsiteY1" fmla="*/ 11540 h 2906506"/>
                <a:gd name="connsiteX2" fmla="*/ 6288657 w 7749326"/>
                <a:gd name="connsiteY2" fmla="*/ 1141056 h 2906506"/>
                <a:gd name="connsiteX3" fmla="*/ 7749326 w 7749326"/>
                <a:gd name="connsiteY3" fmla="*/ 1582060 h 2906506"/>
                <a:gd name="connsiteX4" fmla="*/ 6564702 w 7749326"/>
                <a:gd name="connsiteY4" fmla="*/ 2055456 h 2906506"/>
                <a:gd name="connsiteX5" fmla="*/ 2692844 w 7749326"/>
                <a:gd name="connsiteY5" fmla="*/ 2902414 h 2906506"/>
                <a:gd name="connsiteX6" fmla="*/ 0 w 7749326"/>
                <a:gd name="connsiteY6" fmla="*/ 1918490 h 2906506"/>
                <a:gd name="connsiteX0" fmla="*/ 0 w 7749326"/>
                <a:gd name="connsiteY0" fmla="*/ 1918490 h 2906506"/>
                <a:gd name="connsiteX1" fmla="*/ 2692844 w 7749326"/>
                <a:gd name="connsiteY1" fmla="*/ 11540 h 2906506"/>
                <a:gd name="connsiteX2" fmla="*/ 6288657 w 7749326"/>
                <a:gd name="connsiteY2" fmla="*/ 1141056 h 2906506"/>
                <a:gd name="connsiteX3" fmla="*/ 7749326 w 7749326"/>
                <a:gd name="connsiteY3" fmla="*/ 1582060 h 2906506"/>
                <a:gd name="connsiteX4" fmla="*/ 6564702 w 7749326"/>
                <a:gd name="connsiteY4" fmla="*/ 2055456 h 2906506"/>
                <a:gd name="connsiteX5" fmla="*/ 2692844 w 7749326"/>
                <a:gd name="connsiteY5" fmla="*/ 2902414 h 2906506"/>
                <a:gd name="connsiteX6" fmla="*/ 0 w 7749326"/>
                <a:gd name="connsiteY6" fmla="*/ 1918490 h 2906506"/>
                <a:gd name="connsiteX0" fmla="*/ 0 w 7801085"/>
                <a:gd name="connsiteY0" fmla="*/ 1918490 h 2906506"/>
                <a:gd name="connsiteX1" fmla="*/ 2692844 w 7801085"/>
                <a:gd name="connsiteY1" fmla="*/ 11540 h 2906506"/>
                <a:gd name="connsiteX2" fmla="*/ 6288657 w 7801085"/>
                <a:gd name="connsiteY2" fmla="*/ 1141056 h 2906506"/>
                <a:gd name="connsiteX3" fmla="*/ 7801085 w 7801085"/>
                <a:gd name="connsiteY3" fmla="*/ 1538928 h 2906506"/>
                <a:gd name="connsiteX4" fmla="*/ 6564702 w 7801085"/>
                <a:gd name="connsiteY4" fmla="*/ 2055456 h 2906506"/>
                <a:gd name="connsiteX5" fmla="*/ 2692844 w 7801085"/>
                <a:gd name="connsiteY5" fmla="*/ 2902414 h 2906506"/>
                <a:gd name="connsiteX6" fmla="*/ 0 w 7801085"/>
                <a:gd name="connsiteY6" fmla="*/ 1918490 h 2906506"/>
                <a:gd name="connsiteX0" fmla="*/ 0 w 7801085"/>
                <a:gd name="connsiteY0" fmla="*/ 1918490 h 2880776"/>
                <a:gd name="connsiteX1" fmla="*/ 2692844 w 7801085"/>
                <a:gd name="connsiteY1" fmla="*/ 11540 h 2880776"/>
                <a:gd name="connsiteX2" fmla="*/ 6288657 w 7801085"/>
                <a:gd name="connsiteY2" fmla="*/ 1141056 h 2880776"/>
                <a:gd name="connsiteX3" fmla="*/ 7801085 w 7801085"/>
                <a:gd name="connsiteY3" fmla="*/ 1538928 h 2880776"/>
                <a:gd name="connsiteX4" fmla="*/ 6564702 w 7801085"/>
                <a:gd name="connsiteY4" fmla="*/ 2055456 h 2880776"/>
                <a:gd name="connsiteX5" fmla="*/ 2692844 w 7801085"/>
                <a:gd name="connsiteY5" fmla="*/ 2876535 h 2880776"/>
                <a:gd name="connsiteX6" fmla="*/ 0 w 7801085"/>
                <a:gd name="connsiteY6" fmla="*/ 1918490 h 2880776"/>
                <a:gd name="connsiteX0" fmla="*/ 0 w 7801085"/>
                <a:gd name="connsiteY0" fmla="*/ 1918490 h 2880776"/>
                <a:gd name="connsiteX1" fmla="*/ 2692844 w 7801085"/>
                <a:gd name="connsiteY1" fmla="*/ 11540 h 2880776"/>
                <a:gd name="connsiteX2" fmla="*/ 6288657 w 7801085"/>
                <a:gd name="connsiteY2" fmla="*/ 1141056 h 2880776"/>
                <a:gd name="connsiteX3" fmla="*/ 7801085 w 7801085"/>
                <a:gd name="connsiteY3" fmla="*/ 1538928 h 2880776"/>
                <a:gd name="connsiteX4" fmla="*/ 6564702 w 7801085"/>
                <a:gd name="connsiteY4" fmla="*/ 2055456 h 2880776"/>
                <a:gd name="connsiteX5" fmla="*/ 2692844 w 7801085"/>
                <a:gd name="connsiteY5" fmla="*/ 2876535 h 2880776"/>
                <a:gd name="connsiteX6" fmla="*/ 0 w 7801085"/>
                <a:gd name="connsiteY6" fmla="*/ 1918490 h 2880776"/>
                <a:gd name="connsiteX0" fmla="*/ 92 w 7801177"/>
                <a:gd name="connsiteY0" fmla="*/ 1918490 h 2872202"/>
                <a:gd name="connsiteX1" fmla="*/ 2692936 w 7801177"/>
                <a:gd name="connsiteY1" fmla="*/ 11540 h 2872202"/>
                <a:gd name="connsiteX2" fmla="*/ 6288749 w 7801177"/>
                <a:gd name="connsiteY2" fmla="*/ 1141056 h 2872202"/>
                <a:gd name="connsiteX3" fmla="*/ 7801177 w 7801177"/>
                <a:gd name="connsiteY3" fmla="*/ 1538928 h 2872202"/>
                <a:gd name="connsiteX4" fmla="*/ 6564794 w 7801177"/>
                <a:gd name="connsiteY4" fmla="*/ 2055456 h 2872202"/>
                <a:gd name="connsiteX5" fmla="*/ 2615298 w 7801177"/>
                <a:gd name="connsiteY5" fmla="*/ 2867908 h 2872202"/>
                <a:gd name="connsiteX6" fmla="*/ 92 w 7801177"/>
                <a:gd name="connsiteY6" fmla="*/ 1918490 h 2872202"/>
                <a:gd name="connsiteX0" fmla="*/ 92 w 7801177"/>
                <a:gd name="connsiteY0" fmla="*/ 1918490 h 2872202"/>
                <a:gd name="connsiteX1" fmla="*/ 2692936 w 7801177"/>
                <a:gd name="connsiteY1" fmla="*/ 11540 h 2872202"/>
                <a:gd name="connsiteX2" fmla="*/ 6288749 w 7801177"/>
                <a:gd name="connsiteY2" fmla="*/ 1141056 h 2872202"/>
                <a:gd name="connsiteX3" fmla="*/ 7801177 w 7801177"/>
                <a:gd name="connsiteY3" fmla="*/ 1538928 h 2872202"/>
                <a:gd name="connsiteX4" fmla="*/ 6400892 w 7801177"/>
                <a:gd name="connsiteY4" fmla="*/ 2055456 h 2872202"/>
                <a:gd name="connsiteX5" fmla="*/ 2615298 w 7801177"/>
                <a:gd name="connsiteY5" fmla="*/ 2867908 h 2872202"/>
                <a:gd name="connsiteX6" fmla="*/ 92 w 7801177"/>
                <a:gd name="connsiteY6" fmla="*/ 1918490 h 2872202"/>
                <a:gd name="connsiteX0" fmla="*/ 92 w 7801177"/>
                <a:gd name="connsiteY0" fmla="*/ 1918490 h 2872202"/>
                <a:gd name="connsiteX1" fmla="*/ 2692936 w 7801177"/>
                <a:gd name="connsiteY1" fmla="*/ 11540 h 2872202"/>
                <a:gd name="connsiteX2" fmla="*/ 6288749 w 7801177"/>
                <a:gd name="connsiteY2" fmla="*/ 1141056 h 2872202"/>
                <a:gd name="connsiteX3" fmla="*/ 7801177 w 7801177"/>
                <a:gd name="connsiteY3" fmla="*/ 1538928 h 2872202"/>
                <a:gd name="connsiteX4" fmla="*/ 6400892 w 7801177"/>
                <a:gd name="connsiteY4" fmla="*/ 2055456 h 2872202"/>
                <a:gd name="connsiteX5" fmla="*/ 2615298 w 7801177"/>
                <a:gd name="connsiteY5" fmla="*/ 2867908 h 2872202"/>
                <a:gd name="connsiteX6" fmla="*/ 92 w 7801177"/>
                <a:gd name="connsiteY6" fmla="*/ 1918490 h 2872202"/>
                <a:gd name="connsiteX0" fmla="*/ 92 w 7801177"/>
                <a:gd name="connsiteY0" fmla="*/ 1918490 h 2872202"/>
                <a:gd name="connsiteX1" fmla="*/ 2692936 w 7801177"/>
                <a:gd name="connsiteY1" fmla="*/ 11540 h 2872202"/>
                <a:gd name="connsiteX2" fmla="*/ 6288749 w 7801177"/>
                <a:gd name="connsiteY2" fmla="*/ 1141056 h 2872202"/>
                <a:gd name="connsiteX3" fmla="*/ 7801177 w 7801177"/>
                <a:gd name="connsiteY3" fmla="*/ 1538928 h 2872202"/>
                <a:gd name="connsiteX4" fmla="*/ 6400892 w 7801177"/>
                <a:gd name="connsiteY4" fmla="*/ 2055456 h 2872202"/>
                <a:gd name="connsiteX5" fmla="*/ 2615298 w 7801177"/>
                <a:gd name="connsiteY5" fmla="*/ 2867908 h 2872202"/>
                <a:gd name="connsiteX6" fmla="*/ 92 w 7801177"/>
                <a:gd name="connsiteY6" fmla="*/ 1918490 h 2872202"/>
                <a:gd name="connsiteX0" fmla="*/ 92 w 7801177"/>
                <a:gd name="connsiteY0" fmla="*/ 1907016 h 2860728"/>
                <a:gd name="connsiteX1" fmla="*/ 2692936 w 7801177"/>
                <a:gd name="connsiteY1" fmla="*/ 66 h 2860728"/>
                <a:gd name="connsiteX2" fmla="*/ 6288749 w 7801177"/>
                <a:gd name="connsiteY2" fmla="*/ 1129582 h 2860728"/>
                <a:gd name="connsiteX3" fmla="*/ 7801177 w 7801177"/>
                <a:gd name="connsiteY3" fmla="*/ 1527454 h 2860728"/>
                <a:gd name="connsiteX4" fmla="*/ 6400892 w 7801177"/>
                <a:gd name="connsiteY4" fmla="*/ 2043982 h 2860728"/>
                <a:gd name="connsiteX5" fmla="*/ 2615298 w 7801177"/>
                <a:gd name="connsiteY5" fmla="*/ 2856434 h 2860728"/>
                <a:gd name="connsiteX6" fmla="*/ 92 w 7801177"/>
                <a:gd name="connsiteY6" fmla="*/ 1907016 h 2860728"/>
                <a:gd name="connsiteX0" fmla="*/ 92 w 7801177"/>
                <a:gd name="connsiteY0" fmla="*/ 1913517 h 2867229"/>
                <a:gd name="connsiteX1" fmla="*/ 2692936 w 7801177"/>
                <a:gd name="connsiteY1" fmla="*/ 6567 h 2867229"/>
                <a:gd name="connsiteX2" fmla="*/ 6288749 w 7801177"/>
                <a:gd name="connsiteY2" fmla="*/ 1136083 h 2867229"/>
                <a:gd name="connsiteX3" fmla="*/ 7801177 w 7801177"/>
                <a:gd name="connsiteY3" fmla="*/ 1533955 h 2867229"/>
                <a:gd name="connsiteX4" fmla="*/ 6400892 w 7801177"/>
                <a:gd name="connsiteY4" fmla="*/ 2050483 h 2867229"/>
                <a:gd name="connsiteX5" fmla="*/ 2615298 w 7801177"/>
                <a:gd name="connsiteY5" fmla="*/ 2862935 h 2867229"/>
                <a:gd name="connsiteX6" fmla="*/ 92 w 7801177"/>
                <a:gd name="connsiteY6" fmla="*/ 1913517 h 286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01177" h="2867229">
                  <a:moveTo>
                    <a:pt x="92" y="1913517"/>
                  </a:moveTo>
                  <a:cubicBezTo>
                    <a:pt x="13032" y="1437456"/>
                    <a:pt x="1222132" y="101633"/>
                    <a:pt x="2692936" y="6567"/>
                  </a:cubicBezTo>
                  <a:cubicBezTo>
                    <a:pt x="4163740" y="-88499"/>
                    <a:pt x="5457504" y="875767"/>
                    <a:pt x="6288749" y="1136083"/>
                  </a:cubicBezTo>
                  <a:cubicBezTo>
                    <a:pt x="7119994" y="1396399"/>
                    <a:pt x="7660278" y="981866"/>
                    <a:pt x="7801177" y="1533955"/>
                  </a:cubicBezTo>
                  <a:cubicBezTo>
                    <a:pt x="7683284" y="2111924"/>
                    <a:pt x="7249390" y="1854866"/>
                    <a:pt x="6400892" y="2050483"/>
                  </a:cubicBezTo>
                  <a:cubicBezTo>
                    <a:pt x="5604152" y="2686048"/>
                    <a:pt x="3709415" y="2892951"/>
                    <a:pt x="2615298" y="2862935"/>
                  </a:cubicBezTo>
                  <a:cubicBezTo>
                    <a:pt x="1335246" y="2920444"/>
                    <a:pt x="-12848" y="2389578"/>
                    <a:pt x="92" y="1913517"/>
                  </a:cubicBezTo>
                  <a:close/>
                </a:path>
              </a:pathLst>
            </a:custGeom>
            <a:gradFill>
              <a:gsLst>
                <a:gs pos="80000">
                  <a:sysClr val="window" lastClr="FFFFFF">
                    <a:alpha val="80000"/>
                  </a:sysClr>
                </a:gs>
                <a:gs pos="46000">
                  <a:sysClr val="window" lastClr="FFFFFF">
                    <a:alpha val="0"/>
                  </a:sysClr>
                </a:gs>
              </a:gsLst>
              <a:lin ang="54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1" name="楕円 430">
              <a:extLst>
                <a:ext uri="{FF2B5EF4-FFF2-40B4-BE49-F238E27FC236}">
                  <a16:creationId xmlns:a16="http://schemas.microsoft.com/office/drawing/2014/main" id="{C7D9CF6A-DAAD-4099-975C-BC4206D07239}"/>
                </a:ext>
              </a:extLst>
            </p:cNvPr>
            <p:cNvSpPr/>
            <p:nvPr/>
          </p:nvSpPr>
          <p:spPr>
            <a:xfrm>
              <a:off x="5699700" y="4613983"/>
              <a:ext cx="266721" cy="267548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2" name="楕円 431">
              <a:extLst>
                <a:ext uri="{FF2B5EF4-FFF2-40B4-BE49-F238E27FC236}">
                  <a16:creationId xmlns:a16="http://schemas.microsoft.com/office/drawing/2014/main" id="{330D35C8-71F9-403D-A746-3199337C484D}"/>
                </a:ext>
              </a:extLst>
            </p:cNvPr>
            <p:cNvSpPr/>
            <p:nvPr/>
          </p:nvSpPr>
          <p:spPr>
            <a:xfrm>
              <a:off x="5740025" y="4655550"/>
              <a:ext cx="185072" cy="185646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33" name="グループ化 432">
              <a:extLst>
                <a:ext uri="{FF2B5EF4-FFF2-40B4-BE49-F238E27FC236}">
                  <a16:creationId xmlns:a16="http://schemas.microsoft.com/office/drawing/2014/main" id="{65BEB3B1-4258-4E81-98DF-8BCD3CC61A94}"/>
                </a:ext>
              </a:extLst>
            </p:cNvPr>
            <p:cNvGrpSpPr/>
            <p:nvPr/>
          </p:nvGrpSpPr>
          <p:grpSpPr>
            <a:xfrm>
              <a:off x="5430395" y="4973516"/>
              <a:ext cx="290081" cy="234772"/>
              <a:chOff x="247161" y="4143465"/>
              <a:chExt cx="997649" cy="492648"/>
            </a:xfrm>
            <a:solidFill>
              <a:srgbClr val="FFB9B9"/>
            </a:solidFill>
          </p:grpSpPr>
          <p:sp>
            <p:nvSpPr>
              <p:cNvPr id="436" name="楕円 14">
                <a:extLst>
                  <a:ext uri="{FF2B5EF4-FFF2-40B4-BE49-F238E27FC236}">
                    <a16:creationId xmlns:a16="http://schemas.microsoft.com/office/drawing/2014/main" id="{668B1967-7464-4364-8124-B3EEF69BDDCF}"/>
                  </a:ext>
                </a:extLst>
              </p:cNvPr>
              <p:cNvSpPr/>
              <p:nvPr/>
            </p:nvSpPr>
            <p:spPr>
              <a:xfrm>
                <a:off x="247161" y="4143465"/>
                <a:ext cx="997649" cy="240061"/>
              </a:xfrm>
              <a:custGeom>
                <a:avLst/>
                <a:gdLst>
                  <a:gd name="connsiteX0" fmla="*/ 0 w 535686"/>
                  <a:gd name="connsiteY0" fmla="*/ 148401 h 296802"/>
                  <a:gd name="connsiteX1" fmla="*/ 267843 w 535686"/>
                  <a:gd name="connsiteY1" fmla="*/ 0 h 296802"/>
                  <a:gd name="connsiteX2" fmla="*/ 535686 w 535686"/>
                  <a:gd name="connsiteY2" fmla="*/ 148401 h 296802"/>
                  <a:gd name="connsiteX3" fmla="*/ 267843 w 535686"/>
                  <a:gd name="connsiteY3" fmla="*/ 296802 h 296802"/>
                  <a:gd name="connsiteX4" fmla="*/ 0 w 535686"/>
                  <a:gd name="connsiteY4" fmla="*/ 148401 h 296802"/>
                  <a:gd name="connsiteX0" fmla="*/ 0 w 1030986"/>
                  <a:gd name="connsiteY0" fmla="*/ 149749 h 303771"/>
                  <a:gd name="connsiteX1" fmla="*/ 267843 w 1030986"/>
                  <a:gd name="connsiteY1" fmla="*/ 1348 h 303771"/>
                  <a:gd name="connsiteX2" fmla="*/ 1030986 w 1030986"/>
                  <a:gd name="connsiteY2" fmla="*/ 225949 h 303771"/>
                  <a:gd name="connsiteX3" fmla="*/ 267843 w 1030986"/>
                  <a:gd name="connsiteY3" fmla="*/ 298150 h 303771"/>
                  <a:gd name="connsiteX4" fmla="*/ 0 w 1030986"/>
                  <a:gd name="connsiteY4" fmla="*/ 149749 h 303771"/>
                  <a:gd name="connsiteX0" fmla="*/ 0 w 1030986"/>
                  <a:gd name="connsiteY0" fmla="*/ 149749 h 301250"/>
                  <a:gd name="connsiteX1" fmla="*/ 267843 w 1030986"/>
                  <a:gd name="connsiteY1" fmla="*/ 1348 h 301250"/>
                  <a:gd name="connsiteX2" fmla="*/ 1030986 w 1030986"/>
                  <a:gd name="connsiteY2" fmla="*/ 225949 h 301250"/>
                  <a:gd name="connsiteX3" fmla="*/ 267843 w 1030986"/>
                  <a:gd name="connsiteY3" fmla="*/ 298150 h 301250"/>
                  <a:gd name="connsiteX4" fmla="*/ 0 w 1030986"/>
                  <a:gd name="connsiteY4" fmla="*/ 149749 h 301250"/>
                  <a:gd name="connsiteX0" fmla="*/ 0 w 1030986"/>
                  <a:gd name="connsiteY0" fmla="*/ 149749 h 299604"/>
                  <a:gd name="connsiteX1" fmla="*/ 267843 w 1030986"/>
                  <a:gd name="connsiteY1" fmla="*/ 1348 h 299604"/>
                  <a:gd name="connsiteX2" fmla="*/ 1030986 w 1030986"/>
                  <a:gd name="connsiteY2" fmla="*/ 225949 h 299604"/>
                  <a:gd name="connsiteX3" fmla="*/ 267843 w 1030986"/>
                  <a:gd name="connsiteY3" fmla="*/ 298150 h 299604"/>
                  <a:gd name="connsiteX4" fmla="*/ 0 w 1030986"/>
                  <a:gd name="connsiteY4" fmla="*/ 149749 h 299604"/>
                  <a:gd name="connsiteX0" fmla="*/ 0 w 1040511"/>
                  <a:gd name="connsiteY0" fmla="*/ 152492 h 314284"/>
                  <a:gd name="connsiteX1" fmla="*/ 267843 w 1040511"/>
                  <a:gd name="connsiteY1" fmla="*/ 4091 h 314284"/>
                  <a:gd name="connsiteX2" fmla="*/ 1040511 w 1040511"/>
                  <a:gd name="connsiteY2" fmla="*/ 300130 h 314284"/>
                  <a:gd name="connsiteX3" fmla="*/ 267843 w 1040511"/>
                  <a:gd name="connsiteY3" fmla="*/ 300893 h 314284"/>
                  <a:gd name="connsiteX4" fmla="*/ 0 w 1040511"/>
                  <a:gd name="connsiteY4" fmla="*/ 152492 h 314284"/>
                  <a:gd name="connsiteX0" fmla="*/ 0 w 1040511"/>
                  <a:gd name="connsiteY0" fmla="*/ 152492 h 314284"/>
                  <a:gd name="connsiteX1" fmla="*/ 267843 w 1040511"/>
                  <a:gd name="connsiteY1" fmla="*/ 4091 h 314284"/>
                  <a:gd name="connsiteX2" fmla="*/ 1040511 w 1040511"/>
                  <a:gd name="connsiteY2" fmla="*/ 300130 h 314284"/>
                  <a:gd name="connsiteX3" fmla="*/ 267843 w 1040511"/>
                  <a:gd name="connsiteY3" fmla="*/ 300893 h 314284"/>
                  <a:gd name="connsiteX4" fmla="*/ 0 w 1040511"/>
                  <a:gd name="connsiteY4" fmla="*/ 152492 h 314284"/>
                  <a:gd name="connsiteX0" fmla="*/ 0 w 997649"/>
                  <a:gd name="connsiteY0" fmla="*/ 152492 h 314284"/>
                  <a:gd name="connsiteX1" fmla="*/ 224981 w 997649"/>
                  <a:gd name="connsiteY1" fmla="*/ 4091 h 314284"/>
                  <a:gd name="connsiteX2" fmla="*/ 997649 w 997649"/>
                  <a:gd name="connsiteY2" fmla="*/ 300130 h 314284"/>
                  <a:gd name="connsiteX3" fmla="*/ 224981 w 997649"/>
                  <a:gd name="connsiteY3" fmla="*/ 300893 h 314284"/>
                  <a:gd name="connsiteX4" fmla="*/ 0 w 997649"/>
                  <a:gd name="connsiteY4" fmla="*/ 152492 h 314284"/>
                  <a:gd name="connsiteX0" fmla="*/ 0 w 997649"/>
                  <a:gd name="connsiteY0" fmla="*/ 152075 h 310409"/>
                  <a:gd name="connsiteX1" fmla="*/ 224981 w 997649"/>
                  <a:gd name="connsiteY1" fmla="*/ 3674 h 310409"/>
                  <a:gd name="connsiteX2" fmla="*/ 997649 w 997649"/>
                  <a:gd name="connsiteY2" fmla="*/ 290188 h 310409"/>
                  <a:gd name="connsiteX3" fmla="*/ 224981 w 997649"/>
                  <a:gd name="connsiteY3" fmla="*/ 300476 h 310409"/>
                  <a:gd name="connsiteX4" fmla="*/ 0 w 997649"/>
                  <a:gd name="connsiteY4" fmla="*/ 152075 h 310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7649" h="310409">
                    <a:moveTo>
                      <a:pt x="0" y="152075"/>
                    </a:moveTo>
                    <a:cubicBezTo>
                      <a:pt x="0" y="70115"/>
                      <a:pt x="58706" y="-19345"/>
                      <a:pt x="224981" y="3674"/>
                    </a:cubicBezTo>
                    <a:cubicBezTo>
                      <a:pt x="391256" y="26693"/>
                      <a:pt x="997649" y="208228"/>
                      <a:pt x="997649" y="290188"/>
                    </a:cubicBezTo>
                    <a:cubicBezTo>
                      <a:pt x="854775" y="300711"/>
                      <a:pt x="391256" y="323495"/>
                      <a:pt x="224981" y="300476"/>
                    </a:cubicBezTo>
                    <a:cubicBezTo>
                      <a:pt x="58706" y="277457"/>
                      <a:pt x="0" y="234035"/>
                      <a:pt x="0" y="152075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7" name="楕円 14">
                <a:extLst>
                  <a:ext uri="{FF2B5EF4-FFF2-40B4-BE49-F238E27FC236}">
                    <a16:creationId xmlns:a16="http://schemas.microsoft.com/office/drawing/2014/main" id="{54CB9407-121D-403D-B31D-3AD07DD8F7A7}"/>
                  </a:ext>
                </a:extLst>
              </p:cNvPr>
              <p:cNvSpPr/>
              <p:nvPr/>
            </p:nvSpPr>
            <p:spPr>
              <a:xfrm flipV="1">
                <a:off x="247161" y="4383526"/>
                <a:ext cx="997649" cy="252587"/>
              </a:xfrm>
              <a:custGeom>
                <a:avLst/>
                <a:gdLst>
                  <a:gd name="connsiteX0" fmla="*/ 0 w 535686"/>
                  <a:gd name="connsiteY0" fmla="*/ 148401 h 296802"/>
                  <a:gd name="connsiteX1" fmla="*/ 267843 w 535686"/>
                  <a:gd name="connsiteY1" fmla="*/ 0 h 296802"/>
                  <a:gd name="connsiteX2" fmla="*/ 535686 w 535686"/>
                  <a:gd name="connsiteY2" fmla="*/ 148401 h 296802"/>
                  <a:gd name="connsiteX3" fmla="*/ 267843 w 535686"/>
                  <a:gd name="connsiteY3" fmla="*/ 296802 h 296802"/>
                  <a:gd name="connsiteX4" fmla="*/ 0 w 535686"/>
                  <a:gd name="connsiteY4" fmla="*/ 148401 h 296802"/>
                  <a:gd name="connsiteX0" fmla="*/ 0 w 1030986"/>
                  <a:gd name="connsiteY0" fmla="*/ 149749 h 303771"/>
                  <a:gd name="connsiteX1" fmla="*/ 267843 w 1030986"/>
                  <a:gd name="connsiteY1" fmla="*/ 1348 h 303771"/>
                  <a:gd name="connsiteX2" fmla="*/ 1030986 w 1030986"/>
                  <a:gd name="connsiteY2" fmla="*/ 225949 h 303771"/>
                  <a:gd name="connsiteX3" fmla="*/ 267843 w 1030986"/>
                  <a:gd name="connsiteY3" fmla="*/ 298150 h 303771"/>
                  <a:gd name="connsiteX4" fmla="*/ 0 w 1030986"/>
                  <a:gd name="connsiteY4" fmla="*/ 149749 h 303771"/>
                  <a:gd name="connsiteX0" fmla="*/ 0 w 1030986"/>
                  <a:gd name="connsiteY0" fmla="*/ 149749 h 301250"/>
                  <a:gd name="connsiteX1" fmla="*/ 267843 w 1030986"/>
                  <a:gd name="connsiteY1" fmla="*/ 1348 h 301250"/>
                  <a:gd name="connsiteX2" fmla="*/ 1030986 w 1030986"/>
                  <a:gd name="connsiteY2" fmla="*/ 225949 h 301250"/>
                  <a:gd name="connsiteX3" fmla="*/ 267843 w 1030986"/>
                  <a:gd name="connsiteY3" fmla="*/ 298150 h 301250"/>
                  <a:gd name="connsiteX4" fmla="*/ 0 w 1030986"/>
                  <a:gd name="connsiteY4" fmla="*/ 149749 h 301250"/>
                  <a:gd name="connsiteX0" fmla="*/ 0 w 1030986"/>
                  <a:gd name="connsiteY0" fmla="*/ 149749 h 299604"/>
                  <a:gd name="connsiteX1" fmla="*/ 267843 w 1030986"/>
                  <a:gd name="connsiteY1" fmla="*/ 1348 h 299604"/>
                  <a:gd name="connsiteX2" fmla="*/ 1030986 w 1030986"/>
                  <a:gd name="connsiteY2" fmla="*/ 225949 h 299604"/>
                  <a:gd name="connsiteX3" fmla="*/ 267843 w 1030986"/>
                  <a:gd name="connsiteY3" fmla="*/ 298150 h 299604"/>
                  <a:gd name="connsiteX4" fmla="*/ 0 w 1030986"/>
                  <a:gd name="connsiteY4" fmla="*/ 149749 h 299604"/>
                  <a:gd name="connsiteX0" fmla="*/ 0 w 1040511"/>
                  <a:gd name="connsiteY0" fmla="*/ 152492 h 314284"/>
                  <a:gd name="connsiteX1" fmla="*/ 267843 w 1040511"/>
                  <a:gd name="connsiteY1" fmla="*/ 4091 h 314284"/>
                  <a:gd name="connsiteX2" fmla="*/ 1040511 w 1040511"/>
                  <a:gd name="connsiteY2" fmla="*/ 300130 h 314284"/>
                  <a:gd name="connsiteX3" fmla="*/ 267843 w 1040511"/>
                  <a:gd name="connsiteY3" fmla="*/ 300893 h 314284"/>
                  <a:gd name="connsiteX4" fmla="*/ 0 w 1040511"/>
                  <a:gd name="connsiteY4" fmla="*/ 152492 h 314284"/>
                  <a:gd name="connsiteX0" fmla="*/ 0 w 1040511"/>
                  <a:gd name="connsiteY0" fmla="*/ 152492 h 314284"/>
                  <a:gd name="connsiteX1" fmla="*/ 267843 w 1040511"/>
                  <a:gd name="connsiteY1" fmla="*/ 4091 h 314284"/>
                  <a:gd name="connsiteX2" fmla="*/ 1040511 w 1040511"/>
                  <a:gd name="connsiteY2" fmla="*/ 300130 h 314284"/>
                  <a:gd name="connsiteX3" fmla="*/ 267843 w 1040511"/>
                  <a:gd name="connsiteY3" fmla="*/ 300893 h 314284"/>
                  <a:gd name="connsiteX4" fmla="*/ 0 w 1040511"/>
                  <a:gd name="connsiteY4" fmla="*/ 152492 h 314284"/>
                  <a:gd name="connsiteX0" fmla="*/ 0 w 997649"/>
                  <a:gd name="connsiteY0" fmla="*/ 152492 h 314284"/>
                  <a:gd name="connsiteX1" fmla="*/ 224981 w 997649"/>
                  <a:gd name="connsiteY1" fmla="*/ 4091 h 314284"/>
                  <a:gd name="connsiteX2" fmla="*/ 997649 w 997649"/>
                  <a:gd name="connsiteY2" fmla="*/ 300130 h 314284"/>
                  <a:gd name="connsiteX3" fmla="*/ 224981 w 997649"/>
                  <a:gd name="connsiteY3" fmla="*/ 300893 h 314284"/>
                  <a:gd name="connsiteX4" fmla="*/ 0 w 997649"/>
                  <a:gd name="connsiteY4" fmla="*/ 152492 h 314284"/>
                  <a:gd name="connsiteX0" fmla="*/ 0 w 997649"/>
                  <a:gd name="connsiteY0" fmla="*/ 152075 h 310409"/>
                  <a:gd name="connsiteX1" fmla="*/ 224981 w 997649"/>
                  <a:gd name="connsiteY1" fmla="*/ 3674 h 310409"/>
                  <a:gd name="connsiteX2" fmla="*/ 997649 w 997649"/>
                  <a:gd name="connsiteY2" fmla="*/ 290188 h 310409"/>
                  <a:gd name="connsiteX3" fmla="*/ 224981 w 997649"/>
                  <a:gd name="connsiteY3" fmla="*/ 300476 h 310409"/>
                  <a:gd name="connsiteX4" fmla="*/ 0 w 997649"/>
                  <a:gd name="connsiteY4" fmla="*/ 152075 h 310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7649" h="310409">
                    <a:moveTo>
                      <a:pt x="0" y="152075"/>
                    </a:moveTo>
                    <a:cubicBezTo>
                      <a:pt x="0" y="70115"/>
                      <a:pt x="58706" y="-19345"/>
                      <a:pt x="224981" y="3674"/>
                    </a:cubicBezTo>
                    <a:cubicBezTo>
                      <a:pt x="391256" y="26693"/>
                      <a:pt x="997649" y="208228"/>
                      <a:pt x="997649" y="290188"/>
                    </a:cubicBezTo>
                    <a:cubicBezTo>
                      <a:pt x="854775" y="300711"/>
                      <a:pt x="391256" y="323495"/>
                      <a:pt x="224981" y="300476"/>
                    </a:cubicBezTo>
                    <a:cubicBezTo>
                      <a:pt x="58706" y="277457"/>
                      <a:pt x="0" y="234035"/>
                      <a:pt x="0" y="152075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34" name="フリーフォーム: 図形 433">
              <a:extLst>
                <a:ext uri="{FF2B5EF4-FFF2-40B4-BE49-F238E27FC236}">
                  <a16:creationId xmlns:a16="http://schemas.microsoft.com/office/drawing/2014/main" id="{F873B444-4EDC-4738-B8D4-AD96B62FDDF6}"/>
                </a:ext>
              </a:extLst>
            </p:cNvPr>
            <p:cNvSpPr/>
            <p:nvPr/>
          </p:nvSpPr>
          <p:spPr>
            <a:xfrm>
              <a:off x="6088344" y="4806954"/>
              <a:ext cx="266722" cy="605229"/>
            </a:xfrm>
            <a:custGeom>
              <a:avLst/>
              <a:gdLst>
                <a:gd name="connsiteX0" fmla="*/ 616772 w 802268"/>
                <a:gd name="connsiteY0" fmla="*/ 0 h 1439834"/>
                <a:gd name="connsiteX1" fmla="*/ 641745 w 802268"/>
                <a:gd name="connsiteY1" fmla="*/ 29357 h 1439834"/>
                <a:gd name="connsiteX2" fmla="*/ 802268 w 802268"/>
                <a:gd name="connsiteY2" fmla="*/ 539059 h 1439834"/>
                <a:gd name="connsiteX3" fmla="*/ 51777 w 802268"/>
                <a:gd name="connsiteY3" fmla="*/ 1432170 h 1439834"/>
                <a:gd name="connsiteX4" fmla="*/ 0 w 802268"/>
                <a:gd name="connsiteY4" fmla="*/ 1439834 h 1439834"/>
                <a:gd name="connsiteX5" fmla="*/ 40584 w 802268"/>
                <a:gd name="connsiteY5" fmla="*/ 1411299 h 1439834"/>
                <a:gd name="connsiteX6" fmla="*/ 432167 w 802268"/>
                <a:gd name="connsiteY6" fmla="*/ 959943 h 1439834"/>
                <a:gd name="connsiteX7" fmla="*/ 628912 w 802268"/>
                <a:gd name="connsiteY7" fmla="*/ 68581 h 1439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2268" h="1439834">
                  <a:moveTo>
                    <a:pt x="616772" y="0"/>
                  </a:moveTo>
                  <a:lnTo>
                    <a:pt x="641745" y="29357"/>
                  </a:lnTo>
                  <a:cubicBezTo>
                    <a:pt x="743091" y="174855"/>
                    <a:pt x="802268" y="350254"/>
                    <a:pt x="802268" y="539059"/>
                  </a:cubicBezTo>
                  <a:cubicBezTo>
                    <a:pt x="802268" y="979604"/>
                    <a:pt x="480082" y="1347164"/>
                    <a:pt x="51777" y="1432170"/>
                  </a:cubicBezTo>
                  <a:lnTo>
                    <a:pt x="0" y="1439834"/>
                  </a:lnTo>
                  <a:lnTo>
                    <a:pt x="40584" y="1411299"/>
                  </a:lnTo>
                  <a:cubicBezTo>
                    <a:pt x="190438" y="1296440"/>
                    <a:pt x="325955" y="1143908"/>
                    <a:pt x="432167" y="959943"/>
                  </a:cubicBezTo>
                  <a:cubicBezTo>
                    <a:pt x="602107" y="665599"/>
                    <a:pt x="664849" y="346519"/>
                    <a:pt x="628912" y="6858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5" name="フリーフォーム: 図形 434">
              <a:extLst>
                <a:ext uri="{FF2B5EF4-FFF2-40B4-BE49-F238E27FC236}">
                  <a16:creationId xmlns:a16="http://schemas.microsoft.com/office/drawing/2014/main" id="{E9AE4059-495C-438C-9F55-EAE8C974F03F}"/>
                </a:ext>
              </a:extLst>
            </p:cNvPr>
            <p:cNvSpPr/>
            <p:nvPr/>
          </p:nvSpPr>
          <p:spPr>
            <a:xfrm rot="21317126">
              <a:off x="6408469" y="4766471"/>
              <a:ext cx="790986" cy="445912"/>
            </a:xfrm>
            <a:custGeom>
              <a:avLst/>
              <a:gdLst>
                <a:gd name="connsiteX0" fmla="*/ 1355942 w 1889976"/>
                <a:gd name="connsiteY0" fmla="*/ 10089 h 842690"/>
                <a:gd name="connsiteX1" fmla="*/ 1808539 w 1889976"/>
                <a:gd name="connsiteY1" fmla="*/ 84806 h 842690"/>
                <a:gd name="connsiteX2" fmla="*/ 1889976 w 1889976"/>
                <a:gd name="connsiteY2" fmla="*/ 111166 h 842690"/>
                <a:gd name="connsiteX3" fmla="*/ 1779998 w 1889976"/>
                <a:gd name="connsiteY3" fmla="*/ 132101 h 842690"/>
                <a:gd name="connsiteX4" fmla="*/ 1334219 w 1889976"/>
                <a:gd name="connsiteY4" fmla="*/ 256918 h 842690"/>
                <a:gd name="connsiteX5" fmla="*/ 355464 w 1889976"/>
                <a:gd name="connsiteY5" fmla="*/ 788346 h 842690"/>
                <a:gd name="connsiteX6" fmla="*/ 301018 w 1889976"/>
                <a:gd name="connsiteY6" fmla="*/ 842690 h 842690"/>
                <a:gd name="connsiteX7" fmla="*/ 323860 w 1889976"/>
                <a:gd name="connsiteY7" fmla="*/ 791345 h 842690"/>
                <a:gd name="connsiteX8" fmla="*/ 340861 w 1889976"/>
                <a:gd name="connsiteY8" fmla="*/ 705413 h 842690"/>
                <a:gd name="connsiteX9" fmla="*/ 77533 w 1889976"/>
                <a:gd name="connsiteY9" fmla="*/ 284408 h 842690"/>
                <a:gd name="connsiteX10" fmla="*/ 0 w 1889976"/>
                <a:gd name="connsiteY10" fmla="*/ 255996 h 842690"/>
                <a:gd name="connsiteX11" fmla="*/ 51279 w 1889976"/>
                <a:gd name="connsiteY11" fmla="*/ 218932 h 842690"/>
                <a:gd name="connsiteX12" fmla="*/ 1100851 w 1889976"/>
                <a:gd name="connsiteY12" fmla="*/ 0 h 842690"/>
                <a:gd name="connsiteX13" fmla="*/ 1355942 w 1889976"/>
                <a:gd name="connsiteY13" fmla="*/ 10089 h 842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889976" h="842690">
                  <a:moveTo>
                    <a:pt x="1355942" y="10089"/>
                  </a:moveTo>
                  <a:cubicBezTo>
                    <a:pt x="1520735" y="23318"/>
                    <a:pt x="1673863" y="49111"/>
                    <a:pt x="1808539" y="84806"/>
                  </a:cubicBezTo>
                  <a:lnTo>
                    <a:pt x="1889976" y="111166"/>
                  </a:lnTo>
                  <a:lnTo>
                    <a:pt x="1779998" y="132101"/>
                  </a:lnTo>
                  <a:cubicBezTo>
                    <a:pt x="1636125" y="162718"/>
                    <a:pt x="1486272" y="204265"/>
                    <a:pt x="1334219" y="256918"/>
                  </a:cubicBezTo>
                  <a:cubicBezTo>
                    <a:pt x="928747" y="397326"/>
                    <a:pt x="584407" y="590129"/>
                    <a:pt x="355464" y="788346"/>
                  </a:cubicBezTo>
                  <a:lnTo>
                    <a:pt x="301018" y="842690"/>
                  </a:lnTo>
                  <a:lnTo>
                    <a:pt x="323860" y="791345"/>
                  </a:lnTo>
                  <a:cubicBezTo>
                    <a:pt x="332627" y="763858"/>
                    <a:pt x="338411" y="735127"/>
                    <a:pt x="340861" y="705413"/>
                  </a:cubicBezTo>
                  <a:cubicBezTo>
                    <a:pt x="355564" y="527129"/>
                    <a:pt x="246112" y="364095"/>
                    <a:pt x="77533" y="284408"/>
                  </a:cubicBezTo>
                  <a:lnTo>
                    <a:pt x="0" y="255996"/>
                  </a:lnTo>
                  <a:lnTo>
                    <a:pt x="51279" y="218932"/>
                  </a:lnTo>
                  <a:cubicBezTo>
                    <a:pt x="278742" y="86844"/>
                    <a:pt x="663946" y="0"/>
                    <a:pt x="1100851" y="0"/>
                  </a:cubicBezTo>
                  <a:cubicBezTo>
                    <a:pt x="1188232" y="0"/>
                    <a:pt x="1273545" y="3474"/>
                    <a:pt x="1355942" y="10089"/>
                  </a:cubicBezTo>
                  <a:close/>
                </a:path>
              </a:pathLst>
            </a:custGeom>
            <a:pattFill prst="wdUpDiag">
              <a:fgClr>
                <a:srgbClr val="FF0000"/>
              </a:fgClr>
              <a:bgClr>
                <a:srgbClr val="FFC000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456" name="グループ化 455">
            <a:extLst>
              <a:ext uri="{FF2B5EF4-FFF2-40B4-BE49-F238E27FC236}">
                <a16:creationId xmlns:a16="http://schemas.microsoft.com/office/drawing/2014/main" id="{385E728A-B07A-4433-B851-C60747BA5EB6}"/>
              </a:ext>
            </a:extLst>
          </p:cNvPr>
          <p:cNvGrpSpPr/>
          <p:nvPr/>
        </p:nvGrpSpPr>
        <p:grpSpPr>
          <a:xfrm>
            <a:off x="786442" y="1394816"/>
            <a:ext cx="2465716" cy="1572870"/>
            <a:chOff x="3757573" y="3505898"/>
            <a:chExt cx="2562286" cy="1634472"/>
          </a:xfrm>
        </p:grpSpPr>
        <p:grpSp>
          <p:nvGrpSpPr>
            <p:cNvPr id="457" name="グループ化 456">
              <a:extLst>
                <a:ext uri="{FF2B5EF4-FFF2-40B4-BE49-F238E27FC236}">
                  <a16:creationId xmlns:a16="http://schemas.microsoft.com/office/drawing/2014/main" id="{736189EE-58AD-4029-A6B9-5114D6F620DB}"/>
                </a:ext>
              </a:extLst>
            </p:cNvPr>
            <p:cNvGrpSpPr/>
            <p:nvPr/>
          </p:nvGrpSpPr>
          <p:grpSpPr>
            <a:xfrm>
              <a:off x="3757573" y="3603671"/>
              <a:ext cx="2562286" cy="1536699"/>
              <a:chOff x="746064" y="1894185"/>
              <a:chExt cx="2562286" cy="1536699"/>
            </a:xfrm>
          </p:grpSpPr>
          <p:grpSp>
            <p:nvGrpSpPr>
              <p:cNvPr id="599" name="グループ化 598">
                <a:extLst>
                  <a:ext uri="{FF2B5EF4-FFF2-40B4-BE49-F238E27FC236}">
                    <a16:creationId xmlns:a16="http://schemas.microsoft.com/office/drawing/2014/main" id="{863B4F70-4AE2-4213-A603-DBD00D210F25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602" name="フリーフォーム: 図形 601">
                  <a:extLst>
                    <a:ext uri="{FF2B5EF4-FFF2-40B4-BE49-F238E27FC236}">
                      <a16:creationId xmlns:a16="http://schemas.microsoft.com/office/drawing/2014/main" id="{C81A4080-4013-4581-AEDD-EEDD6DAE91A2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3" name="楕円 602">
                  <a:extLst>
                    <a:ext uri="{FF2B5EF4-FFF2-40B4-BE49-F238E27FC236}">
                      <a16:creationId xmlns:a16="http://schemas.microsoft.com/office/drawing/2014/main" id="{F1591FE6-2CBD-44E6-B18D-973589874885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00" name="楕円 599">
                <a:extLst>
                  <a:ext uri="{FF2B5EF4-FFF2-40B4-BE49-F238E27FC236}">
                    <a16:creationId xmlns:a16="http://schemas.microsoft.com/office/drawing/2014/main" id="{FD88D64E-CB47-41BD-8E0B-5A3B97E328E2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1" name="フリーフォーム: 図形 600">
                <a:extLst>
                  <a:ext uri="{FF2B5EF4-FFF2-40B4-BE49-F238E27FC236}">
                    <a16:creationId xmlns:a16="http://schemas.microsoft.com/office/drawing/2014/main" id="{1C010AF8-A116-4E9A-9F6B-D5E075D80FA1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58" name="グループ化 457">
              <a:extLst>
                <a:ext uri="{FF2B5EF4-FFF2-40B4-BE49-F238E27FC236}">
                  <a16:creationId xmlns:a16="http://schemas.microsoft.com/office/drawing/2014/main" id="{0212F387-46F3-4187-85C1-75BAC312A6C3}"/>
                </a:ext>
              </a:extLst>
            </p:cNvPr>
            <p:cNvGrpSpPr/>
            <p:nvPr/>
          </p:nvGrpSpPr>
          <p:grpSpPr>
            <a:xfrm>
              <a:off x="3987799" y="3662988"/>
              <a:ext cx="816440" cy="832412"/>
              <a:chOff x="3677160" y="2012443"/>
              <a:chExt cx="2986901" cy="3045332"/>
            </a:xfrm>
          </p:grpSpPr>
          <p:sp>
            <p:nvSpPr>
              <p:cNvPr id="580" name="フリーフォーム: 図形 579">
                <a:extLst>
                  <a:ext uri="{FF2B5EF4-FFF2-40B4-BE49-F238E27FC236}">
                    <a16:creationId xmlns:a16="http://schemas.microsoft.com/office/drawing/2014/main" id="{FA33978D-26C3-4E07-9CE9-4B87B2EDC010}"/>
                  </a:ext>
                </a:extLst>
              </p:cNvPr>
              <p:cNvSpPr/>
              <p:nvPr/>
            </p:nvSpPr>
            <p:spPr>
              <a:xfrm>
                <a:off x="5273040" y="2209800"/>
                <a:ext cx="289560" cy="190500"/>
              </a:xfrm>
              <a:custGeom>
                <a:avLst/>
                <a:gdLst>
                  <a:gd name="connsiteX0" fmla="*/ 0 w 289560"/>
                  <a:gd name="connsiteY0" fmla="*/ 53340 h 190500"/>
                  <a:gd name="connsiteX1" fmla="*/ 167640 w 289560"/>
                  <a:gd name="connsiteY1" fmla="*/ 38100 h 190500"/>
                  <a:gd name="connsiteX2" fmla="*/ 251460 w 289560"/>
                  <a:gd name="connsiteY2" fmla="*/ 0 h 190500"/>
                  <a:gd name="connsiteX3" fmla="*/ 289560 w 289560"/>
                  <a:gd name="connsiteY3" fmla="*/ 60960 h 190500"/>
                  <a:gd name="connsiteX4" fmla="*/ 281940 w 289560"/>
                  <a:gd name="connsiteY4" fmla="*/ 121920 h 190500"/>
                  <a:gd name="connsiteX5" fmla="*/ 68580 w 289560"/>
                  <a:gd name="connsiteY5" fmla="*/ 19050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9560" h="190500">
                    <a:moveTo>
                      <a:pt x="0" y="53340"/>
                    </a:moveTo>
                    <a:lnTo>
                      <a:pt x="167640" y="38100"/>
                    </a:lnTo>
                    <a:lnTo>
                      <a:pt x="251460" y="0"/>
                    </a:lnTo>
                    <a:lnTo>
                      <a:pt x="289560" y="60960"/>
                    </a:lnTo>
                    <a:lnTo>
                      <a:pt x="281940" y="121920"/>
                    </a:lnTo>
                    <a:lnTo>
                      <a:pt x="68580" y="19050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08B7504D-491F-400C-94B0-7F7744C2BD20}"/>
                  </a:ext>
                </a:extLst>
              </p:cNvPr>
              <p:cNvSpPr/>
              <p:nvPr/>
            </p:nvSpPr>
            <p:spPr>
              <a:xfrm>
                <a:off x="6134100" y="3535680"/>
                <a:ext cx="523875" cy="316220"/>
              </a:xfrm>
              <a:custGeom>
                <a:avLst/>
                <a:gdLst>
                  <a:gd name="connsiteX0" fmla="*/ 129540 w 586740"/>
                  <a:gd name="connsiteY0" fmla="*/ 0 h 289560"/>
                  <a:gd name="connsiteX1" fmla="*/ 335280 w 586740"/>
                  <a:gd name="connsiteY1" fmla="*/ 45720 h 289560"/>
                  <a:gd name="connsiteX2" fmla="*/ 541020 w 586740"/>
                  <a:gd name="connsiteY2" fmla="*/ 45720 h 289560"/>
                  <a:gd name="connsiteX3" fmla="*/ 586740 w 586740"/>
                  <a:gd name="connsiteY3" fmla="*/ 114300 h 289560"/>
                  <a:gd name="connsiteX4" fmla="*/ 571500 w 586740"/>
                  <a:gd name="connsiteY4" fmla="*/ 205740 h 289560"/>
                  <a:gd name="connsiteX5" fmla="*/ 335280 w 586740"/>
                  <a:gd name="connsiteY5" fmla="*/ 266700 h 289560"/>
                  <a:gd name="connsiteX6" fmla="*/ 0 w 586740"/>
                  <a:gd name="connsiteY6" fmla="*/ 289560 h 289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6740" h="289560">
                    <a:moveTo>
                      <a:pt x="129540" y="0"/>
                    </a:moveTo>
                    <a:lnTo>
                      <a:pt x="335280" y="45720"/>
                    </a:lnTo>
                    <a:lnTo>
                      <a:pt x="541020" y="45720"/>
                    </a:lnTo>
                    <a:lnTo>
                      <a:pt x="586740" y="114300"/>
                    </a:lnTo>
                    <a:lnTo>
                      <a:pt x="571500" y="205740"/>
                    </a:lnTo>
                    <a:lnTo>
                      <a:pt x="335280" y="266700"/>
                    </a:lnTo>
                    <a:lnTo>
                      <a:pt x="0" y="28956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2" name="フリーフォーム: 図形 581">
                <a:extLst>
                  <a:ext uri="{FF2B5EF4-FFF2-40B4-BE49-F238E27FC236}">
                    <a16:creationId xmlns:a16="http://schemas.microsoft.com/office/drawing/2014/main" id="{E1E40EF6-045C-4DA3-BC03-95F6F5630F8C}"/>
                  </a:ext>
                </a:extLst>
              </p:cNvPr>
              <p:cNvSpPr/>
              <p:nvPr/>
            </p:nvSpPr>
            <p:spPr>
              <a:xfrm rot="2786515" flipH="1">
                <a:off x="3599169" y="3481918"/>
                <a:ext cx="694341" cy="317645"/>
              </a:xfrm>
              <a:custGeom>
                <a:avLst/>
                <a:gdLst>
                  <a:gd name="connsiteX0" fmla="*/ 129540 w 586740"/>
                  <a:gd name="connsiteY0" fmla="*/ 0 h 289560"/>
                  <a:gd name="connsiteX1" fmla="*/ 335280 w 586740"/>
                  <a:gd name="connsiteY1" fmla="*/ 45720 h 289560"/>
                  <a:gd name="connsiteX2" fmla="*/ 541020 w 586740"/>
                  <a:gd name="connsiteY2" fmla="*/ 45720 h 289560"/>
                  <a:gd name="connsiteX3" fmla="*/ 586740 w 586740"/>
                  <a:gd name="connsiteY3" fmla="*/ 114300 h 289560"/>
                  <a:gd name="connsiteX4" fmla="*/ 571500 w 586740"/>
                  <a:gd name="connsiteY4" fmla="*/ 205740 h 289560"/>
                  <a:gd name="connsiteX5" fmla="*/ 335280 w 586740"/>
                  <a:gd name="connsiteY5" fmla="*/ 266700 h 289560"/>
                  <a:gd name="connsiteX6" fmla="*/ 0 w 586740"/>
                  <a:gd name="connsiteY6" fmla="*/ 289560 h 289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6740" h="289560">
                    <a:moveTo>
                      <a:pt x="129540" y="0"/>
                    </a:moveTo>
                    <a:lnTo>
                      <a:pt x="335280" y="45720"/>
                    </a:lnTo>
                    <a:lnTo>
                      <a:pt x="541020" y="45720"/>
                    </a:lnTo>
                    <a:lnTo>
                      <a:pt x="586740" y="114300"/>
                    </a:lnTo>
                    <a:lnTo>
                      <a:pt x="571500" y="205740"/>
                    </a:lnTo>
                    <a:lnTo>
                      <a:pt x="335280" y="266700"/>
                    </a:lnTo>
                    <a:lnTo>
                      <a:pt x="0" y="28956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3" name="フリーフォーム: 図形 582">
                <a:extLst>
                  <a:ext uri="{FF2B5EF4-FFF2-40B4-BE49-F238E27FC236}">
                    <a16:creationId xmlns:a16="http://schemas.microsoft.com/office/drawing/2014/main" id="{3281096B-28E2-4BB1-8426-CEBB7DD5D14C}"/>
                  </a:ext>
                </a:extLst>
              </p:cNvPr>
              <p:cNvSpPr/>
              <p:nvPr/>
            </p:nvSpPr>
            <p:spPr>
              <a:xfrm>
                <a:off x="5600700" y="2461260"/>
                <a:ext cx="228600" cy="198120"/>
              </a:xfrm>
              <a:custGeom>
                <a:avLst/>
                <a:gdLst>
                  <a:gd name="connsiteX0" fmla="*/ 0 w 228600"/>
                  <a:gd name="connsiteY0" fmla="*/ 76200 h 198120"/>
                  <a:gd name="connsiteX1" fmla="*/ 114300 w 228600"/>
                  <a:gd name="connsiteY1" fmla="*/ 45720 h 198120"/>
                  <a:gd name="connsiteX2" fmla="*/ 182880 w 228600"/>
                  <a:gd name="connsiteY2" fmla="*/ 0 h 198120"/>
                  <a:gd name="connsiteX3" fmla="*/ 182880 w 228600"/>
                  <a:gd name="connsiteY3" fmla="*/ 0 h 198120"/>
                  <a:gd name="connsiteX4" fmla="*/ 228600 w 228600"/>
                  <a:gd name="connsiteY4" fmla="*/ 114300 h 198120"/>
                  <a:gd name="connsiteX5" fmla="*/ 114300 w 228600"/>
                  <a:gd name="connsiteY5" fmla="*/ 198120 h 198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8600" h="198120">
                    <a:moveTo>
                      <a:pt x="0" y="76200"/>
                    </a:moveTo>
                    <a:lnTo>
                      <a:pt x="114300" y="45720"/>
                    </a:lnTo>
                    <a:lnTo>
                      <a:pt x="182880" y="0"/>
                    </a:lnTo>
                    <a:lnTo>
                      <a:pt x="182880" y="0"/>
                    </a:lnTo>
                    <a:lnTo>
                      <a:pt x="228600" y="114300"/>
                    </a:lnTo>
                    <a:lnTo>
                      <a:pt x="114300" y="19812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4" name="フリーフォーム: 図形 583">
                <a:extLst>
                  <a:ext uri="{FF2B5EF4-FFF2-40B4-BE49-F238E27FC236}">
                    <a16:creationId xmlns:a16="http://schemas.microsoft.com/office/drawing/2014/main" id="{0AA945CB-C61F-4B2B-9F49-1CCC191A2F22}"/>
                  </a:ext>
                </a:extLst>
              </p:cNvPr>
              <p:cNvSpPr/>
              <p:nvPr/>
            </p:nvSpPr>
            <p:spPr>
              <a:xfrm flipH="1">
                <a:off x="4580812" y="2219324"/>
                <a:ext cx="454919" cy="219076"/>
              </a:xfrm>
              <a:custGeom>
                <a:avLst/>
                <a:gdLst>
                  <a:gd name="connsiteX0" fmla="*/ 0 w 438150"/>
                  <a:gd name="connsiteY0" fmla="*/ 9525 h 276225"/>
                  <a:gd name="connsiteX1" fmla="*/ 266700 w 438150"/>
                  <a:gd name="connsiteY1" fmla="*/ 19050 h 276225"/>
                  <a:gd name="connsiteX2" fmla="*/ 409575 w 438150"/>
                  <a:gd name="connsiteY2" fmla="*/ 0 h 276225"/>
                  <a:gd name="connsiteX3" fmla="*/ 438150 w 438150"/>
                  <a:gd name="connsiteY3" fmla="*/ 95250 h 276225"/>
                  <a:gd name="connsiteX4" fmla="*/ 342900 w 438150"/>
                  <a:gd name="connsiteY4" fmla="*/ 190500 h 276225"/>
                  <a:gd name="connsiteX5" fmla="*/ 142875 w 438150"/>
                  <a:gd name="connsiteY5" fmla="*/ 276225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8150" h="276225">
                    <a:moveTo>
                      <a:pt x="0" y="9525"/>
                    </a:moveTo>
                    <a:lnTo>
                      <a:pt x="266700" y="19050"/>
                    </a:lnTo>
                    <a:lnTo>
                      <a:pt x="409575" y="0"/>
                    </a:lnTo>
                    <a:lnTo>
                      <a:pt x="438150" y="95250"/>
                    </a:lnTo>
                    <a:lnTo>
                      <a:pt x="342900" y="190500"/>
                    </a:lnTo>
                    <a:lnTo>
                      <a:pt x="142875" y="276225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5" name="フリーフォーム: 図形 584">
                <a:extLst>
                  <a:ext uri="{FF2B5EF4-FFF2-40B4-BE49-F238E27FC236}">
                    <a16:creationId xmlns:a16="http://schemas.microsoft.com/office/drawing/2014/main" id="{DC0F7355-3FE9-454F-928D-1B9515D27B8E}"/>
                  </a:ext>
                </a:extLst>
              </p:cNvPr>
              <p:cNvSpPr/>
              <p:nvPr/>
            </p:nvSpPr>
            <p:spPr>
              <a:xfrm>
                <a:off x="4966721" y="2012443"/>
                <a:ext cx="257175" cy="257175"/>
              </a:xfrm>
              <a:custGeom>
                <a:avLst/>
                <a:gdLst>
                  <a:gd name="connsiteX0" fmla="*/ 0 w 257175"/>
                  <a:gd name="connsiteY0" fmla="*/ 161925 h 257175"/>
                  <a:gd name="connsiteX1" fmla="*/ 47625 w 257175"/>
                  <a:gd name="connsiteY1" fmla="*/ 0 h 257175"/>
                  <a:gd name="connsiteX2" fmla="*/ 257175 w 257175"/>
                  <a:gd name="connsiteY2" fmla="*/ 161925 h 257175"/>
                  <a:gd name="connsiteX3" fmla="*/ 238125 w 257175"/>
                  <a:gd name="connsiteY3" fmla="*/ 228600 h 257175"/>
                  <a:gd name="connsiteX4" fmla="*/ 104775 w 257175"/>
                  <a:gd name="connsiteY4" fmla="*/ 257175 h 257175"/>
                  <a:gd name="connsiteX5" fmla="*/ 0 w 257175"/>
                  <a:gd name="connsiteY5" fmla="*/ 161925 h 257175"/>
                  <a:gd name="connsiteX0" fmla="*/ 0 w 257175"/>
                  <a:gd name="connsiteY0" fmla="*/ 161925 h 257175"/>
                  <a:gd name="connsiteX1" fmla="*/ 47625 w 257175"/>
                  <a:gd name="connsiteY1" fmla="*/ 0 h 257175"/>
                  <a:gd name="connsiteX2" fmla="*/ 192019 w 257175"/>
                  <a:gd name="connsiteY2" fmla="*/ 44957 h 257175"/>
                  <a:gd name="connsiteX3" fmla="*/ 257175 w 257175"/>
                  <a:gd name="connsiteY3" fmla="*/ 161925 h 257175"/>
                  <a:gd name="connsiteX4" fmla="*/ 238125 w 257175"/>
                  <a:gd name="connsiteY4" fmla="*/ 228600 h 257175"/>
                  <a:gd name="connsiteX5" fmla="*/ 104775 w 257175"/>
                  <a:gd name="connsiteY5" fmla="*/ 257175 h 257175"/>
                  <a:gd name="connsiteX6" fmla="*/ 0 w 257175"/>
                  <a:gd name="connsiteY6" fmla="*/ 161925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7175" h="257175">
                    <a:moveTo>
                      <a:pt x="0" y="161925"/>
                    </a:moveTo>
                    <a:lnTo>
                      <a:pt x="47625" y="0"/>
                    </a:lnTo>
                    <a:cubicBezTo>
                      <a:pt x="80516" y="22606"/>
                      <a:pt x="159128" y="22351"/>
                      <a:pt x="192019" y="44957"/>
                    </a:cubicBezTo>
                    <a:lnTo>
                      <a:pt x="257175" y="161925"/>
                    </a:lnTo>
                    <a:lnTo>
                      <a:pt x="238125" y="228600"/>
                    </a:lnTo>
                    <a:lnTo>
                      <a:pt x="104775" y="257175"/>
                    </a:lnTo>
                    <a:lnTo>
                      <a:pt x="0" y="161925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6" name="フリーフォーム: 図形 585">
                <a:extLst>
                  <a:ext uri="{FF2B5EF4-FFF2-40B4-BE49-F238E27FC236}">
                    <a16:creationId xmlns:a16="http://schemas.microsoft.com/office/drawing/2014/main" id="{867BDCCA-F0D3-46CD-9811-034376C4D05A}"/>
                  </a:ext>
                </a:extLst>
              </p:cNvPr>
              <p:cNvSpPr/>
              <p:nvPr/>
            </p:nvSpPr>
            <p:spPr>
              <a:xfrm>
                <a:off x="4747646" y="2155318"/>
                <a:ext cx="695325" cy="409575"/>
              </a:xfrm>
              <a:custGeom>
                <a:avLst/>
                <a:gdLst>
                  <a:gd name="connsiteX0" fmla="*/ 47625 w 695325"/>
                  <a:gd name="connsiteY0" fmla="*/ 171450 h 409575"/>
                  <a:gd name="connsiteX1" fmla="*/ 190500 w 695325"/>
                  <a:gd name="connsiteY1" fmla="*/ 0 h 409575"/>
                  <a:gd name="connsiteX2" fmla="*/ 333375 w 695325"/>
                  <a:gd name="connsiteY2" fmla="*/ 0 h 409575"/>
                  <a:gd name="connsiteX3" fmla="*/ 428625 w 695325"/>
                  <a:gd name="connsiteY3" fmla="*/ 76200 h 409575"/>
                  <a:gd name="connsiteX4" fmla="*/ 571500 w 695325"/>
                  <a:gd name="connsiteY4" fmla="*/ 76200 h 409575"/>
                  <a:gd name="connsiteX5" fmla="*/ 695325 w 695325"/>
                  <a:gd name="connsiteY5" fmla="*/ 257175 h 409575"/>
                  <a:gd name="connsiteX6" fmla="*/ 685800 w 695325"/>
                  <a:gd name="connsiteY6" fmla="*/ 409575 h 409575"/>
                  <a:gd name="connsiteX7" fmla="*/ 333375 w 695325"/>
                  <a:gd name="connsiteY7" fmla="*/ 390525 h 409575"/>
                  <a:gd name="connsiteX8" fmla="*/ 95250 w 695325"/>
                  <a:gd name="connsiteY8" fmla="*/ 390525 h 409575"/>
                  <a:gd name="connsiteX9" fmla="*/ 0 w 695325"/>
                  <a:gd name="connsiteY9" fmla="*/ 285750 h 409575"/>
                  <a:gd name="connsiteX10" fmla="*/ 47625 w 695325"/>
                  <a:gd name="connsiteY10" fmla="*/ 171450 h 409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95325" h="409575">
                    <a:moveTo>
                      <a:pt x="47625" y="171450"/>
                    </a:moveTo>
                    <a:lnTo>
                      <a:pt x="190500" y="0"/>
                    </a:lnTo>
                    <a:lnTo>
                      <a:pt x="333375" y="0"/>
                    </a:lnTo>
                    <a:lnTo>
                      <a:pt x="428625" y="76200"/>
                    </a:lnTo>
                    <a:lnTo>
                      <a:pt x="571500" y="76200"/>
                    </a:lnTo>
                    <a:lnTo>
                      <a:pt x="695325" y="257175"/>
                    </a:lnTo>
                    <a:lnTo>
                      <a:pt x="685800" y="409575"/>
                    </a:lnTo>
                    <a:lnTo>
                      <a:pt x="333375" y="390525"/>
                    </a:lnTo>
                    <a:lnTo>
                      <a:pt x="95250" y="390525"/>
                    </a:lnTo>
                    <a:lnTo>
                      <a:pt x="0" y="285750"/>
                    </a:lnTo>
                    <a:lnTo>
                      <a:pt x="47625" y="171450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7" name="フリーフォーム: 図形 586">
                <a:extLst>
                  <a:ext uri="{FF2B5EF4-FFF2-40B4-BE49-F238E27FC236}">
                    <a16:creationId xmlns:a16="http://schemas.microsoft.com/office/drawing/2014/main" id="{55AA1F8D-B749-4C75-B1A3-EE03DE2BA33D}"/>
                  </a:ext>
                </a:extLst>
              </p:cNvPr>
              <p:cNvSpPr/>
              <p:nvPr/>
            </p:nvSpPr>
            <p:spPr>
              <a:xfrm>
                <a:off x="4242821" y="2460119"/>
                <a:ext cx="1554365" cy="704850"/>
              </a:xfrm>
              <a:custGeom>
                <a:avLst/>
                <a:gdLst>
                  <a:gd name="connsiteX0" fmla="*/ 152400 w 1552575"/>
                  <a:gd name="connsiteY0" fmla="*/ 638175 h 638175"/>
                  <a:gd name="connsiteX1" fmla="*/ 0 w 1552575"/>
                  <a:gd name="connsiteY1" fmla="*/ 390525 h 638175"/>
                  <a:gd name="connsiteX2" fmla="*/ 219075 w 1552575"/>
                  <a:gd name="connsiteY2" fmla="*/ 200025 h 638175"/>
                  <a:gd name="connsiteX3" fmla="*/ 247650 w 1552575"/>
                  <a:gd name="connsiteY3" fmla="*/ 104775 h 638175"/>
                  <a:gd name="connsiteX4" fmla="*/ 361950 w 1552575"/>
                  <a:gd name="connsiteY4" fmla="*/ 123825 h 638175"/>
                  <a:gd name="connsiteX5" fmla="*/ 466725 w 1552575"/>
                  <a:gd name="connsiteY5" fmla="*/ 0 h 638175"/>
                  <a:gd name="connsiteX6" fmla="*/ 952500 w 1552575"/>
                  <a:gd name="connsiteY6" fmla="*/ 9525 h 638175"/>
                  <a:gd name="connsiteX7" fmla="*/ 1333500 w 1552575"/>
                  <a:gd name="connsiteY7" fmla="*/ 9525 h 638175"/>
                  <a:gd name="connsiteX8" fmla="*/ 1552575 w 1552575"/>
                  <a:gd name="connsiteY8" fmla="*/ 190500 h 638175"/>
                  <a:gd name="connsiteX9" fmla="*/ 1524000 w 1552575"/>
                  <a:gd name="connsiteY9" fmla="*/ 390525 h 638175"/>
                  <a:gd name="connsiteX10" fmla="*/ 1323975 w 1552575"/>
                  <a:gd name="connsiteY10" fmla="*/ 533400 h 638175"/>
                  <a:gd name="connsiteX11" fmla="*/ 1076325 w 1552575"/>
                  <a:gd name="connsiteY11" fmla="*/ 495300 h 638175"/>
                  <a:gd name="connsiteX12" fmla="*/ 695325 w 1552575"/>
                  <a:gd name="connsiteY12" fmla="*/ 542925 h 638175"/>
                  <a:gd name="connsiteX13" fmla="*/ 361950 w 1552575"/>
                  <a:gd name="connsiteY13" fmla="*/ 590550 h 638175"/>
                  <a:gd name="connsiteX14" fmla="*/ 152400 w 1552575"/>
                  <a:gd name="connsiteY14" fmla="*/ 638175 h 638175"/>
                  <a:gd name="connsiteX0" fmla="*/ 9525 w 1552575"/>
                  <a:gd name="connsiteY0" fmla="*/ 619125 h 619125"/>
                  <a:gd name="connsiteX1" fmla="*/ 0 w 1552575"/>
                  <a:gd name="connsiteY1" fmla="*/ 390525 h 619125"/>
                  <a:gd name="connsiteX2" fmla="*/ 219075 w 1552575"/>
                  <a:gd name="connsiteY2" fmla="*/ 200025 h 619125"/>
                  <a:gd name="connsiteX3" fmla="*/ 247650 w 1552575"/>
                  <a:gd name="connsiteY3" fmla="*/ 104775 h 619125"/>
                  <a:gd name="connsiteX4" fmla="*/ 361950 w 1552575"/>
                  <a:gd name="connsiteY4" fmla="*/ 123825 h 619125"/>
                  <a:gd name="connsiteX5" fmla="*/ 466725 w 1552575"/>
                  <a:gd name="connsiteY5" fmla="*/ 0 h 619125"/>
                  <a:gd name="connsiteX6" fmla="*/ 952500 w 1552575"/>
                  <a:gd name="connsiteY6" fmla="*/ 9525 h 619125"/>
                  <a:gd name="connsiteX7" fmla="*/ 1333500 w 1552575"/>
                  <a:gd name="connsiteY7" fmla="*/ 9525 h 619125"/>
                  <a:gd name="connsiteX8" fmla="*/ 1552575 w 1552575"/>
                  <a:gd name="connsiteY8" fmla="*/ 190500 h 619125"/>
                  <a:gd name="connsiteX9" fmla="*/ 1524000 w 1552575"/>
                  <a:gd name="connsiteY9" fmla="*/ 390525 h 619125"/>
                  <a:gd name="connsiteX10" fmla="*/ 1323975 w 1552575"/>
                  <a:gd name="connsiteY10" fmla="*/ 533400 h 619125"/>
                  <a:gd name="connsiteX11" fmla="*/ 1076325 w 1552575"/>
                  <a:gd name="connsiteY11" fmla="*/ 495300 h 619125"/>
                  <a:gd name="connsiteX12" fmla="*/ 695325 w 1552575"/>
                  <a:gd name="connsiteY12" fmla="*/ 542925 h 619125"/>
                  <a:gd name="connsiteX13" fmla="*/ 361950 w 1552575"/>
                  <a:gd name="connsiteY13" fmla="*/ 590550 h 619125"/>
                  <a:gd name="connsiteX14" fmla="*/ 9525 w 1552575"/>
                  <a:gd name="connsiteY14" fmla="*/ 619125 h 619125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524000 w 1552575"/>
                  <a:gd name="connsiteY9" fmla="*/ 390525 h 704850"/>
                  <a:gd name="connsiteX10" fmla="*/ 1323975 w 1552575"/>
                  <a:gd name="connsiteY10" fmla="*/ 533400 h 704850"/>
                  <a:gd name="connsiteX11" fmla="*/ 1076325 w 1552575"/>
                  <a:gd name="connsiteY11" fmla="*/ 495300 h 704850"/>
                  <a:gd name="connsiteX12" fmla="*/ 695325 w 1552575"/>
                  <a:gd name="connsiteY12" fmla="*/ 542925 h 704850"/>
                  <a:gd name="connsiteX13" fmla="*/ 304800 w 1552575"/>
                  <a:gd name="connsiteY13" fmla="*/ 704850 h 704850"/>
                  <a:gd name="connsiteX14" fmla="*/ 9525 w 1552575"/>
                  <a:gd name="connsiteY14" fmla="*/ 619125 h 704850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543050 w 1552575"/>
                  <a:gd name="connsiteY9" fmla="*/ 533400 h 704850"/>
                  <a:gd name="connsiteX10" fmla="*/ 1323975 w 1552575"/>
                  <a:gd name="connsiteY10" fmla="*/ 533400 h 704850"/>
                  <a:gd name="connsiteX11" fmla="*/ 1076325 w 1552575"/>
                  <a:gd name="connsiteY11" fmla="*/ 495300 h 704850"/>
                  <a:gd name="connsiteX12" fmla="*/ 695325 w 1552575"/>
                  <a:gd name="connsiteY12" fmla="*/ 542925 h 704850"/>
                  <a:gd name="connsiteX13" fmla="*/ 304800 w 1552575"/>
                  <a:gd name="connsiteY13" fmla="*/ 704850 h 704850"/>
                  <a:gd name="connsiteX14" fmla="*/ 9525 w 1552575"/>
                  <a:gd name="connsiteY14" fmla="*/ 619125 h 704850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419225 w 1552575"/>
                  <a:gd name="connsiteY9" fmla="*/ 523875 h 704850"/>
                  <a:gd name="connsiteX10" fmla="*/ 1323975 w 1552575"/>
                  <a:gd name="connsiteY10" fmla="*/ 533400 h 704850"/>
                  <a:gd name="connsiteX11" fmla="*/ 1076325 w 1552575"/>
                  <a:gd name="connsiteY11" fmla="*/ 495300 h 704850"/>
                  <a:gd name="connsiteX12" fmla="*/ 695325 w 1552575"/>
                  <a:gd name="connsiteY12" fmla="*/ 542925 h 704850"/>
                  <a:gd name="connsiteX13" fmla="*/ 304800 w 1552575"/>
                  <a:gd name="connsiteY13" fmla="*/ 704850 h 704850"/>
                  <a:gd name="connsiteX14" fmla="*/ 9525 w 1552575"/>
                  <a:gd name="connsiteY14" fmla="*/ 619125 h 704850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419225 w 1552575"/>
                  <a:gd name="connsiteY9" fmla="*/ 523875 h 704850"/>
                  <a:gd name="connsiteX10" fmla="*/ 1238250 w 1552575"/>
                  <a:gd name="connsiteY10" fmla="*/ 533400 h 704850"/>
                  <a:gd name="connsiteX11" fmla="*/ 1076325 w 1552575"/>
                  <a:gd name="connsiteY11" fmla="*/ 495300 h 704850"/>
                  <a:gd name="connsiteX12" fmla="*/ 695325 w 1552575"/>
                  <a:gd name="connsiteY12" fmla="*/ 542925 h 704850"/>
                  <a:gd name="connsiteX13" fmla="*/ 304800 w 1552575"/>
                  <a:gd name="connsiteY13" fmla="*/ 704850 h 704850"/>
                  <a:gd name="connsiteX14" fmla="*/ 9525 w 1552575"/>
                  <a:gd name="connsiteY14" fmla="*/ 619125 h 704850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543050 w 1552575"/>
                  <a:gd name="connsiteY9" fmla="*/ 361949 h 704850"/>
                  <a:gd name="connsiteX10" fmla="*/ 1419225 w 1552575"/>
                  <a:gd name="connsiteY10" fmla="*/ 523875 h 704850"/>
                  <a:gd name="connsiteX11" fmla="*/ 1238250 w 1552575"/>
                  <a:gd name="connsiteY11" fmla="*/ 533400 h 704850"/>
                  <a:gd name="connsiteX12" fmla="*/ 1076325 w 1552575"/>
                  <a:gd name="connsiteY12" fmla="*/ 495300 h 704850"/>
                  <a:gd name="connsiteX13" fmla="*/ 695325 w 1552575"/>
                  <a:gd name="connsiteY13" fmla="*/ 542925 h 704850"/>
                  <a:gd name="connsiteX14" fmla="*/ 304800 w 1552575"/>
                  <a:gd name="connsiteY14" fmla="*/ 704850 h 704850"/>
                  <a:gd name="connsiteX15" fmla="*/ 9525 w 1552575"/>
                  <a:gd name="connsiteY15" fmla="*/ 619125 h 704850"/>
                  <a:gd name="connsiteX0" fmla="*/ 9525 w 1548707"/>
                  <a:gd name="connsiteY0" fmla="*/ 619125 h 704850"/>
                  <a:gd name="connsiteX1" fmla="*/ 0 w 1548707"/>
                  <a:gd name="connsiteY1" fmla="*/ 390525 h 704850"/>
                  <a:gd name="connsiteX2" fmla="*/ 219075 w 1548707"/>
                  <a:gd name="connsiteY2" fmla="*/ 200025 h 704850"/>
                  <a:gd name="connsiteX3" fmla="*/ 247650 w 1548707"/>
                  <a:gd name="connsiteY3" fmla="*/ 104775 h 704850"/>
                  <a:gd name="connsiteX4" fmla="*/ 361950 w 1548707"/>
                  <a:gd name="connsiteY4" fmla="*/ 123825 h 704850"/>
                  <a:gd name="connsiteX5" fmla="*/ 466725 w 1548707"/>
                  <a:gd name="connsiteY5" fmla="*/ 0 h 704850"/>
                  <a:gd name="connsiteX6" fmla="*/ 952500 w 1548707"/>
                  <a:gd name="connsiteY6" fmla="*/ 9525 h 704850"/>
                  <a:gd name="connsiteX7" fmla="*/ 1333500 w 1548707"/>
                  <a:gd name="connsiteY7" fmla="*/ 9525 h 704850"/>
                  <a:gd name="connsiteX8" fmla="*/ 1524000 w 1548707"/>
                  <a:gd name="connsiteY8" fmla="*/ 161925 h 704850"/>
                  <a:gd name="connsiteX9" fmla="*/ 1543050 w 1548707"/>
                  <a:gd name="connsiteY9" fmla="*/ 361949 h 704850"/>
                  <a:gd name="connsiteX10" fmla="*/ 1419225 w 1548707"/>
                  <a:gd name="connsiteY10" fmla="*/ 523875 h 704850"/>
                  <a:gd name="connsiteX11" fmla="*/ 1238250 w 1548707"/>
                  <a:gd name="connsiteY11" fmla="*/ 533400 h 704850"/>
                  <a:gd name="connsiteX12" fmla="*/ 1076325 w 1548707"/>
                  <a:gd name="connsiteY12" fmla="*/ 495300 h 704850"/>
                  <a:gd name="connsiteX13" fmla="*/ 695325 w 1548707"/>
                  <a:gd name="connsiteY13" fmla="*/ 542925 h 704850"/>
                  <a:gd name="connsiteX14" fmla="*/ 304800 w 1548707"/>
                  <a:gd name="connsiteY14" fmla="*/ 704850 h 704850"/>
                  <a:gd name="connsiteX15" fmla="*/ 9525 w 1548707"/>
                  <a:gd name="connsiteY15" fmla="*/ 619125 h 704850"/>
                  <a:gd name="connsiteX0" fmla="*/ 9525 w 1554365"/>
                  <a:gd name="connsiteY0" fmla="*/ 619125 h 704850"/>
                  <a:gd name="connsiteX1" fmla="*/ 0 w 1554365"/>
                  <a:gd name="connsiteY1" fmla="*/ 390525 h 704850"/>
                  <a:gd name="connsiteX2" fmla="*/ 219075 w 1554365"/>
                  <a:gd name="connsiteY2" fmla="*/ 200025 h 704850"/>
                  <a:gd name="connsiteX3" fmla="*/ 247650 w 1554365"/>
                  <a:gd name="connsiteY3" fmla="*/ 104775 h 704850"/>
                  <a:gd name="connsiteX4" fmla="*/ 361950 w 1554365"/>
                  <a:gd name="connsiteY4" fmla="*/ 123825 h 704850"/>
                  <a:gd name="connsiteX5" fmla="*/ 466725 w 1554365"/>
                  <a:gd name="connsiteY5" fmla="*/ 0 h 704850"/>
                  <a:gd name="connsiteX6" fmla="*/ 952500 w 1554365"/>
                  <a:gd name="connsiteY6" fmla="*/ 9525 h 704850"/>
                  <a:gd name="connsiteX7" fmla="*/ 1333500 w 1554365"/>
                  <a:gd name="connsiteY7" fmla="*/ 9525 h 704850"/>
                  <a:gd name="connsiteX8" fmla="*/ 1524000 w 1554365"/>
                  <a:gd name="connsiteY8" fmla="*/ 161925 h 704850"/>
                  <a:gd name="connsiteX9" fmla="*/ 1543050 w 1554365"/>
                  <a:gd name="connsiteY9" fmla="*/ 361949 h 704850"/>
                  <a:gd name="connsiteX10" fmla="*/ 1419225 w 1554365"/>
                  <a:gd name="connsiteY10" fmla="*/ 523875 h 704850"/>
                  <a:gd name="connsiteX11" fmla="*/ 1238250 w 1554365"/>
                  <a:gd name="connsiteY11" fmla="*/ 533400 h 704850"/>
                  <a:gd name="connsiteX12" fmla="*/ 1076325 w 1554365"/>
                  <a:gd name="connsiteY12" fmla="*/ 495300 h 704850"/>
                  <a:gd name="connsiteX13" fmla="*/ 695325 w 1554365"/>
                  <a:gd name="connsiteY13" fmla="*/ 542925 h 704850"/>
                  <a:gd name="connsiteX14" fmla="*/ 304800 w 1554365"/>
                  <a:gd name="connsiteY14" fmla="*/ 704850 h 704850"/>
                  <a:gd name="connsiteX15" fmla="*/ 9525 w 1554365"/>
                  <a:gd name="connsiteY15" fmla="*/ 619125 h 704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54365" h="704850">
                    <a:moveTo>
                      <a:pt x="9525" y="619125"/>
                    </a:moveTo>
                    <a:lnTo>
                      <a:pt x="0" y="390525"/>
                    </a:lnTo>
                    <a:lnTo>
                      <a:pt x="219075" y="200025"/>
                    </a:lnTo>
                    <a:lnTo>
                      <a:pt x="247650" y="104775"/>
                    </a:lnTo>
                    <a:lnTo>
                      <a:pt x="361950" y="123825"/>
                    </a:lnTo>
                    <a:lnTo>
                      <a:pt x="466725" y="0"/>
                    </a:lnTo>
                    <a:lnTo>
                      <a:pt x="952500" y="9525"/>
                    </a:lnTo>
                    <a:lnTo>
                      <a:pt x="1333500" y="9525"/>
                    </a:lnTo>
                    <a:lnTo>
                      <a:pt x="1524000" y="161925"/>
                    </a:lnTo>
                    <a:cubicBezTo>
                      <a:pt x="1546225" y="238125"/>
                      <a:pt x="1568450" y="323849"/>
                      <a:pt x="1543050" y="361949"/>
                    </a:cubicBezTo>
                    <a:lnTo>
                      <a:pt x="1419225" y="523875"/>
                    </a:lnTo>
                    <a:lnTo>
                      <a:pt x="1238250" y="533400"/>
                    </a:lnTo>
                    <a:lnTo>
                      <a:pt x="1076325" y="495300"/>
                    </a:lnTo>
                    <a:lnTo>
                      <a:pt x="695325" y="542925"/>
                    </a:lnTo>
                    <a:lnTo>
                      <a:pt x="304800" y="704850"/>
                    </a:lnTo>
                    <a:lnTo>
                      <a:pt x="9525" y="619125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8" name="フリーフォーム: 図形 587">
                <a:extLst>
                  <a:ext uri="{FF2B5EF4-FFF2-40B4-BE49-F238E27FC236}">
                    <a16:creationId xmlns:a16="http://schemas.microsoft.com/office/drawing/2014/main" id="{D95B829C-C72B-43D6-AFE4-44A54DD1FD2F}"/>
                  </a:ext>
                </a:extLst>
              </p:cNvPr>
              <p:cNvSpPr/>
              <p:nvPr/>
            </p:nvSpPr>
            <p:spPr>
              <a:xfrm>
                <a:off x="3876675" y="2733675"/>
                <a:ext cx="2400300" cy="2324100"/>
              </a:xfrm>
              <a:custGeom>
                <a:avLst/>
                <a:gdLst>
                  <a:gd name="connsiteX0" fmla="*/ 1990725 w 2400300"/>
                  <a:gd name="connsiteY0" fmla="*/ 152400 h 2324100"/>
                  <a:gd name="connsiteX1" fmla="*/ 1485900 w 2400300"/>
                  <a:gd name="connsiteY1" fmla="*/ 0 h 2324100"/>
                  <a:gd name="connsiteX2" fmla="*/ 752475 w 2400300"/>
                  <a:gd name="connsiteY2" fmla="*/ 66675 h 2324100"/>
                  <a:gd name="connsiteX3" fmla="*/ 457200 w 2400300"/>
                  <a:gd name="connsiteY3" fmla="*/ 342900 h 2324100"/>
                  <a:gd name="connsiteX4" fmla="*/ 266700 w 2400300"/>
                  <a:gd name="connsiteY4" fmla="*/ 466725 h 2324100"/>
                  <a:gd name="connsiteX5" fmla="*/ 0 w 2400300"/>
                  <a:gd name="connsiteY5" fmla="*/ 962025 h 2324100"/>
                  <a:gd name="connsiteX6" fmla="*/ 9525 w 2400300"/>
                  <a:gd name="connsiteY6" fmla="*/ 1276350 h 2324100"/>
                  <a:gd name="connsiteX7" fmla="*/ 190500 w 2400300"/>
                  <a:gd name="connsiteY7" fmla="*/ 1676400 h 2324100"/>
                  <a:gd name="connsiteX8" fmla="*/ 390525 w 2400300"/>
                  <a:gd name="connsiteY8" fmla="*/ 1895475 h 2324100"/>
                  <a:gd name="connsiteX9" fmla="*/ 895350 w 2400300"/>
                  <a:gd name="connsiteY9" fmla="*/ 2076450 h 2324100"/>
                  <a:gd name="connsiteX10" fmla="*/ 1038225 w 2400300"/>
                  <a:gd name="connsiteY10" fmla="*/ 2257425 h 2324100"/>
                  <a:gd name="connsiteX11" fmla="*/ 1552575 w 2400300"/>
                  <a:gd name="connsiteY11" fmla="*/ 2324100 h 2324100"/>
                  <a:gd name="connsiteX12" fmla="*/ 1628775 w 2400300"/>
                  <a:gd name="connsiteY12" fmla="*/ 1590675 h 2324100"/>
                  <a:gd name="connsiteX13" fmla="*/ 2181225 w 2400300"/>
                  <a:gd name="connsiteY13" fmla="*/ 1343025 h 2324100"/>
                  <a:gd name="connsiteX14" fmla="*/ 2400300 w 2400300"/>
                  <a:gd name="connsiteY14" fmla="*/ 942975 h 2324100"/>
                  <a:gd name="connsiteX15" fmla="*/ 2390775 w 2400300"/>
                  <a:gd name="connsiteY15" fmla="*/ 704850 h 2324100"/>
                  <a:gd name="connsiteX16" fmla="*/ 2276475 w 2400300"/>
                  <a:gd name="connsiteY16" fmla="*/ 419100 h 2324100"/>
                  <a:gd name="connsiteX17" fmla="*/ 1990725 w 2400300"/>
                  <a:gd name="connsiteY17" fmla="*/ 152400 h 2324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400300" h="2324100">
                    <a:moveTo>
                      <a:pt x="1990725" y="152400"/>
                    </a:moveTo>
                    <a:lnTo>
                      <a:pt x="1485900" y="0"/>
                    </a:lnTo>
                    <a:lnTo>
                      <a:pt x="752475" y="66675"/>
                    </a:lnTo>
                    <a:lnTo>
                      <a:pt x="457200" y="342900"/>
                    </a:lnTo>
                    <a:lnTo>
                      <a:pt x="266700" y="466725"/>
                    </a:lnTo>
                    <a:lnTo>
                      <a:pt x="0" y="962025"/>
                    </a:lnTo>
                    <a:lnTo>
                      <a:pt x="9525" y="1276350"/>
                    </a:lnTo>
                    <a:lnTo>
                      <a:pt x="190500" y="1676400"/>
                    </a:lnTo>
                    <a:lnTo>
                      <a:pt x="390525" y="1895475"/>
                    </a:lnTo>
                    <a:lnTo>
                      <a:pt x="895350" y="2076450"/>
                    </a:lnTo>
                    <a:lnTo>
                      <a:pt x="1038225" y="2257425"/>
                    </a:lnTo>
                    <a:lnTo>
                      <a:pt x="1552575" y="2324100"/>
                    </a:lnTo>
                    <a:lnTo>
                      <a:pt x="1628775" y="1590675"/>
                    </a:lnTo>
                    <a:lnTo>
                      <a:pt x="2181225" y="1343025"/>
                    </a:lnTo>
                    <a:lnTo>
                      <a:pt x="2400300" y="942975"/>
                    </a:lnTo>
                    <a:lnTo>
                      <a:pt x="2390775" y="704850"/>
                    </a:lnTo>
                    <a:lnTo>
                      <a:pt x="2276475" y="419100"/>
                    </a:lnTo>
                    <a:lnTo>
                      <a:pt x="1990725" y="152400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9" name="フリーフォーム: 図形 588">
                <a:extLst>
                  <a:ext uri="{FF2B5EF4-FFF2-40B4-BE49-F238E27FC236}">
                    <a16:creationId xmlns:a16="http://schemas.microsoft.com/office/drawing/2014/main" id="{4B76093D-2A59-40E5-92D4-A129C47CC78C}"/>
                  </a:ext>
                </a:extLst>
              </p:cNvPr>
              <p:cNvSpPr/>
              <p:nvPr/>
            </p:nvSpPr>
            <p:spPr>
              <a:xfrm>
                <a:off x="3809562" y="3148013"/>
                <a:ext cx="544830" cy="371475"/>
              </a:xfrm>
              <a:custGeom>
                <a:avLst/>
                <a:gdLst>
                  <a:gd name="connsiteX0" fmla="*/ 419100 w 419100"/>
                  <a:gd name="connsiteY0" fmla="*/ 9525 h 285750"/>
                  <a:gd name="connsiteX1" fmla="*/ 228600 w 419100"/>
                  <a:gd name="connsiteY1" fmla="*/ 47625 h 285750"/>
                  <a:gd name="connsiteX2" fmla="*/ 76200 w 419100"/>
                  <a:gd name="connsiteY2" fmla="*/ 0 h 285750"/>
                  <a:gd name="connsiteX3" fmla="*/ 0 w 419100"/>
                  <a:gd name="connsiteY3" fmla="*/ 28575 h 285750"/>
                  <a:gd name="connsiteX4" fmla="*/ 47625 w 419100"/>
                  <a:gd name="connsiteY4" fmla="*/ 104775 h 285750"/>
                  <a:gd name="connsiteX5" fmla="*/ 95250 w 419100"/>
                  <a:gd name="connsiteY5" fmla="*/ 180975 h 285750"/>
                  <a:gd name="connsiteX6" fmla="*/ 209550 w 419100"/>
                  <a:gd name="connsiteY6" fmla="*/ 285750 h 28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9100" h="285750">
                    <a:moveTo>
                      <a:pt x="419100" y="9525"/>
                    </a:moveTo>
                    <a:lnTo>
                      <a:pt x="228600" y="47625"/>
                    </a:lnTo>
                    <a:lnTo>
                      <a:pt x="76200" y="0"/>
                    </a:lnTo>
                    <a:lnTo>
                      <a:pt x="0" y="28575"/>
                    </a:lnTo>
                    <a:lnTo>
                      <a:pt x="47625" y="104775"/>
                    </a:lnTo>
                    <a:lnTo>
                      <a:pt x="95250" y="180975"/>
                    </a:lnTo>
                    <a:lnTo>
                      <a:pt x="209550" y="28575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0" name="フリーフォーム: 図形 589">
                <a:extLst>
                  <a:ext uri="{FF2B5EF4-FFF2-40B4-BE49-F238E27FC236}">
                    <a16:creationId xmlns:a16="http://schemas.microsoft.com/office/drawing/2014/main" id="{6E675861-2C7C-423F-AA1A-34E0C08AF5E0}"/>
                  </a:ext>
                </a:extLst>
              </p:cNvPr>
              <p:cNvSpPr/>
              <p:nvPr/>
            </p:nvSpPr>
            <p:spPr>
              <a:xfrm>
                <a:off x="4137660" y="2613660"/>
                <a:ext cx="342900" cy="304800"/>
              </a:xfrm>
              <a:custGeom>
                <a:avLst/>
                <a:gdLst>
                  <a:gd name="connsiteX0" fmla="*/ 342900 w 342900"/>
                  <a:gd name="connsiteY0" fmla="*/ 106680 h 304800"/>
                  <a:gd name="connsiteX1" fmla="*/ 175260 w 342900"/>
                  <a:gd name="connsiteY1" fmla="*/ 68580 h 304800"/>
                  <a:gd name="connsiteX2" fmla="*/ 60960 w 342900"/>
                  <a:gd name="connsiteY2" fmla="*/ 0 h 304800"/>
                  <a:gd name="connsiteX3" fmla="*/ 0 w 342900"/>
                  <a:gd name="connsiteY3" fmla="*/ 22860 h 304800"/>
                  <a:gd name="connsiteX4" fmla="*/ 0 w 342900"/>
                  <a:gd name="connsiteY4" fmla="*/ 99060 h 304800"/>
                  <a:gd name="connsiteX5" fmla="*/ 53340 w 342900"/>
                  <a:gd name="connsiteY5" fmla="*/ 167640 h 304800"/>
                  <a:gd name="connsiteX6" fmla="*/ 160020 w 342900"/>
                  <a:gd name="connsiteY6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42900" h="304800">
                    <a:moveTo>
                      <a:pt x="342900" y="106680"/>
                    </a:moveTo>
                    <a:lnTo>
                      <a:pt x="175260" y="68580"/>
                    </a:lnTo>
                    <a:lnTo>
                      <a:pt x="60960" y="0"/>
                    </a:lnTo>
                    <a:lnTo>
                      <a:pt x="0" y="22860"/>
                    </a:lnTo>
                    <a:lnTo>
                      <a:pt x="0" y="99060"/>
                    </a:lnTo>
                    <a:lnTo>
                      <a:pt x="53340" y="167640"/>
                    </a:lnTo>
                    <a:lnTo>
                      <a:pt x="160020" y="30480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1" name="フリーフォーム: 図形 590">
                <a:extLst>
                  <a:ext uri="{FF2B5EF4-FFF2-40B4-BE49-F238E27FC236}">
                    <a16:creationId xmlns:a16="http://schemas.microsoft.com/office/drawing/2014/main" id="{40C3C70E-5D98-410F-AFBD-C4E6C3E6D548}"/>
                  </a:ext>
                </a:extLst>
              </p:cNvPr>
              <p:cNvSpPr/>
              <p:nvPr/>
            </p:nvSpPr>
            <p:spPr>
              <a:xfrm>
                <a:off x="4762500" y="2407920"/>
                <a:ext cx="312420" cy="205740"/>
              </a:xfrm>
              <a:custGeom>
                <a:avLst/>
                <a:gdLst>
                  <a:gd name="connsiteX0" fmla="*/ 99060 w 312420"/>
                  <a:gd name="connsiteY0" fmla="*/ 205740 h 205740"/>
                  <a:gd name="connsiteX1" fmla="*/ 0 w 312420"/>
                  <a:gd name="connsiteY1" fmla="*/ 137160 h 205740"/>
                  <a:gd name="connsiteX2" fmla="*/ 0 w 312420"/>
                  <a:gd name="connsiteY2" fmla="*/ 38100 h 205740"/>
                  <a:gd name="connsiteX3" fmla="*/ 53340 w 312420"/>
                  <a:gd name="connsiteY3" fmla="*/ 0 h 205740"/>
                  <a:gd name="connsiteX4" fmla="*/ 236220 w 312420"/>
                  <a:gd name="connsiteY4" fmla="*/ 76200 h 205740"/>
                  <a:gd name="connsiteX5" fmla="*/ 312420 w 312420"/>
                  <a:gd name="connsiteY5" fmla="*/ 121920 h 20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2420" h="205740">
                    <a:moveTo>
                      <a:pt x="99060" y="205740"/>
                    </a:moveTo>
                    <a:lnTo>
                      <a:pt x="0" y="137160"/>
                    </a:lnTo>
                    <a:lnTo>
                      <a:pt x="0" y="38100"/>
                    </a:lnTo>
                    <a:lnTo>
                      <a:pt x="53340" y="0"/>
                    </a:lnTo>
                    <a:lnTo>
                      <a:pt x="236220" y="76200"/>
                    </a:lnTo>
                    <a:lnTo>
                      <a:pt x="312420" y="12192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2" name="月 591">
                <a:extLst>
                  <a:ext uri="{FF2B5EF4-FFF2-40B4-BE49-F238E27FC236}">
                    <a16:creationId xmlns:a16="http://schemas.microsoft.com/office/drawing/2014/main" id="{A07E267A-7548-436A-A2C0-50AF9D197D43}"/>
                  </a:ext>
                </a:extLst>
              </p:cNvPr>
              <p:cNvSpPr/>
              <p:nvPr/>
            </p:nvSpPr>
            <p:spPr>
              <a:xfrm rot="4446431">
                <a:off x="4761921" y="2224674"/>
                <a:ext cx="378591" cy="2092212"/>
              </a:xfrm>
              <a:prstGeom prst="moon">
                <a:avLst>
                  <a:gd name="adj" fmla="val 13614"/>
                </a:avLst>
              </a:prstGeom>
              <a:solidFill>
                <a:srgbClr val="ED7D31">
                  <a:lumMod val="75000"/>
                  <a:alpha val="3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3" name="月 592">
                <a:extLst>
                  <a:ext uri="{FF2B5EF4-FFF2-40B4-BE49-F238E27FC236}">
                    <a16:creationId xmlns:a16="http://schemas.microsoft.com/office/drawing/2014/main" id="{343C99E7-0E01-4462-9C89-998CC4298648}"/>
                  </a:ext>
                </a:extLst>
              </p:cNvPr>
              <p:cNvSpPr/>
              <p:nvPr/>
            </p:nvSpPr>
            <p:spPr>
              <a:xfrm rot="4446431">
                <a:off x="4965375" y="2510788"/>
                <a:ext cx="271351" cy="2262339"/>
              </a:xfrm>
              <a:prstGeom prst="moon">
                <a:avLst>
                  <a:gd name="adj" fmla="val 21908"/>
                </a:avLst>
              </a:prstGeom>
              <a:solidFill>
                <a:srgbClr val="ED7D31">
                  <a:lumMod val="75000"/>
                  <a:alpha val="3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4" name="月 593">
                <a:extLst>
                  <a:ext uri="{FF2B5EF4-FFF2-40B4-BE49-F238E27FC236}">
                    <a16:creationId xmlns:a16="http://schemas.microsoft.com/office/drawing/2014/main" id="{6B873A8F-3F43-41E6-8292-9C95860CD6C9}"/>
                  </a:ext>
                </a:extLst>
              </p:cNvPr>
              <p:cNvSpPr/>
              <p:nvPr/>
            </p:nvSpPr>
            <p:spPr>
              <a:xfrm rot="15300000">
                <a:off x="5129128" y="3240334"/>
                <a:ext cx="164305" cy="1693165"/>
              </a:xfrm>
              <a:prstGeom prst="moon">
                <a:avLst>
                  <a:gd name="adj" fmla="val 35474"/>
                </a:avLst>
              </a:prstGeom>
              <a:solidFill>
                <a:srgbClr val="ED7D31">
                  <a:lumMod val="75000"/>
                  <a:alpha val="3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5" name="フリーフォーム: 図形 594">
                <a:extLst>
                  <a:ext uri="{FF2B5EF4-FFF2-40B4-BE49-F238E27FC236}">
                    <a16:creationId xmlns:a16="http://schemas.microsoft.com/office/drawing/2014/main" id="{F4767A4A-5748-4B64-BEBF-C85B3B57FA9C}"/>
                  </a:ext>
                </a:extLst>
              </p:cNvPr>
              <p:cNvSpPr/>
              <p:nvPr/>
            </p:nvSpPr>
            <p:spPr>
              <a:xfrm>
                <a:off x="5905500" y="3076575"/>
                <a:ext cx="438150" cy="276225"/>
              </a:xfrm>
              <a:custGeom>
                <a:avLst/>
                <a:gdLst>
                  <a:gd name="connsiteX0" fmla="*/ 0 w 438150"/>
                  <a:gd name="connsiteY0" fmla="*/ 9525 h 276225"/>
                  <a:gd name="connsiteX1" fmla="*/ 266700 w 438150"/>
                  <a:gd name="connsiteY1" fmla="*/ 19050 h 276225"/>
                  <a:gd name="connsiteX2" fmla="*/ 409575 w 438150"/>
                  <a:gd name="connsiteY2" fmla="*/ 0 h 276225"/>
                  <a:gd name="connsiteX3" fmla="*/ 438150 w 438150"/>
                  <a:gd name="connsiteY3" fmla="*/ 95250 h 276225"/>
                  <a:gd name="connsiteX4" fmla="*/ 342900 w 438150"/>
                  <a:gd name="connsiteY4" fmla="*/ 190500 h 276225"/>
                  <a:gd name="connsiteX5" fmla="*/ 142875 w 438150"/>
                  <a:gd name="connsiteY5" fmla="*/ 276225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8150" h="276225">
                    <a:moveTo>
                      <a:pt x="0" y="9525"/>
                    </a:moveTo>
                    <a:lnTo>
                      <a:pt x="266700" y="19050"/>
                    </a:lnTo>
                    <a:lnTo>
                      <a:pt x="409575" y="0"/>
                    </a:lnTo>
                    <a:lnTo>
                      <a:pt x="438150" y="95250"/>
                    </a:lnTo>
                    <a:lnTo>
                      <a:pt x="342900" y="190500"/>
                    </a:lnTo>
                    <a:lnTo>
                      <a:pt x="142875" y="276225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6" name="フリーフォーム: 図形 595">
                <a:extLst>
                  <a:ext uri="{FF2B5EF4-FFF2-40B4-BE49-F238E27FC236}">
                    <a16:creationId xmlns:a16="http://schemas.microsoft.com/office/drawing/2014/main" id="{31325BBE-DC73-4541-8371-8E1A86C64EE4}"/>
                  </a:ext>
                </a:extLst>
              </p:cNvPr>
              <p:cNvSpPr/>
              <p:nvPr/>
            </p:nvSpPr>
            <p:spPr>
              <a:xfrm>
                <a:off x="5211643" y="3224788"/>
                <a:ext cx="389058" cy="400050"/>
              </a:xfrm>
              <a:custGeom>
                <a:avLst/>
                <a:gdLst>
                  <a:gd name="connsiteX0" fmla="*/ 0 w 523875"/>
                  <a:gd name="connsiteY0" fmla="*/ 0 h 438150"/>
                  <a:gd name="connsiteX1" fmla="*/ 257175 w 523875"/>
                  <a:gd name="connsiteY1" fmla="*/ 57150 h 438150"/>
                  <a:gd name="connsiteX2" fmla="*/ 428625 w 523875"/>
                  <a:gd name="connsiteY2" fmla="*/ 28575 h 438150"/>
                  <a:gd name="connsiteX3" fmla="*/ 523875 w 523875"/>
                  <a:gd name="connsiteY3" fmla="*/ 152400 h 438150"/>
                  <a:gd name="connsiteX4" fmla="*/ 523875 w 523875"/>
                  <a:gd name="connsiteY4" fmla="*/ 238125 h 438150"/>
                  <a:gd name="connsiteX5" fmla="*/ 428625 w 523875"/>
                  <a:gd name="connsiteY5" fmla="*/ 323850 h 438150"/>
                  <a:gd name="connsiteX6" fmla="*/ 295275 w 523875"/>
                  <a:gd name="connsiteY6" fmla="*/ 419100 h 438150"/>
                  <a:gd name="connsiteX7" fmla="*/ 47625 w 523875"/>
                  <a:gd name="connsiteY7" fmla="*/ 43815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3875" h="438150">
                    <a:moveTo>
                      <a:pt x="0" y="0"/>
                    </a:moveTo>
                    <a:lnTo>
                      <a:pt x="257175" y="57150"/>
                    </a:lnTo>
                    <a:lnTo>
                      <a:pt x="428625" y="28575"/>
                    </a:lnTo>
                    <a:lnTo>
                      <a:pt x="523875" y="152400"/>
                    </a:lnTo>
                    <a:lnTo>
                      <a:pt x="523875" y="238125"/>
                    </a:lnTo>
                    <a:lnTo>
                      <a:pt x="428625" y="323850"/>
                    </a:lnTo>
                    <a:lnTo>
                      <a:pt x="295275" y="419100"/>
                    </a:lnTo>
                    <a:lnTo>
                      <a:pt x="47625" y="43815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7" name="フリーフォーム: 図形 596">
                <a:extLst>
                  <a:ext uri="{FF2B5EF4-FFF2-40B4-BE49-F238E27FC236}">
                    <a16:creationId xmlns:a16="http://schemas.microsoft.com/office/drawing/2014/main" id="{5765B6E7-3484-4FB0-A9DA-84420B514D0F}"/>
                  </a:ext>
                </a:extLst>
              </p:cNvPr>
              <p:cNvSpPr/>
              <p:nvPr/>
            </p:nvSpPr>
            <p:spPr>
              <a:xfrm rot="20356346" flipH="1">
                <a:off x="3776792" y="3972560"/>
                <a:ext cx="523874" cy="371475"/>
              </a:xfrm>
              <a:custGeom>
                <a:avLst/>
                <a:gdLst>
                  <a:gd name="connsiteX0" fmla="*/ 0 w 523875"/>
                  <a:gd name="connsiteY0" fmla="*/ 0 h 438150"/>
                  <a:gd name="connsiteX1" fmla="*/ 257175 w 523875"/>
                  <a:gd name="connsiteY1" fmla="*/ 57150 h 438150"/>
                  <a:gd name="connsiteX2" fmla="*/ 428625 w 523875"/>
                  <a:gd name="connsiteY2" fmla="*/ 28575 h 438150"/>
                  <a:gd name="connsiteX3" fmla="*/ 523875 w 523875"/>
                  <a:gd name="connsiteY3" fmla="*/ 152400 h 438150"/>
                  <a:gd name="connsiteX4" fmla="*/ 523875 w 523875"/>
                  <a:gd name="connsiteY4" fmla="*/ 238125 h 438150"/>
                  <a:gd name="connsiteX5" fmla="*/ 428625 w 523875"/>
                  <a:gd name="connsiteY5" fmla="*/ 323850 h 438150"/>
                  <a:gd name="connsiteX6" fmla="*/ 295275 w 523875"/>
                  <a:gd name="connsiteY6" fmla="*/ 419100 h 438150"/>
                  <a:gd name="connsiteX7" fmla="*/ 47625 w 523875"/>
                  <a:gd name="connsiteY7" fmla="*/ 43815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3875" h="438150">
                    <a:moveTo>
                      <a:pt x="0" y="0"/>
                    </a:moveTo>
                    <a:lnTo>
                      <a:pt x="257175" y="57150"/>
                    </a:lnTo>
                    <a:lnTo>
                      <a:pt x="428625" y="28575"/>
                    </a:lnTo>
                    <a:lnTo>
                      <a:pt x="523875" y="152400"/>
                    </a:lnTo>
                    <a:lnTo>
                      <a:pt x="523875" y="238125"/>
                    </a:lnTo>
                    <a:lnTo>
                      <a:pt x="428625" y="323850"/>
                    </a:lnTo>
                    <a:lnTo>
                      <a:pt x="295275" y="419100"/>
                    </a:lnTo>
                    <a:lnTo>
                      <a:pt x="47625" y="43815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8" name="フリーフォーム: 図形 597">
                <a:extLst>
                  <a:ext uri="{FF2B5EF4-FFF2-40B4-BE49-F238E27FC236}">
                    <a16:creationId xmlns:a16="http://schemas.microsoft.com/office/drawing/2014/main" id="{CD944A19-47B6-48A1-8066-39975CF630A0}"/>
                  </a:ext>
                </a:extLst>
              </p:cNvPr>
              <p:cNvSpPr/>
              <p:nvPr/>
            </p:nvSpPr>
            <p:spPr>
              <a:xfrm>
                <a:off x="3677160" y="2012443"/>
                <a:ext cx="2986901" cy="3045332"/>
              </a:xfrm>
              <a:custGeom>
                <a:avLst/>
                <a:gdLst>
                  <a:gd name="connsiteX0" fmla="*/ 1343272 w 2986901"/>
                  <a:gd name="connsiteY0" fmla="*/ 0 h 3045332"/>
                  <a:gd name="connsiteX1" fmla="*/ 1487667 w 2986901"/>
                  <a:gd name="connsiteY1" fmla="*/ 44957 h 3045332"/>
                  <a:gd name="connsiteX2" fmla="*/ 1552823 w 2986901"/>
                  <a:gd name="connsiteY2" fmla="*/ 161924 h 3045332"/>
                  <a:gd name="connsiteX3" fmla="*/ 1536494 w 2986901"/>
                  <a:gd name="connsiteY3" fmla="*/ 219075 h 3045332"/>
                  <a:gd name="connsiteX4" fmla="*/ 1648073 w 2986901"/>
                  <a:gd name="connsiteY4" fmla="*/ 219074 h 3045332"/>
                  <a:gd name="connsiteX5" fmla="*/ 1665741 w 2986901"/>
                  <a:gd name="connsiteY5" fmla="*/ 244899 h 3045332"/>
                  <a:gd name="connsiteX6" fmla="*/ 1769606 w 2986901"/>
                  <a:gd name="connsiteY6" fmla="*/ 235457 h 3045332"/>
                  <a:gd name="connsiteX7" fmla="*/ 1853427 w 2986901"/>
                  <a:gd name="connsiteY7" fmla="*/ 197356 h 3045332"/>
                  <a:gd name="connsiteX8" fmla="*/ 1891526 w 2986901"/>
                  <a:gd name="connsiteY8" fmla="*/ 258317 h 3045332"/>
                  <a:gd name="connsiteX9" fmla="*/ 1883906 w 2986901"/>
                  <a:gd name="connsiteY9" fmla="*/ 319276 h 3045332"/>
                  <a:gd name="connsiteX10" fmla="*/ 1746787 w 2986901"/>
                  <a:gd name="connsiteY10" fmla="*/ 363351 h 3045332"/>
                  <a:gd name="connsiteX11" fmla="*/ 1771897 w 2986901"/>
                  <a:gd name="connsiteY11" fmla="*/ 400049 h 3045332"/>
                  <a:gd name="connsiteX12" fmla="*/ 1768326 w 2986901"/>
                  <a:gd name="connsiteY12" fmla="*/ 457200 h 3045332"/>
                  <a:gd name="connsiteX13" fmla="*/ 1905247 w 2986901"/>
                  <a:gd name="connsiteY13" fmla="*/ 457200 h 3045332"/>
                  <a:gd name="connsiteX14" fmla="*/ 1974919 w 2986901"/>
                  <a:gd name="connsiteY14" fmla="*/ 512939 h 3045332"/>
                  <a:gd name="connsiteX15" fmla="*/ 2043927 w 2986901"/>
                  <a:gd name="connsiteY15" fmla="*/ 494536 h 3045332"/>
                  <a:gd name="connsiteX16" fmla="*/ 2112506 w 2986901"/>
                  <a:gd name="connsiteY16" fmla="*/ 448817 h 3045332"/>
                  <a:gd name="connsiteX17" fmla="*/ 2158226 w 2986901"/>
                  <a:gd name="connsiteY17" fmla="*/ 563117 h 3045332"/>
                  <a:gd name="connsiteX18" fmla="*/ 2095313 w 2986901"/>
                  <a:gd name="connsiteY18" fmla="*/ 609253 h 3045332"/>
                  <a:gd name="connsiteX19" fmla="*/ 2095748 w 2986901"/>
                  <a:gd name="connsiteY19" fmla="*/ 609601 h 3045332"/>
                  <a:gd name="connsiteX20" fmla="*/ 2114797 w 2986901"/>
                  <a:gd name="connsiteY20" fmla="*/ 809625 h 3045332"/>
                  <a:gd name="connsiteX21" fmla="*/ 2090323 w 2986901"/>
                  <a:gd name="connsiteY21" fmla="*/ 841630 h 3045332"/>
                  <a:gd name="connsiteX22" fmla="*/ 2196326 w 2986901"/>
                  <a:gd name="connsiteY22" fmla="*/ 873631 h 3045332"/>
                  <a:gd name="connsiteX23" fmla="*/ 2417650 w 2986901"/>
                  <a:gd name="connsiteY23" fmla="*/ 1080200 h 3045332"/>
                  <a:gd name="connsiteX24" fmla="*/ 2501127 w 2986901"/>
                  <a:gd name="connsiteY24" fmla="*/ 1083181 h 3045332"/>
                  <a:gd name="connsiteX25" fmla="*/ 2644001 w 2986901"/>
                  <a:gd name="connsiteY25" fmla="*/ 1064132 h 3045332"/>
                  <a:gd name="connsiteX26" fmla="*/ 2672577 w 2986901"/>
                  <a:gd name="connsiteY26" fmla="*/ 1159381 h 3045332"/>
                  <a:gd name="connsiteX27" fmla="*/ 2577326 w 2986901"/>
                  <a:gd name="connsiteY27" fmla="*/ 1254632 h 3045332"/>
                  <a:gd name="connsiteX28" fmla="*/ 2535045 w 2986901"/>
                  <a:gd name="connsiteY28" fmla="*/ 1272753 h 3045332"/>
                  <a:gd name="connsiteX29" fmla="*/ 2596377 w 2986901"/>
                  <a:gd name="connsiteY29" fmla="*/ 1426082 h 3045332"/>
                  <a:gd name="connsiteX30" fmla="*/ 2600499 w 2986901"/>
                  <a:gd name="connsiteY30" fmla="*/ 1529166 h 3045332"/>
                  <a:gd name="connsiteX31" fmla="*/ 2762383 w 2986901"/>
                  <a:gd name="connsiteY31" fmla="*/ 1573166 h 3045332"/>
                  <a:gd name="connsiteX32" fmla="*/ 2946080 w 2986901"/>
                  <a:gd name="connsiteY32" fmla="*/ 1573166 h 3045332"/>
                  <a:gd name="connsiteX33" fmla="*/ 2986901 w 2986901"/>
                  <a:gd name="connsiteY33" fmla="*/ 1648060 h 3045332"/>
                  <a:gd name="connsiteX34" fmla="*/ 2973294 w 2986901"/>
                  <a:gd name="connsiteY34" fmla="*/ 1747920 h 3045332"/>
                  <a:gd name="connsiteX35" fmla="*/ 2762384 w 2986901"/>
                  <a:gd name="connsiteY35" fmla="*/ 1814492 h 3045332"/>
                  <a:gd name="connsiteX36" fmla="*/ 2512175 w 2986901"/>
                  <a:gd name="connsiteY36" fmla="*/ 1835358 h 3045332"/>
                  <a:gd name="connsiteX37" fmla="*/ 2386826 w 2986901"/>
                  <a:gd name="connsiteY37" fmla="*/ 2064257 h 3045332"/>
                  <a:gd name="connsiteX38" fmla="*/ 1834377 w 2986901"/>
                  <a:gd name="connsiteY38" fmla="*/ 2311907 h 3045332"/>
                  <a:gd name="connsiteX39" fmla="*/ 1758176 w 2986901"/>
                  <a:gd name="connsiteY39" fmla="*/ 3045332 h 3045332"/>
                  <a:gd name="connsiteX40" fmla="*/ 1243826 w 2986901"/>
                  <a:gd name="connsiteY40" fmla="*/ 2978657 h 3045332"/>
                  <a:gd name="connsiteX41" fmla="*/ 1100951 w 2986901"/>
                  <a:gd name="connsiteY41" fmla="*/ 2797682 h 3045332"/>
                  <a:gd name="connsiteX42" fmla="*/ 596126 w 2986901"/>
                  <a:gd name="connsiteY42" fmla="*/ 2616707 h 3045332"/>
                  <a:gd name="connsiteX43" fmla="*/ 396101 w 2986901"/>
                  <a:gd name="connsiteY43" fmla="*/ 2397632 h 3045332"/>
                  <a:gd name="connsiteX44" fmla="*/ 355897 w 2986901"/>
                  <a:gd name="connsiteY44" fmla="*/ 2308760 h 3045332"/>
                  <a:gd name="connsiteX45" fmla="*/ 243196 w 2986901"/>
                  <a:gd name="connsiteY45" fmla="*/ 2287930 h 3045332"/>
                  <a:gd name="connsiteX46" fmla="*/ 128388 w 2986901"/>
                  <a:gd name="connsiteY46" fmla="*/ 2253666 h 3045332"/>
                  <a:gd name="connsiteX47" fmla="*/ 102665 w 2986901"/>
                  <a:gd name="connsiteY47" fmla="*/ 2185691 h 3045332"/>
                  <a:gd name="connsiteX48" fmla="*/ 154594 w 2986901"/>
                  <a:gd name="connsiteY48" fmla="*/ 2053793 h 3045332"/>
                  <a:gd name="connsiteX49" fmla="*/ 232611 w 2986901"/>
                  <a:gd name="connsiteY49" fmla="*/ 2036232 h 3045332"/>
                  <a:gd name="connsiteX50" fmla="*/ 215126 w 2986901"/>
                  <a:gd name="connsiteY50" fmla="*/ 1997582 h 3045332"/>
                  <a:gd name="connsiteX51" fmla="*/ 207947 w 2986901"/>
                  <a:gd name="connsiteY51" fmla="*/ 1760686 h 3045332"/>
                  <a:gd name="connsiteX52" fmla="*/ 144168 w 2986901"/>
                  <a:gd name="connsiteY52" fmla="*/ 1684519 h 3045332"/>
                  <a:gd name="connsiteX53" fmla="*/ 0 w 2986901"/>
                  <a:gd name="connsiteY53" fmla="*/ 1435862 h 3045332"/>
                  <a:gd name="connsiteX54" fmla="*/ 60264 w 2986901"/>
                  <a:gd name="connsiteY54" fmla="*/ 1353670 h 3045332"/>
                  <a:gd name="connsiteX55" fmla="*/ 152066 w 2986901"/>
                  <a:gd name="connsiteY55" fmla="*/ 1341038 h 3045332"/>
                  <a:gd name="connsiteX56" fmla="*/ 303896 w 2986901"/>
                  <a:gd name="connsiteY56" fmla="*/ 1500709 h 3045332"/>
                  <a:gd name="connsiteX57" fmla="*/ 336975 w 2986901"/>
                  <a:gd name="connsiteY57" fmla="*/ 1439277 h 3045332"/>
                  <a:gd name="connsiteX58" fmla="*/ 262313 w 2986901"/>
                  <a:gd name="connsiteY58" fmla="*/ 1370837 h 3045332"/>
                  <a:gd name="connsiteX59" fmla="*/ 200401 w 2986901"/>
                  <a:gd name="connsiteY59" fmla="*/ 1271778 h 3045332"/>
                  <a:gd name="connsiteX60" fmla="*/ 138488 w 2986901"/>
                  <a:gd name="connsiteY60" fmla="*/ 1172717 h 3045332"/>
                  <a:gd name="connsiteX61" fmla="*/ 237548 w 2986901"/>
                  <a:gd name="connsiteY61" fmla="*/ 1135570 h 3045332"/>
                  <a:gd name="connsiteX62" fmla="*/ 435668 w 2986901"/>
                  <a:gd name="connsiteY62" fmla="*/ 1197482 h 3045332"/>
                  <a:gd name="connsiteX63" fmla="*/ 470974 w 2986901"/>
                  <a:gd name="connsiteY63" fmla="*/ 1190421 h 3045332"/>
                  <a:gd name="connsiteX64" fmla="*/ 472301 w 2986901"/>
                  <a:gd name="connsiteY64" fmla="*/ 1187957 h 3045332"/>
                  <a:gd name="connsiteX65" fmla="*/ 634791 w 2986901"/>
                  <a:gd name="connsiteY65" fmla="*/ 1082338 h 3045332"/>
                  <a:gd name="connsiteX66" fmla="*/ 581272 w 2986901"/>
                  <a:gd name="connsiteY66" fmla="*/ 1066800 h 3045332"/>
                  <a:gd name="connsiteX67" fmla="*/ 571747 w 2986901"/>
                  <a:gd name="connsiteY67" fmla="*/ 838201 h 3045332"/>
                  <a:gd name="connsiteX68" fmla="*/ 573008 w 2986901"/>
                  <a:gd name="connsiteY68" fmla="*/ 837105 h 3045332"/>
                  <a:gd name="connsiteX69" fmla="*/ 519926 w 2986901"/>
                  <a:gd name="connsiteY69" fmla="*/ 768856 h 3045332"/>
                  <a:gd name="connsiteX70" fmla="*/ 466586 w 2986901"/>
                  <a:gd name="connsiteY70" fmla="*/ 700277 h 3045332"/>
                  <a:gd name="connsiteX71" fmla="*/ 466586 w 2986901"/>
                  <a:gd name="connsiteY71" fmla="*/ 624077 h 3045332"/>
                  <a:gd name="connsiteX72" fmla="*/ 527546 w 2986901"/>
                  <a:gd name="connsiteY72" fmla="*/ 601217 h 3045332"/>
                  <a:gd name="connsiteX73" fmla="*/ 641846 w 2986901"/>
                  <a:gd name="connsiteY73" fmla="*/ 669797 h 3045332"/>
                  <a:gd name="connsiteX74" fmla="*/ 739808 w 2986901"/>
                  <a:gd name="connsiteY74" fmla="*/ 692061 h 3045332"/>
                  <a:gd name="connsiteX75" fmla="*/ 790822 w 2986901"/>
                  <a:gd name="connsiteY75" fmla="*/ 647700 h 3045332"/>
                  <a:gd name="connsiteX76" fmla="*/ 819397 w 2986901"/>
                  <a:gd name="connsiteY76" fmla="*/ 552451 h 3045332"/>
                  <a:gd name="connsiteX77" fmla="*/ 933697 w 2986901"/>
                  <a:gd name="connsiteY77" fmla="*/ 571500 h 3045332"/>
                  <a:gd name="connsiteX78" fmla="*/ 1038472 w 2986901"/>
                  <a:gd name="connsiteY78" fmla="*/ 447675 h 3045332"/>
                  <a:gd name="connsiteX79" fmla="*/ 1091426 w 2986901"/>
                  <a:gd name="connsiteY79" fmla="*/ 448714 h 3045332"/>
                  <a:gd name="connsiteX80" fmla="*/ 1091426 w 2986901"/>
                  <a:gd name="connsiteY80" fmla="*/ 444964 h 3045332"/>
                  <a:gd name="connsiteX81" fmla="*/ 1076572 w 2986901"/>
                  <a:gd name="connsiteY81" fmla="*/ 428624 h 3045332"/>
                  <a:gd name="connsiteX82" fmla="*/ 1094324 w 2986901"/>
                  <a:gd name="connsiteY82" fmla="*/ 386020 h 3045332"/>
                  <a:gd name="connsiteX83" fmla="*/ 1008633 w 2986901"/>
                  <a:gd name="connsiteY83" fmla="*/ 357967 h 3045332"/>
                  <a:gd name="connsiteX84" fmla="*/ 909738 w 2986901"/>
                  <a:gd name="connsiteY84" fmla="*/ 282424 h 3045332"/>
                  <a:gd name="connsiteX85" fmla="*/ 939406 w 2986901"/>
                  <a:gd name="connsiteY85" fmla="*/ 206880 h 3045332"/>
                  <a:gd name="connsiteX86" fmla="*/ 1087750 w 2986901"/>
                  <a:gd name="connsiteY86" fmla="*/ 221989 h 3045332"/>
                  <a:gd name="connsiteX87" fmla="*/ 1203781 w 2986901"/>
                  <a:gd name="connsiteY87" fmla="*/ 218824 h 3045332"/>
                  <a:gd name="connsiteX88" fmla="*/ 1267071 w 2986901"/>
                  <a:gd name="connsiteY88" fmla="*/ 142875 h 3045332"/>
                  <a:gd name="connsiteX89" fmla="*/ 1301250 w 2986901"/>
                  <a:gd name="connsiteY89" fmla="*/ 142875 h 3045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</a:cxnLst>
                <a:rect l="l" t="t" r="r" b="b"/>
                <a:pathLst>
                  <a:path w="2986901" h="3045332">
                    <a:moveTo>
                      <a:pt x="1343272" y="0"/>
                    </a:moveTo>
                    <a:cubicBezTo>
                      <a:pt x="1376163" y="22606"/>
                      <a:pt x="1454776" y="22350"/>
                      <a:pt x="1487667" y="44957"/>
                    </a:cubicBezTo>
                    <a:lnTo>
                      <a:pt x="1552823" y="161924"/>
                    </a:lnTo>
                    <a:lnTo>
                      <a:pt x="1536494" y="219075"/>
                    </a:lnTo>
                    <a:lnTo>
                      <a:pt x="1648073" y="219074"/>
                    </a:lnTo>
                    <a:lnTo>
                      <a:pt x="1665741" y="244899"/>
                    </a:lnTo>
                    <a:lnTo>
                      <a:pt x="1769606" y="235457"/>
                    </a:lnTo>
                    <a:lnTo>
                      <a:pt x="1853427" y="197356"/>
                    </a:lnTo>
                    <a:lnTo>
                      <a:pt x="1891526" y="258317"/>
                    </a:lnTo>
                    <a:lnTo>
                      <a:pt x="1883906" y="319276"/>
                    </a:lnTo>
                    <a:lnTo>
                      <a:pt x="1746787" y="363351"/>
                    </a:lnTo>
                    <a:lnTo>
                      <a:pt x="1771897" y="400049"/>
                    </a:lnTo>
                    <a:lnTo>
                      <a:pt x="1768326" y="457200"/>
                    </a:lnTo>
                    <a:lnTo>
                      <a:pt x="1905247" y="457200"/>
                    </a:lnTo>
                    <a:lnTo>
                      <a:pt x="1974919" y="512939"/>
                    </a:lnTo>
                    <a:lnTo>
                      <a:pt x="2043927" y="494536"/>
                    </a:lnTo>
                    <a:lnTo>
                      <a:pt x="2112506" y="448817"/>
                    </a:lnTo>
                    <a:lnTo>
                      <a:pt x="2158226" y="563117"/>
                    </a:lnTo>
                    <a:lnTo>
                      <a:pt x="2095313" y="609253"/>
                    </a:lnTo>
                    <a:lnTo>
                      <a:pt x="2095748" y="609601"/>
                    </a:lnTo>
                    <a:cubicBezTo>
                      <a:pt x="2117972" y="685800"/>
                      <a:pt x="2140198" y="771525"/>
                      <a:pt x="2114797" y="809625"/>
                    </a:cubicBezTo>
                    <a:lnTo>
                      <a:pt x="2090323" y="841630"/>
                    </a:lnTo>
                    <a:lnTo>
                      <a:pt x="2196326" y="873631"/>
                    </a:lnTo>
                    <a:lnTo>
                      <a:pt x="2417650" y="1080200"/>
                    </a:lnTo>
                    <a:lnTo>
                      <a:pt x="2501127" y="1083181"/>
                    </a:lnTo>
                    <a:lnTo>
                      <a:pt x="2644001" y="1064132"/>
                    </a:lnTo>
                    <a:lnTo>
                      <a:pt x="2672577" y="1159381"/>
                    </a:lnTo>
                    <a:lnTo>
                      <a:pt x="2577326" y="1254632"/>
                    </a:lnTo>
                    <a:lnTo>
                      <a:pt x="2535045" y="1272753"/>
                    </a:lnTo>
                    <a:lnTo>
                      <a:pt x="2596377" y="1426082"/>
                    </a:lnTo>
                    <a:lnTo>
                      <a:pt x="2600499" y="1529166"/>
                    </a:lnTo>
                    <a:lnTo>
                      <a:pt x="2762383" y="1573166"/>
                    </a:lnTo>
                    <a:lnTo>
                      <a:pt x="2946080" y="1573166"/>
                    </a:lnTo>
                    <a:lnTo>
                      <a:pt x="2986901" y="1648060"/>
                    </a:lnTo>
                    <a:lnTo>
                      <a:pt x="2973294" y="1747920"/>
                    </a:lnTo>
                    <a:lnTo>
                      <a:pt x="2762384" y="1814492"/>
                    </a:lnTo>
                    <a:lnTo>
                      <a:pt x="2512175" y="1835358"/>
                    </a:lnTo>
                    <a:lnTo>
                      <a:pt x="2386826" y="2064257"/>
                    </a:lnTo>
                    <a:lnTo>
                      <a:pt x="1834377" y="2311907"/>
                    </a:lnTo>
                    <a:lnTo>
                      <a:pt x="1758176" y="3045332"/>
                    </a:lnTo>
                    <a:lnTo>
                      <a:pt x="1243826" y="2978657"/>
                    </a:lnTo>
                    <a:lnTo>
                      <a:pt x="1100951" y="2797682"/>
                    </a:lnTo>
                    <a:lnTo>
                      <a:pt x="596126" y="2616707"/>
                    </a:lnTo>
                    <a:lnTo>
                      <a:pt x="396101" y="2397632"/>
                    </a:lnTo>
                    <a:lnTo>
                      <a:pt x="355897" y="2308760"/>
                    </a:lnTo>
                    <a:lnTo>
                      <a:pt x="243196" y="2287930"/>
                    </a:lnTo>
                    <a:lnTo>
                      <a:pt x="128388" y="2253666"/>
                    </a:lnTo>
                    <a:lnTo>
                      <a:pt x="102665" y="2185691"/>
                    </a:lnTo>
                    <a:lnTo>
                      <a:pt x="154594" y="2053793"/>
                    </a:lnTo>
                    <a:lnTo>
                      <a:pt x="232611" y="2036232"/>
                    </a:lnTo>
                    <a:lnTo>
                      <a:pt x="215126" y="1997582"/>
                    </a:lnTo>
                    <a:lnTo>
                      <a:pt x="207947" y="1760686"/>
                    </a:lnTo>
                    <a:lnTo>
                      <a:pt x="144168" y="1684519"/>
                    </a:lnTo>
                    <a:lnTo>
                      <a:pt x="0" y="1435862"/>
                    </a:lnTo>
                    <a:lnTo>
                      <a:pt x="60264" y="1353670"/>
                    </a:lnTo>
                    <a:lnTo>
                      <a:pt x="152066" y="1341038"/>
                    </a:lnTo>
                    <a:lnTo>
                      <a:pt x="303896" y="1500709"/>
                    </a:lnTo>
                    <a:lnTo>
                      <a:pt x="336975" y="1439277"/>
                    </a:lnTo>
                    <a:lnTo>
                      <a:pt x="262313" y="1370837"/>
                    </a:lnTo>
                    <a:lnTo>
                      <a:pt x="200401" y="1271778"/>
                    </a:lnTo>
                    <a:lnTo>
                      <a:pt x="138488" y="1172717"/>
                    </a:lnTo>
                    <a:lnTo>
                      <a:pt x="237548" y="1135570"/>
                    </a:lnTo>
                    <a:lnTo>
                      <a:pt x="435668" y="1197482"/>
                    </a:lnTo>
                    <a:lnTo>
                      <a:pt x="470974" y="1190421"/>
                    </a:lnTo>
                    <a:lnTo>
                      <a:pt x="472301" y="1187957"/>
                    </a:lnTo>
                    <a:lnTo>
                      <a:pt x="634791" y="1082338"/>
                    </a:lnTo>
                    <a:lnTo>
                      <a:pt x="581272" y="1066800"/>
                    </a:lnTo>
                    <a:lnTo>
                      <a:pt x="571747" y="838201"/>
                    </a:lnTo>
                    <a:lnTo>
                      <a:pt x="573008" y="837105"/>
                    </a:lnTo>
                    <a:lnTo>
                      <a:pt x="519926" y="768856"/>
                    </a:lnTo>
                    <a:lnTo>
                      <a:pt x="466586" y="700277"/>
                    </a:lnTo>
                    <a:lnTo>
                      <a:pt x="466586" y="624077"/>
                    </a:lnTo>
                    <a:lnTo>
                      <a:pt x="527546" y="601217"/>
                    </a:lnTo>
                    <a:lnTo>
                      <a:pt x="641846" y="669797"/>
                    </a:lnTo>
                    <a:lnTo>
                      <a:pt x="739808" y="692061"/>
                    </a:lnTo>
                    <a:lnTo>
                      <a:pt x="790822" y="647700"/>
                    </a:lnTo>
                    <a:lnTo>
                      <a:pt x="819397" y="552451"/>
                    </a:lnTo>
                    <a:lnTo>
                      <a:pt x="933697" y="571500"/>
                    </a:lnTo>
                    <a:lnTo>
                      <a:pt x="1038472" y="447675"/>
                    </a:lnTo>
                    <a:lnTo>
                      <a:pt x="1091426" y="448714"/>
                    </a:lnTo>
                    <a:lnTo>
                      <a:pt x="1091426" y="444964"/>
                    </a:lnTo>
                    <a:lnTo>
                      <a:pt x="1076572" y="428624"/>
                    </a:lnTo>
                    <a:lnTo>
                      <a:pt x="1094324" y="386020"/>
                    </a:lnTo>
                    <a:lnTo>
                      <a:pt x="1008633" y="357967"/>
                    </a:lnTo>
                    <a:lnTo>
                      <a:pt x="909738" y="282424"/>
                    </a:lnTo>
                    <a:lnTo>
                      <a:pt x="939406" y="206880"/>
                    </a:lnTo>
                    <a:lnTo>
                      <a:pt x="1087750" y="221989"/>
                    </a:lnTo>
                    <a:lnTo>
                      <a:pt x="1203781" y="218824"/>
                    </a:lnTo>
                    <a:lnTo>
                      <a:pt x="1267071" y="142875"/>
                    </a:lnTo>
                    <a:lnTo>
                      <a:pt x="1301250" y="142875"/>
                    </a:lnTo>
                    <a:close/>
                  </a:path>
                </a:pathLst>
              </a:custGeom>
              <a:gradFill flip="none" rotWithShape="1">
                <a:gsLst>
                  <a:gs pos="5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108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59" name="グループ化 458">
              <a:extLst>
                <a:ext uri="{FF2B5EF4-FFF2-40B4-BE49-F238E27FC236}">
                  <a16:creationId xmlns:a16="http://schemas.microsoft.com/office/drawing/2014/main" id="{F0248912-6486-4433-A807-169E10E8201E}"/>
                </a:ext>
              </a:extLst>
            </p:cNvPr>
            <p:cNvGrpSpPr/>
            <p:nvPr/>
          </p:nvGrpSpPr>
          <p:grpSpPr>
            <a:xfrm rot="17198094">
              <a:off x="4536697" y="3497912"/>
              <a:ext cx="816440" cy="832412"/>
              <a:chOff x="3677160" y="2012443"/>
              <a:chExt cx="2986901" cy="3045332"/>
            </a:xfrm>
          </p:grpSpPr>
          <p:sp>
            <p:nvSpPr>
              <p:cNvPr id="561" name="フリーフォーム: 図形 560">
                <a:extLst>
                  <a:ext uri="{FF2B5EF4-FFF2-40B4-BE49-F238E27FC236}">
                    <a16:creationId xmlns:a16="http://schemas.microsoft.com/office/drawing/2014/main" id="{8638DF83-BDD2-4647-8201-743BD1A572DA}"/>
                  </a:ext>
                </a:extLst>
              </p:cNvPr>
              <p:cNvSpPr/>
              <p:nvPr/>
            </p:nvSpPr>
            <p:spPr>
              <a:xfrm>
                <a:off x="5273040" y="2209800"/>
                <a:ext cx="289560" cy="190500"/>
              </a:xfrm>
              <a:custGeom>
                <a:avLst/>
                <a:gdLst>
                  <a:gd name="connsiteX0" fmla="*/ 0 w 289560"/>
                  <a:gd name="connsiteY0" fmla="*/ 53340 h 190500"/>
                  <a:gd name="connsiteX1" fmla="*/ 167640 w 289560"/>
                  <a:gd name="connsiteY1" fmla="*/ 38100 h 190500"/>
                  <a:gd name="connsiteX2" fmla="*/ 251460 w 289560"/>
                  <a:gd name="connsiteY2" fmla="*/ 0 h 190500"/>
                  <a:gd name="connsiteX3" fmla="*/ 289560 w 289560"/>
                  <a:gd name="connsiteY3" fmla="*/ 60960 h 190500"/>
                  <a:gd name="connsiteX4" fmla="*/ 281940 w 289560"/>
                  <a:gd name="connsiteY4" fmla="*/ 121920 h 190500"/>
                  <a:gd name="connsiteX5" fmla="*/ 68580 w 289560"/>
                  <a:gd name="connsiteY5" fmla="*/ 19050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9560" h="190500">
                    <a:moveTo>
                      <a:pt x="0" y="53340"/>
                    </a:moveTo>
                    <a:lnTo>
                      <a:pt x="167640" y="38100"/>
                    </a:lnTo>
                    <a:lnTo>
                      <a:pt x="251460" y="0"/>
                    </a:lnTo>
                    <a:lnTo>
                      <a:pt x="289560" y="60960"/>
                    </a:lnTo>
                    <a:lnTo>
                      <a:pt x="281940" y="121920"/>
                    </a:lnTo>
                    <a:lnTo>
                      <a:pt x="68580" y="19050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2" name="フリーフォーム: 図形 561">
                <a:extLst>
                  <a:ext uri="{FF2B5EF4-FFF2-40B4-BE49-F238E27FC236}">
                    <a16:creationId xmlns:a16="http://schemas.microsoft.com/office/drawing/2014/main" id="{AD283417-CAD4-4717-9877-2302B1B78662}"/>
                  </a:ext>
                </a:extLst>
              </p:cNvPr>
              <p:cNvSpPr/>
              <p:nvPr/>
            </p:nvSpPr>
            <p:spPr>
              <a:xfrm>
                <a:off x="6134100" y="3535680"/>
                <a:ext cx="523875" cy="316220"/>
              </a:xfrm>
              <a:custGeom>
                <a:avLst/>
                <a:gdLst>
                  <a:gd name="connsiteX0" fmla="*/ 129540 w 586740"/>
                  <a:gd name="connsiteY0" fmla="*/ 0 h 289560"/>
                  <a:gd name="connsiteX1" fmla="*/ 335280 w 586740"/>
                  <a:gd name="connsiteY1" fmla="*/ 45720 h 289560"/>
                  <a:gd name="connsiteX2" fmla="*/ 541020 w 586740"/>
                  <a:gd name="connsiteY2" fmla="*/ 45720 h 289560"/>
                  <a:gd name="connsiteX3" fmla="*/ 586740 w 586740"/>
                  <a:gd name="connsiteY3" fmla="*/ 114300 h 289560"/>
                  <a:gd name="connsiteX4" fmla="*/ 571500 w 586740"/>
                  <a:gd name="connsiteY4" fmla="*/ 205740 h 289560"/>
                  <a:gd name="connsiteX5" fmla="*/ 335280 w 586740"/>
                  <a:gd name="connsiteY5" fmla="*/ 266700 h 289560"/>
                  <a:gd name="connsiteX6" fmla="*/ 0 w 586740"/>
                  <a:gd name="connsiteY6" fmla="*/ 289560 h 289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6740" h="289560">
                    <a:moveTo>
                      <a:pt x="129540" y="0"/>
                    </a:moveTo>
                    <a:lnTo>
                      <a:pt x="335280" y="45720"/>
                    </a:lnTo>
                    <a:lnTo>
                      <a:pt x="541020" y="45720"/>
                    </a:lnTo>
                    <a:lnTo>
                      <a:pt x="586740" y="114300"/>
                    </a:lnTo>
                    <a:lnTo>
                      <a:pt x="571500" y="205740"/>
                    </a:lnTo>
                    <a:lnTo>
                      <a:pt x="335280" y="266700"/>
                    </a:lnTo>
                    <a:lnTo>
                      <a:pt x="0" y="28956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3" name="フリーフォーム: 図形 562">
                <a:extLst>
                  <a:ext uri="{FF2B5EF4-FFF2-40B4-BE49-F238E27FC236}">
                    <a16:creationId xmlns:a16="http://schemas.microsoft.com/office/drawing/2014/main" id="{CF3B92D3-83CE-49AB-B05C-7181100E5207}"/>
                  </a:ext>
                </a:extLst>
              </p:cNvPr>
              <p:cNvSpPr/>
              <p:nvPr/>
            </p:nvSpPr>
            <p:spPr>
              <a:xfrm rot="2786515" flipH="1">
                <a:off x="3599169" y="3481918"/>
                <a:ext cx="694341" cy="317645"/>
              </a:xfrm>
              <a:custGeom>
                <a:avLst/>
                <a:gdLst>
                  <a:gd name="connsiteX0" fmla="*/ 129540 w 586740"/>
                  <a:gd name="connsiteY0" fmla="*/ 0 h 289560"/>
                  <a:gd name="connsiteX1" fmla="*/ 335280 w 586740"/>
                  <a:gd name="connsiteY1" fmla="*/ 45720 h 289560"/>
                  <a:gd name="connsiteX2" fmla="*/ 541020 w 586740"/>
                  <a:gd name="connsiteY2" fmla="*/ 45720 h 289560"/>
                  <a:gd name="connsiteX3" fmla="*/ 586740 w 586740"/>
                  <a:gd name="connsiteY3" fmla="*/ 114300 h 289560"/>
                  <a:gd name="connsiteX4" fmla="*/ 571500 w 586740"/>
                  <a:gd name="connsiteY4" fmla="*/ 205740 h 289560"/>
                  <a:gd name="connsiteX5" fmla="*/ 335280 w 586740"/>
                  <a:gd name="connsiteY5" fmla="*/ 266700 h 289560"/>
                  <a:gd name="connsiteX6" fmla="*/ 0 w 586740"/>
                  <a:gd name="connsiteY6" fmla="*/ 289560 h 289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6740" h="289560">
                    <a:moveTo>
                      <a:pt x="129540" y="0"/>
                    </a:moveTo>
                    <a:lnTo>
                      <a:pt x="335280" y="45720"/>
                    </a:lnTo>
                    <a:lnTo>
                      <a:pt x="541020" y="45720"/>
                    </a:lnTo>
                    <a:lnTo>
                      <a:pt x="586740" y="114300"/>
                    </a:lnTo>
                    <a:lnTo>
                      <a:pt x="571500" y="205740"/>
                    </a:lnTo>
                    <a:lnTo>
                      <a:pt x="335280" y="266700"/>
                    </a:lnTo>
                    <a:lnTo>
                      <a:pt x="0" y="28956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4" name="フリーフォーム: 図形 563">
                <a:extLst>
                  <a:ext uri="{FF2B5EF4-FFF2-40B4-BE49-F238E27FC236}">
                    <a16:creationId xmlns:a16="http://schemas.microsoft.com/office/drawing/2014/main" id="{D30A1C3B-41C1-482B-AA8F-AAE38A493522}"/>
                  </a:ext>
                </a:extLst>
              </p:cNvPr>
              <p:cNvSpPr/>
              <p:nvPr/>
            </p:nvSpPr>
            <p:spPr>
              <a:xfrm>
                <a:off x="5600700" y="2461260"/>
                <a:ext cx="228600" cy="198120"/>
              </a:xfrm>
              <a:custGeom>
                <a:avLst/>
                <a:gdLst>
                  <a:gd name="connsiteX0" fmla="*/ 0 w 228600"/>
                  <a:gd name="connsiteY0" fmla="*/ 76200 h 198120"/>
                  <a:gd name="connsiteX1" fmla="*/ 114300 w 228600"/>
                  <a:gd name="connsiteY1" fmla="*/ 45720 h 198120"/>
                  <a:gd name="connsiteX2" fmla="*/ 182880 w 228600"/>
                  <a:gd name="connsiteY2" fmla="*/ 0 h 198120"/>
                  <a:gd name="connsiteX3" fmla="*/ 182880 w 228600"/>
                  <a:gd name="connsiteY3" fmla="*/ 0 h 198120"/>
                  <a:gd name="connsiteX4" fmla="*/ 228600 w 228600"/>
                  <a:gd name="connsiteY4" fmla="*/ 114300 h 198120"/>
                  <a:gd name="connsiteX5" fmla="*/ 114300 w 228600"/>
                  <a:gd name="connsiteY5" fmla="*/ 198120 h 198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8600" h="198120">
                    <a:moveTo>
                      <a:pt x="0" y="76200"/>
                    </a:moveTo>
                    <a:lnTo>
                      <a:pt x="114300" y="45720"/>
                    </a:lnTo>
                    <a:lnTo>
                      <a:pt x="182880" y="0"/>
                    </a:lnTo>
                    <a:lnTo>
                      <a:pt x="182880" y="0"/>
                    </a:lnTo>
                    <a:lnTo>
                      <a:pt x="228600" y="114300"/>
                    </a:lnTo>
                    <a:lnTo>
                      <a:pt x="114300" y="19812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5" name="フリーフォーム: 図形 564">
                <a:extLst>
                  <a:ext uri="{FF2B5EF4-FFF2-40B4-BE49-F238E27FC236}">
                    <a16:creationId xmlns:a16="http://schemas.microsoft.com/office/drawing/2014/main" id="{B305F6E8-1242-480A-8013-3D0B0E5B0810}"/>
                  </a:ext>
                </a:extLst>
              </p:cNvPr>
              <p:cNvSpPr/>
              <p:nvPr/>
            </p:nvSpPr>
            <p:spPr>
              <a:xfrm flipH="1">
                <a:off x="4580812" y="2219324"/>
                <a:ext cx="454919" cy="219076"/>
              </a:xfrm>
              <a:custGeom>
                <a:avLst/>
                <a:gdLst>
                  <a:gd name="connsiteX0" fmla="*/ 0 w 438150"/>
                  <a:gd name="connsiteY0" fmla="*/ 9525 h 276225"/>
                  <a:gd name="connsiteX1" fmla="*/ 266700 w 438150"/>
                  <a:gd name="connsiteY1" fmla="*/ 19050 h 276225"/>
                  <a:gd name="connsiteX2" fmla="*/ 409575 w 438150"/>
                  <a:gd name="connsiteY2" fmla="*/ 0 h 276225"/>
                  <a:gd name="connsiteX3" fmla="*/ 438150 w 438150"/>
                  <a:gd name="connsiteY3" fmla="*/ 95250 h 276225"/>
                  <a:gd name="connsiteX4" fmla="*/ 342900 w 438150"/>
                  <a:gd name="connsiteY4" fmla="*/ 190500 h 276225"/>
                  <a:gd name="connsiteX5" fmla="*/ 142875 w 438150"/>
                  <a:gd name="connsiteY5" fmla="*/ 276225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8150" h="276225">
                    <a:moveTo>
                      <a:pt x="0" y="9525"/>
                    </a:moveTo>
                    <a:lnTo>
                      <a:pt x="266700" y="19050"/>
                    </a:lnTo>
                    <a:lnTo>
                      <a:pt x="409575" y="0"/>
                    </a:lnTo>
                    <a:lnTo>
                      <a:pt x="438150" y="95250"/>
                    </a:lnTo>
                    <a:lnTo>
                      <a:pt x="342900" y="190500"/>
                    </a:lnTo>
                    <a:lnTo>
                      <a:pt x="142875" y="276225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6" name="フリーフォーム: 図形 565">
                <a:extLst>
                  <a:ext uri="{FF2B5EF4-FFF2-40B4-BE49-F238E27FC236}">
                    <a16:creationId xmlns:a16="http://schemas.microsoft.com/office/drawing/2014/main" id="{9BA223D0-8508-47FC-BBE4-9513254195F2}"/>
                  </a:ext>
                </a:extLst>
              </p:cNvPr>
              <p:cNvSpPr/>
              <p:nvPr/>
            </p:nvSpPr>
            <p:spPr>
              <a:xfrm>
                <a:off x="4966721" y="2012443"/>
                <a:ext cx="257175" cy="257175"/>
              </a:xfrm>
              <a:custGeom>
                <a:avLst/>
                <a:gdLst>
                  <a:gd name="connsiteX0" fmla="*/ 0 w 257175"/>
                  <a:gd name="connsiteY0" fmla="*/ 161925 h 257175"/>
                  <a:gd name="connsiteX1" fmla="*/ 47625 w 257175"/>
                  <a:gd name="connsiteY1" fmla="*/ 0 h 257175"/>
                  <a:gd name="connsiteX2" fmla="*/ 257175 w 257175"/>
                  <a:gd name="connsiteY2" fmla="*/ 161925 h 257175"/>
                  <a:gd name="connsiteX3" fmla="*/ 238125 w 257175"/>
                  <a:gd name="connsiteY3" fmla="*/ 228600 h 257175"/>
                  <a:gd name="connsiteX4" fmla="*/ 104775 w 257175"/>
                  <a:gd name="connsiteY4" fmla="*/ 257175 h 257175"/>
                  <a:gd name="connsiteX5" fmla="*/ 0 w 257175"/>
                  <a:gd name="connsiteY5" fmla="*/ 161925 h 257175"/>
                  <a:gd name="connsiteX0" fmla="*/ 0 w 257175"/>
                  <a:gd name="connsiteY0" fmla="*/ 161925 h 257175"/>
                  <a:gd name="connsiteX1" fmla="*/ 47625 w 257175"/>
                  <a:gd name="connsiteY1" fmla="*/ 0 h 257175"/>
                  <a:gd name="connsiteX2" fmla="*/ 192019 w 257175"/>
                  <a:gd name="connsiteY2" fmla="*/ 44957 h 257175"/>
                  <a:gd name="connsiteX3" fmla="*/ 257175 w 257175"/>
                  <a:gd name="connsiteY3" fmla="*/ 161925 h 257175"/>
                  <a:gd name="connsiteX4" fmla="*/ 238125 w 257175"/>
                  <a:gd name="connsiteY4" fmla="*/ 228600 h 257175"/>
                  <a:gd name="connsiteX5" fmla="*/ 104775 w 257175"/>
                  <a:gd name="connsiteY5" fmla="*/ 257175 h 257175"/>
                  <a:gd name="connsiteX6" fmla="*/ 0 w 257175"/>
                  <a:gd name="connsiteY6" fmla="*/ 161925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7175" h="257175">
                    <a:moveTo>
                      <a:pt x="0" y="161925"/>
                    </a:moveTo>
                    <a:lnTo>
                      <a:pt x="47625" y="0"/>
                    </a:lnTo>
                    <a:cubicBezTo>
                      <a:pt x="80516" y="22606"/>
                      <a:pt x="159128" y="22351"/>
                      <a:pt x="192019" y="44957"/>
                    </a:cubicBezTo>
                    <a:lnTo>
                      <a:pt x="257175" y="161925"/>
                    </a:lnTo>
                    <a:lnTo>
                      <a:pt x="238125" y="228600"/>
                    </a:lnTo>
                    <a:lnTo>
                      <a:pt x="104775" y="257175"/>
                    </a:lnTo>
                    <a:lnTo>
                      <a:pt x="0" y="161925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7" name="フリーフォーム: 図形 566">
                <a:extLst>
                  <a:ext uri="{FF2B5EF4-FFF2-40B4-BE49-F238E27FC236}">
                    <a16:creationId xmlns:a16="http://schemas.microsoft.com/office/drawing/2014/main" id="{72EF6519-D5B5-492F-B805-FC036A3040AF}"/>
                  </a:ext>
                </a:extLst>
              </p:cNvPr>
              <p:cNvSpPr/>
              <p:nvPr/>
            </p:nvSpPr>
            <p:spPr>
              <a:xfrm>
                <a:off x="4747646" y="2155318"/>
                <a:ext cx="695325" cy="409575"/>
              </a:xfrm>
              <a:custGeom>
                <a:avLst/>
                <a:gdLst>
                  <a:gd name="connsiteX0" fmla="*/ 47625 w 695325"/>
                  <a:gd name="connsiteY0" fmla="*/ 171450 h 409575"/>
                  <a:gd name="connsiteX1" fmla="*/ 190500 w 695325"/>
                  <a:gd name="connsiteY1" fmla="*/ 0 h 409575"/>
                  <a:gd name="connsiteX2" fmla="*/ 333375 w 695325"/>
                  <a:gd name="connsiteY2" fmla="*/ 0 h 409575"/>
                  <a:gd name="connsiteX3" fmla="*/ 428625 w 695325"/>
                  <a:gd name="connsiteY3" fmla="*/ 76200 h 409575"/>
                  <a:gd name="connsiteX4" fmla="*/ 571500 w 695325"/>
                  <a:gd name="connsiteY4" fmla="*/ 76200 h 409575"/>
                  <a:gd name="connsiteX5" fmla="*/ 695325 w 695325"/>
                  <a:gd name="connsiteY5" fmla="*/ 257175 h 409575"/>
                  <a:gd name="connsiteX6" fmla="*/ 685800 w 695325"/>
                  <a:gd name="connsiteY6" fmla="*/ 409575 h 409575"/>
                  <a:gd name="connsiteX7" fmla="*/ 333375 w 695325"/>
                  <a:gd name="connsiteY7" fmla="*/ 390525 h 409575"/>
                  <a:gd name="connsiteX8" fmla="*/ 95250 w 695325"/>
                  <a:gd name="connsiteY8" fmla="*/ 390525 h 409575"/>
                  <a:gd name="connsiteX9" fmla="*/ 0 w 695325"/>
                  <a:gd name="connsiteY9" fmla="*/ 285750 h 409575"/>
                  <a:gd name="connsiteX10" fmla="*/ 47625 w 695325"/>
                  <a:gd name="connsiteY10" fmla="*/ 171450 h 409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95325" h="409575">
                    <a:moveTo>
                      <a:pt x="47625" y="171450"/>
                    </a:moveTo>
                    <a:lnTo>
                      <a:pt x="190500" y="0"/>
                    </a:lnTo>
                    <a:lnTo>
                      <a:pt x="333375" y="0"/>
                    </a:lnTo>
                    <a:lnTo>
                      <a:pt x="428625" y="76200"/>
                    </a:lnTo>
                    <a:lnTo>
                      <a:pt x="571500" y="76200"/>
                    </a:lnTo>
                    <a:lnTo>
                      <a:pt x="695325" y="257175"/>
                    </a:lnTo>
                    <a:lnTo>
                      <a:pt x="685800" y="409575"/>
                    </a:lnTo>
                    <a:lnTo>
                      <a:pt x="333375" y="390525"/>
                    </a:lnTo>
                    <a:lnTo>
                      <a:pt x="95250" y="390525"/>
                    </a:lnTo>
                    <a:lnTo>
                      <a:pt x="0" y="285750"/>
                    </a:lnTo>
                    <a:lnTo>
                      <a:pt x="47625" y="171450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8" name="フリーフォーム: 図形 567">
                <a:extLst>
                  <a:ext uri="{FF2B5EF4-FFF2-40B4-BE49-F238E27FC236}">
                    <a16:creationId xmlns:a16="http://schemas.microsoft.com/office/drawing/2014/main" id="{C417B47C-AD4E-4509-BBCD-322880769CDB}"/>
                  </a:ext>
                </a:extLst>
              </p:cNvPr>
              <p:cNvSpPr/>
              <p:nvPr/>
            </p:nvSpPr>
            <p:spPr>
              <a:xfrm>
                <a:off x="4242821" y="2460119"/>
                <a:ext cx="1554365" cy="704850"/>
              </a:xfrm>
              <a:custGeom>
                <a:avLst/>
                <a:gdLst>
                  <a:gd name="connsiteX0" fmla="*/ 152400 w 1552575"/>
                  <a:gd name="connsiteY0" fmla="*/ 638175 h 638175"/>
                  <a:gd name="connsiteX1" fmla="*/ 0 w 1552575"/>
                  <a:gd name="connsiteY1" fmla="*/ 390525 h 638175"/>
                  <a:gd name="connsiteX2" fmla="*/ 219075 w 1552575"/>
                  <a:gd name="connsiteY2" fmla="*/ 200025 h 638175"/>
                  <a:gd name="connsiteX3" fmla="*/ 247650 w 1552575"/>
                  <a:gd name="connsiteY3" fmla="*/ 104775 h 638175"/>
                  <a:gd name="connsiteX4" fmla="*/ 361950 w 1552575"/>
                  <a:gd name="connsiteY4" fmla="*/ 123825 h 638175"/>
                  <a:gd name="connsiteX5" fmla="*/ 466725 w 1552575"/>
                  <a:gd name="connsiteY5" fmla="*/ 0 h 638175"/>
                  <a:gd name="connsiteX6" fmla="*/ 952500 w 1552575"/>
                  <a:gd name="connsiteY6" fmla="*/ 9525 h 638175"/>
                  <a:gd name="connsiteX7" fmla="*/ 1333500 w 1552575"/>
                  <a:gd name="connsiteY7" fmla="*/ 9525 h 638175"/>
                  <a:gd name="connsiteX8" fmla="*/ 1552575 w 1552575"/>
                  <a:gd name="connsiteY8" fmla="*/ 190500 h 638175"/>
                  <a:gd name="connsiteX9" fmla="*/ 1524000 w 1552575"/>
                  <a:gd name="connsiteY9" fmla="*/ 390525 h 638175"/>
                  <a:gd name="connsiteX10" fmla="*/ 1323975 w 1552575"/>
                  <a:gd name="connsiteY10" fmla="*/ 533400 h 638175"/>
                  <a:gd name="connsiteX11" fmla="*/ 1076325 w 1552575"/>
                  <a:gd name="connsiteY11" fmla="*/ 495300 h 638175"/>
                  <a:gd name="connsiteX12" fmla="*/ 695325 w 1552575"/>
                  <a:gd name="connsiteY12" fmla="*/ 542925 h 638175"/>
                  <a:gd name="connsiteX13" fmla="*/ 361950 w 1552575"/>
                  <a:gd name="connsiteY13" fmla="*/ 590550 h 638175"/>
                  <a:gd name="connsiteX14" fmla="*/ 152400 w 1552575"/>
                  <a:gd name="connsiteY14" fmla="*/ 638175 h 638175"/>
                  <a:gd name="connsiteX0" fmla="*/ 9525 w 1552575"/>
                  <a:gd name="connsiteY0" fmla="*/ 619125 h 619125"/>
                  <a:gd name="connsiteX1" fmla="*/ 0 w 1552575"/>
                  <a:gd name="connsiteY1" fmla="*/ 390525 h 619125"/>
                  <a:gd name="connsiteX2" fmla="*/ 219075 w 1552575"/>
                  <a:gd name="connsiteY2" fmla="*/ 200025 h 619125"/>
                  <a:gd name="connsiteX3" fmla="*/ 247650 w 1552575"/>
                  <a:gd name="connsiteY3" fmla="*/ 104775 h 619125"/>
                  <a:gd name="connsiteX4" fmla="*/ 361950 w 1552575"/>
                  <a:gd name="connsiteY4" fmla="*/ 123825 h 619125"/>
                  <a:gd name="connsiteX5" fmla="*/ 466725 w 1552575"/>
                  <a:gd name="connsiteY5" fmla="*/ 0 h 619125"/>
                  <a:gd name="connsiteX6" fmla="*/ 952500 w 1552575"/>
                  <a:gd name="connsiteY6" fmla="*/ 9525 h 619125"/>
                  <a:gd name="connsiteX7" fmla="*/ 1333500 w 1552575"/>
                  <a:gd name="connsiteY7" fmla="*/ 9525 h 619125"/>
                  <a:gd name="connsiteX8" fmla="*/ 1552575 w 1552575"/>
                  <a:gd name="connsiteY8" fmla="*/ 190500 h 619125"/>
                  <a:gd name="connsiteX9" fmla="*/ 1524000 w 1552575"/>
                  <a:gd name="connsiteY9" fmla="*/ 390525 h 619125"/>
                  <a:gd name="connsiteX10" fmla="*/ 1323975 w 1552575"/>
                  <a:gd name="connsiteY10" fmla="*/ 533400 h 619125"/>
                  <a:gd name="connsiteX11" fmla="*/ 1076325 w 1552575"/>
                  <a:gd name="connsiteY11" fmla="*/ 495300 h 619125"/>
                  <a:gd name="connsiteX12" fmla="*/ 695325 w 1552575"/>
                  <a:gd name="connsiteY12" fmla="*/ 542925 h 619125"/>
                  <a:gd name="connsiteX13" fmla="*/ 361950 w 1552575"/>
                  <a:gd name="connsiteY13" fmla="*/ 590550 h 619125"/>
                  <a:gd name="connsiteX14" fmla="*/ 9525 w 1552575"/>
                  <a:gd name="connsiteY14" fmla="*/ 619125 h 619125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524000 w 1552575"/>
                  <a:gd name="connsiteY9" fmla="*/ 390525 h 704850"/>
                  <a:gd name="connsiteX10" fmla="*/ 1323975 w 1552575"/>
                  <a:gd name="connsiteY10" fmla="*/ 533400 h 704850"/>
                  <a:gd name="connsiteX11" fmla="*/ 1076325 w 1552575"/>
                  <a:gd name="connsiteY11" fmla="*/ 495300 h 704850"/>
                  <a:gd name="connsiteX12" fmla="*/ 695325 w 1552575"/>
                  <a:gd name="connsiteY12" fmla="*/ 542925 h 704850"/>
                  <a:gd name="connsiteX13" fmla="*/ 304800 w 1552575"/>
                  <a:gd name="connsiteY13" fmla="*/ 704850 h 704850"/>
                  <a:gd name="connsiteX14" fmla="*/ 9525 w 1552575"/>
                  <a:gd name="connsiteY14" fmla="*/ 619125 h 704850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543050 w 1552575"/>
                  <a:gd name="connsiteY9" fmla="*/ 533400 h 704850"/>
                  <a:gd name="connsiteX10" fmla="*/ 1323975 w 1552575"/>
                  <a:gd name="connsiteY10" fmla="*/ 533400 h 704850"/>
                  <a:gd name="connsiteX11" fmla="*/ 1076325 w 1552575"/>
                  <a:gd name="connsiteY11" fmla="*/ 495300 h 704850"/>
                  <a:gd name="connsiteX12" fmla="*/ 695325 w 1552575"/>
                  <a:gd name="connsiteY12" fmla="*/ 542925 h 704850"/>
                  <a:gd name="connsiteX13" fmla="*/ 304800 w 1552575"/>
                  <a:gd name="connsiteY13" fmla="*/ 704850 h 704850"/>
                  <a:gd name="connsiteX14" fmla="*/ 9525 w 1552575"/>
                  <a:gd name="connsiteY14" fmla="*/ 619125 h 704850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419225 w 1552575"/>
                  <a:gd name="connsiteY9" fmla="*/ 523875 h 704850"/>
                  <a:gd name="connsiteX10" fmla="*/ 1323975 w 1552575"/>
                  <a:gd name="connsiteY10" fmla="*/ 533400 h 704850"/>
                  <a:gd name="connsiteX11" fmla="*/ 1076325 w 1552575"/>
                  <a:gd name="connsiteY11" fmla="*/ 495300 h 704850"/>
                  <a:gd name="connsiteX12" fmla="*/ 695325 w 1552575"/>
                  <a:gd name="connsiteY12" fmla="*/ 542925 h 704850"/>
                  <a:gd name="connsiteX13" fmla="*/ 304800 w 1552575"/>
                  <a:gd name="connsiteY13" fmla="*/ 704850 h 704850"/>
                  <a:gd name="connsiteX14" fmla="*/ 9525 w 1552575"/>
                  <a:gd name="connsiteY14" fmla="*/ 619125 h 704850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419225 w 1552575"/>
                  <a:gd name="connsiteY9" fmla="*/ 523875 h 704850"/>
                  <a:gd name="connsiteX10" fmla="*/ 1238250 w 1552575"/>
                  <a:gd name="connsiteY10" fmla="*/ 533400 h 704850"/>
                  <a:gd name="connsiteX11" fmla="*/ 1076325 w 1552575"/>
                  <a:gd name="connsiteY11" fmla="*/ 495300 h 704850"/>
                  <a:gd name="connsiteX12" fmla="*/ 695325 w 1552575"/>
                  <a:gd name="connsiteY12" fmla="*/ 542925 h 704850"/>
                  <a:gd name="connsiteX13" fmla="*/ 304800 w 1552575"/>
                  <a:gd name="connsiteY13" fmla="*/ 704850 h 704850"/>
                  <a:gd name="connsiteX14" fmla="*/ 9525 w 1552575"/>
                  <a:gd name="connsiteY14" fmla="*/ 619125 h 704850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543050 w 1552575"/>
                  <a:gd name="connsiteY9" fmla="*/ 361949 h 704850"/>
                  <a:gd name="connsiteX10" fmla="*/ 1419225 w 1552575"/>
                  <a:gd name="connsiteY10" fmla="*/ 523875 h 704850"/>
                  <a:gd name="connsiteX11" fmla="*/ 1238250 w 1552575"/>
                  <a:gd name="connsiteY11" fmla="*/ 533400 h 704850"/>
                  <a:gd name="connsiteX12" fmla="*/ 1076325 w 1552575"/>
                  <a:gd name="connsiteY12" fmla="*/ 495300 h 704850"/>
                  <a:gd name="connsiteX13" fmla="*/ 695325 w 1552575"/>
                  <a:gd name="connsiteY13" fmla="*/ 542925 h 704850"/>
                  <a:gd name="connsiteX14" fmla="*/ 304800 w 1552575"/>
                  <a:gd name="connsiteY14" fmla="*/ 704850 h 704850"/>
                  <a:gd name="connsiteX15" fmla="*/ 9525 w 1552575"/>
                  <a:gd name="connsiteY15" fmla="*/ 619125 h 704850"/>
                  <a:gd name="connsiteX0" fmla="*/ 9525 w 1548707"/>
                  <a:gd name="connsiteY0" fmla="*/ 619125 h 704850"/>
                  <a:gd name="connsiteX1" fmla="*/ 0 w 1548707"/>
                  <a:gd name="connsiteY1" fmla="*/ 390525 h 704850"/>
                  <a:gd name="connsiteX2" fmla="*/ 219075 w 1548707"/>
                  <a:gd name="connsiteY2" fmla="*/ 200025 h 704850"/>
                  <a:gd name="connsiteX3" fmla="*/ 247650 w 1548707"/>
                  <a:gd name="connsiteY3" fmla="*/ 104775 h 704850"/>
                  <a:gd name="connsiteX4" fmla="*/ 361950 w 1548707"/>
                  <a:gd name="connsiteY4" fmla="*/ 123825 h 704850"/>
                  <a:gd name="connsiteX5" fmla="*/ 466725 w 1548707"/>
                  <a:gd name="connsiteY5" fmla="*/ 0 h 704850"/>
                  <a:gd name="connsiteX6" fmla="*/ 952500 w 1548707"/>
                  <a:gd name="connsiteY6" fmla="*/ 9525 h 704850"/>
                  <a:gd name="connsiteX7" fmla="*/ 1333500 w 1548707"/>
                  <a:gd name="connsiteY7" fmla="*/ 9525 h 704850"/>
                  <a:gd name="connsiteX8" fmla="*/ 1524000 w 1548707"/>
                  <a:gd name="connsiteY8" fmla="*/ 161925 h 704850"/>
                  <a:gd name="connsiteX9" fmla="*/ 1543050 w 1548707"/>
                  <a:gd name="connsiteY9" fmla="*/ 361949 h 704850"/>
                  <a:gd name="connsiteX10" fmla="*/ 1419225 w 1548707"/>
                  <a:gd name="connsiteY10" fmla="*/ 523875 h 704850"/>
                  <a:gd name="connsiteX11" fmla="*/ 1238250 w 1548707"/>
                  <a:gd name="connsiteY11" fmla="*/ 533400 h 704850"/>
                  <a:gd name="connsiteX12" fmla="*/ 1076325 w 1548707"/>
                  <a:gd name="connsiteY12" fmla="*/ 495300 h 704850"/>
                  <a:gd name="connsiteX13" fmla="*/ 695325 w 1548707"/>
                  <a:gd name="connsiteY13" fmla="*/ 542925 h 704850"/>
                  <a:gd name="connsiteX14" fmla="*/ 304800 w 1548707"/>
                  <a:gd name="connsiteY14" fmla="*/ 704850 h 704850"/>
                  <a:gd name="connsiteX15" fmla="*/ 9525 w 1548707"/>
                  <a:gd name="connsiteY15" fmla="*/ 619125 h 704850"/>
                  <a:gd name="connsiteX0" fmla="*/ 9525 w 1554365"/>
                  <a:gd name="connsiteY0" fmla="*/ 619125 h 704850"/>
                  <a:gd name="connsiteX1" fmla="*/ 0 w 1554365"/>
                  <a:gd name="connsiteY1" fmla="*/ 390525 h 704850"/>
                  <a:gd name="connsiteX2" fmla="*/ 219075 w 1554365"/>
                  <a:gd name="connsiteY2" fmla="*/ 200025 h 704850"/>
                  <a:gd name="connsiteX3" fmla="*/ 247650 w 1554365"/>
                  <a:gd name="connsiteY3" fmla="*/ 104775 h 704850"/>
                  <a:gd name="connsiteX4" fmla="*/ 361950 w 1554365"/>
                  <a:gd name="connsiteY4" fmla="*/ 123825 h 704850"/>
                  <a:gd name="connsiteX5" fmla="*/ 466725 w 1554365"/>
                  <a:gd name="connsiteY5" fmla="*/ 0 h 704850"/>
                  <a:gd name="connsiteX6" fmla="*/ 952500 w 1554365"/>
                  <a:gd name="connsiteY6" fmla="*/ 9525 h 704850"/>
                  <a:gd name="connsiteX7" fmla="*/ 1333500 w 1554365"/>
                  <a:gd name="connsiteY7" fmla="*/ 9525 h 704850"/>
                  <a:gd name="connsiteX8" fmla="*/ 1524000 w 1554365"/>
                  <a:gd name="connsiteY8" fmla="*/ 161925 h 704850"/>
                  <a:gd name="connsiteX9" fmla="*/ 1543050 w 1554365"/>
                  <a:gd name="connsiteY9" fmla="*/ 361949 h 704850"/>
                  <a:gd name="connsiteX10" fmla="*/ 1419225 w 1554365"/>
                  <a:gd name="connsiteY10" fmla="*/ 523875 h 704850"/>
                  <a:gd name="connsiteX11" fmla="*/ 1238250 w 1554365"/>
                  <a:gd name="connsiteY11" fmla="*/ 533400 h 704850"/>
                  <a:gd name="connsiteX12" fmla="*/ 1076325 w 1554365"/>
                  <a:gd name="connsiteY12" fmla="*/ 495300 h 704850"/>
                  <a:gd name="connsiteX13" fmla="*/ 695325 w 1554365"/>
                  <a:gd name="connsiteY13" fmla="*/ 542925 h 704850"/>
                  <a:gd name="connsiteX14" fmla="*/ 304800 w 1554365"/>
                  <a:gd name="connsiteY14" fmla="*/ 704850 h 704850"/>
                  <a:gd name="connsiteX15" fmla="*/ 9525 w 1554365"/>
                  <a:gd name="connsiteY15" fmla="*/ 619125 h 704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54365" h="704850">
                    <a:moveTo>
                      <a:pt x="9525" y="619125"/>
                    </a:moveTo>
                    <a:lnTo>
                      <a:pt x="0" y="390525"/>
                    </a:lnTo>
                    <a:lnTo>
                      <a:pt x="219075" y="200025"/>
                    </a:lnTo>
                    <a:lnTo>
                      <a:pt x="247650" y="104775"/>
                    </a:lnTo>
                    <a:lnTo>
                      <a:pt x="361950" y="123825"/>
                    </a:lnTo>
                    <a:lnTo>
                      <a:pt x="466725" y="0"/>
                    </a:lnTo>
                    <a:lnTo>
                      <a:pt x="952500" y="9525"/>
                    </a:lnTo>
                    <a:lnTo>
                      <a:pt x="1333500" y="9525"/>
                    </a:lnTo>
                    <a:lnTo>
                      <a:pt x="1524000" y="161925"/>
                    </a:lnTo>
                    <a:cubicBezTo>
                      <a:pt x="1546225" y="238125"/>
                      <a:pt x="1568450" y="323849"/>
                      <a:pt x="1543050" y="361949"/>
                    </a:cubicBezTo>
                    <a:lnTo>
                      <a:pt x="1419225" y="523875"/>
                    </a:lnTo>
                    <a:lnTo>
                      <a:pt x="1238250" y="533400"/>
                    </a:lnTo>
                    <a:lnTo>
                      <a:pt x="1076325" y="495300"/>
                    </a:lnTo>
                    <a:lnTo>
                      <a:pt x="695325" y="542925"/>
                    </a:lnTo>
                    <a:lnTo>
                      <a:pt x="304800" y="704850"/>
                    </a:lnTo>
                    <a:lnTo>
                      <a:pt x="9525" y="619125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9" name="フリーフォーム: 図形 568">
                <a:extLst>
                  <a:ext uri="{FF2B5EF4-FFF2-40B4-BE49-F238E27FC236}">
                    <a16:creationId xmlns:a16="http://schemas.microsoft.com/office/drawing/2014/main" id="{7A8330B9-BAF7-47D5-857F-107FA4864F1B}"/>
                  </a:ext>
                </a:extLst>
              </p:cNvPr>
              <p:cNvSpPr/>
              <p:nvPr/>
            </p:nvSpPr>
            <p:spPr>
              <a:xfrm>
                <a:off x="3876675" y="2733675"/>
                <a:ext cx="2400300" cy="2324100"/>
              </a:xfrm>
              <a:custGeom>
                <a:avLst/>
                <a:gdLst>
                  <a:gd name="connsiteX0" fmla="*/ 1990725 w 2400300"/>
                  <a:gd name="connsiteY0" fmla="*/ 152400 h 2324100"/>
                  <a:gd name="connsiteX1" fmla="*/ 1485900 w 2400300"/>
                  <a:gd name="connsiteY1" fmla="*/ 0 h 2324100"/>
                  <a:gd name="connsiteX2" fmla="*/ 752475 w 2400300"/>
                  <a:gd name="connsiteY2" fmla="*/ 66675 h 2324100"/>
                  <a:gd name="connsiteX3" fmla="*/ 457200 w 2400300"/>
                  <a:gd name="connsiteY3" fmla="*/ 342900 h 2324100"/>
                  <a:gd name="connsiteX4" fmla="*/ 266700 w 2400300"/>
                  <a:gd name="connsiteY4" fmla="*/ 466725 h 2324100"/>
                  <a:gd name="connsiteX5" fmla="*/ 0 w 2400300"/>
                  <a:gd name="connsiteY5" fmla="*/ 962025 h 2324100"/>
                  <a:gd name="connsiteX6" fmla="*/ 9525 w 2400300"/>
                  <a:gd name="connsiteY6" fmla="*/ 1276350 h 2324100"/>
                  <a:gd name="connsiteX7" fmla="*/ 190500 w 2400300"/>
                  <a:gd name="connsiteY7" fmla="*/ 1676400 h 2324100"/>
                  <a:gd name="connsiteX8" fmla="*/ 390525 w 2400300"/>
                  <a:gd name="connsiteY8" fmla="*/ 1895475 h 2324100"/>
                  <a:gd name="connsiteX9" fmla="*/ 895350 w 2400300"/>
                  <a:gd name="connsiteY9" fmla="*/ 2076450 h 2324100"/>
                  <a:gd name="connsiteX10" fmla="*/ 1038225 w 2400300"/>
                  <a:gd name="connsiteY10" fmla="*/ 2257425 h 2324100"/>
                  <a:gd name="connsiteX11" fmla="*/ 1552575 w 2400300"/>
                  <a:gd name="connsiteY11" fmla="*/ 2324100 h 2324100"/>
                  <a:gd name="connsiteX12" fmla="*/ 1628775 w 2400300"/>
                  <a:gd name="connsiteY12" fmla="*/ 1590675 h 2324100"/>
                  <a:gd name="connsiteX13" fmla="*/ 2181225 w 2400300"/>
                  <a:gd name="connsiteY13" fmla="*/ 1343025 h 2324100"/>
                  <a:gd name="connsiteX14" fmla="*/ 2400300 w 2400300"/>
                  <a:gd name="connsiteY14" fmla="*/ 942975 h 2324100"/>
                  <a:gd name="connsiteX15" fmla="*/ 2390775 w 2400300"/>
                  <a:gd name="connsiteY15" fmla="*/ 704850 h 2324100"/>
                  <a:gd name="connsiteX16" fmla="*/ 2276475 w 2400300"/>
                  <a:gd name="connsiteY16" fmla="*/ 419100 h 2324100"/>
                  <a:gd name="connsiteX17" fmla="*/ 1990725 w 2400300"/>
                  <a:gd name="connsiteY17" fmla="*/ 152400 h 2324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400300" h="2324100">
                    <a:moveTo>
                      <a:pt x="1990725" y="152400"/>
                    </a:moveTo>
                    <a:lnTo>
                      <a:pt x="1485900" y="0"/>
                    </a:lnTo>
                    <a:lnTo>
                      <a:pt x="752475" y="66675"/>
                    </a:lnTo>
                    <a:lnTo>
                      <a:pt x="457200" y="342900"/>
                    </a:lnTo>
                    <a:lnTo>
                      <a:pt x="266700" y="466725"/>
                    </a:lnTo>
                    <a:lnTo>
                      <a:pt x="0" y="962025"/>
                    </a:lnTo>
                    <a:lnTo>
                      <a:pt x="9525" y="1276350"/>
                    </a:lnTo>
                    <a:lnTo>
                      <a:pt x="190500" y="1676400"/>
                    </a:lnTo>
                    <a:lnTo>
                      <a:pt x="390525" y="1895475"/>
                    </a:lnTo>
                    <a:lnTo>
                      <a:pt x="895350" y="2076450"/>
                    </a:lnTo>
                    <a:lnTo>
                      <a:pt x="1038225" y="2257425"/>
                    </a:lnTo>
                    <a:lnTo>
                      <a:pt x="1552575" y="2324100"/>
                    </a:lnTo>
                    <a:lnTo>
                      <a:pt x="1628775" y="1590675"/>
                    </a:lnTo>
                    <a:lnTo>
                      <a:pt x="2181225" y="1343025"/>
                    </a:lnTo>
                    <a:lnTo>
                      <a:pt x="2400300" y="942975"/>
                    </a:lnTo>
                    <a:lnTo>
                      <a:pt x="2390775" y="704850"/>
                    </a:lnTo>
                    <a:lnTo>
                      <a:pt x="2276475" y="419100"/>
                    </a:lnTo>
                    <a:lnTo>
                      <a:pt x="1990725" y="152400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0" name="フリーフォーム: 図形 569">
                <a:extLst>
                  <a:ext uri="{FF2B5EF4-FFF2-40B4-BE49-F238E27FC236}">
                    <a16:creationId xmlns:a16="http://schemas.microsoft.com/office/drawing/2014/main" id="{72578AD3-D9B4-4994-827B-A0B305671D36}"/>
                  </a:ext>
                </a:extLst>
              </p:cNvPr>
              <p:cNvSpPr/>
              <p:nvPr/>
            </p:nvSpPr>
            <p:spPr>
              <a:xfrm>
                <a:off x="3809562" y="3148013"/>
                <a:ext cx="544830" cy="371475"/>
              </a:xfrm>
              <a:custGeom>
                <a:avLst/>
                <a:gdLst>
                  <a:gd name="connsiteX0" fmla="*/ 419100 w 419100"/>
                  <a:gd name="connsiteY0" fmla="*/ 9525 h 285750"/>
                  <a:gd name="connsiteX1" fmla="*/ 228600 w 419100"/>
                  <a:gd name="connsiteY1" fmla="*/ 47625 h 285750"/>
                  <a:gd name="connsiteX2" fmla="*/ 76200 w 419100"/>
                  <a:gd name="connsiteY2" fmla="*/ 0 h 285750"/>
                  <a:gd name="connsiteX3" fmla="*/ 0 w 419100"/>
                  <a:gd name="connsiteY3" fmla="*/ 28575 h 285750"/>
                  <a:gd name="connsiteX4" fmla="*/ 47625 w 419100"/>
                  <a:gd name="connsiteY4" fmla="*/ 104775 h 285750"/>
                  <a:gd name="connsiteX5" fmla="*/ 95250 w 419100"/>
                  <a:gd name="connsiteY5" fmla="*/ 180975 h 285750"/>
                  <a:gd name="connsiteX6" fmla="*/ 209550 w 419100"/>
                  <a:gd name="connsiteY6" fmla="*/ 285750 h 28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9100" h="285750">
                    <a:moveTo>
                      <a:pt x="419100" y="9525"/>
                    </a:moveTo>
                    <a:lnTo>
                      <a:pt x="228600" y="47625"/>
                    </a:lnTo>
                    <a:lnTo>
                      <a:pt x="76200" y="0"/>
                    </a:lnTo>
                    <a:lnTo>
                      <a:pt x="0" y="28575"/>
                    </a:lnTo>
                    <a:lnTo>
                      <a:pt x="47625" y="104775"/>
                    </a:lnTo>
                    <a:lnTo>
                      <a:pt x="95250" y="180975"/>
                    </a:lnTo>
                    <a:lnTo>
                      <a:pt x="209550" y="28575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1" name="フリーフォーム: 図形 570">
                <a:extLst>
                  <a:ext uri="{FF2B5EF4-FFF2-40B4-BE49-F238E27FC236}">
                    <a16:creationId xmlns:a16="http://schemas.microsoft.com/office/drawing/2014/main" id="{B094A545-8F31-4468-ABB3-BEC36CC98343}"/>
                  </a:ext>
                </a:extLst>
              </p:cNvPr>
              <p:cNvSpPr/>
              <p:nvPr/>
            </p:nvSpPr>
            <p:spPr>
              <a:xfrm>
                <a:off x="4137660" y="2613660"/>
                <a:ext cx="342900" cy="304800"/>
              </a:xfrm>
              <a:custGeom>
                <a:avLst/>
                <a:gdLst>
                  <a:gd name="connsiteX0" fmla="*/ 342900 w 342900"/>
                  <a:gd name="connsiteY0" fmla="*/ 106680 h 304800"/>
                  <a:gd name="connsiteX1" fmla="*/ 175260 w 342900"/>
                  <a:gd name="connsiteY1" fmla="*/ 68580 h 304800"/>
                  <a:gd name="connsiteX2" fmla="*/ 60960 w 342900"/>
                  <a:gd name="connsiteY2" fmla="*/ 0 h 304800"/>
                  <a:gd name="connsiteX3" fmla="*/ 0 w 342900"/>
                  <a:gd name="connsiteY3" fmla="*/ 22860 h 304800"/>
                  <a:gd name="connsiteX4" fmla="*/ 0 w 342900"/>
                  <a:gd name="connsiteY4" fmla="*/ 99060 h 304800"/>
                  <a:gd name="connsiteX5" fmla="*/ 53340 w 342900"/>
                  <a:gd name="connsiteY5" fmla="*/ 167640 h 304800"/>
                  <a:gd name="connsiteX6" fmla="*/ 160020 w 342900"/>
                  <a:gd name="connsiteY6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42900" h="304800">
                    <a:moveTo>
                      <a:pt x="342900" y="106680"/>
                    </a:moveTo>
                    <a:lnTo>
                      <a:pt x="175260" y="68580"/>
                    </a:lnTo>
                    <a:lnTo>
                      <a:pt x="60960" y="0"/>
                    </a:lnTo>
                    <a:lnTo>
                      <a:pt x="0" y="22860"/>
                    </a:lnTo>
                    <a:lnTo>
                      <a:pt x="0" y="99060"/>
                    </a:lnTo>
                    <a:lnTo>
                      <a:pt x="53340" y="167640"/>
                    </a:lnTo>
                    <a:lnTo>
                      <a:pt x="160020" y="30480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2" name="フリーフォーム: 図形 571">
                <a:extLst>
                  <a:ext uri="{FF2B5EF4-FFF2-40B4-BE49-F238E27FC236}">
                    <a16:creationId xmlns:a16="http://schemas.microsoft.com/office/drawing/2014/main" id="{4DF6EE8E-C939-4D55-B9B9-EE61A63D19DA}"/>
                  </a:ext>
                </a:extLst>
              </p:cNvPr>
              <p:cNvSpPr/>
              <p:nvPr/>
            </p:nvSpPr>
            <p:spPr>
              <a:xfrm>
                <a:off x="4762500" y="2407920"/>
                <a:ext cx="312420" cy="205740"/>
              </a:xfrm>
              <a:custGeom>
                <a:avLst/>
                <a:gdLst>
                  <a:gd name="connsiteX0" fmla="*/ 99060 w 312420"/>
                  <a:gd name="connsiteY0" fmla="*/ 205740 h 205740"/>
                  <a:gd name="connsiteX1" fmla="*/ 0 w 312420"/>
                  <a:gd name="connsiteY1" fmla="*/ 137160 h 205740"/>
                  <a:gd name="connsiteX2" fmla="*/ 0 w 312420"/>
                  <a:gd name="connsiteY2" fmla="*/ 38100 h 205740"/>
                  <a:gd name="connsiteX3" fmla="*/ 53340 w 312420"/>
                  <a:gd name="connsiteY3" fmla="*/ 0 h 205740"/>
                  <a:gd name="connsiteX4" fmla="*/ 236220 w 312420"/>
                  <a:gd name="connsiteY4" fmla="*/ 76200 h 205740"/>
                  <a:gd name="connsiteX5" fmla="*/ 312420 w 312420"/>
                  <a:gd name="connsiteY5" fmla="*/ 121920 h 20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2420" h="205740">
                    <a:moveTo>
                      <a:pt x="99060" y="205740"/>
                    </a:moveTo>
                    <a:lnTo>
                      <a:pt x="0" y="137160"/>
                    </a:lnTo>
                    <a:lnTo>
                      <a:pt x="0" y="38100"/>
                    </a:lnTo>
                    <a:lnTo>
                      <a:pt x="53340" y="0"/>
                    </a:lnTo>
                    <a:lnTo>
                      <a:pt x="236220" y="76200"/>
                    </a:lnTo>
                    <a:lnTo>
                      <a:pt x="312420" y="12192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3" name="月 572">
                <a:extLst>
                  <a:ext uri="{FF2B5EF4-FFF2-40B4-BE49-F238E27FC236}">
                    <a16:creationId xmlns:a16="http://schemas.microsoft.com/office/drawing/2014/main" id="{BD403F2D-ABD7-435D-9970-64666E043783}"/>
                  </a:ext>
                </a:extLst>
              </p:cNvPr>
              <p:cNvSpPr/>
              <p:nvPr/>
            </p:nvSpPr>
            <p:spPr>
              <a:xfrm rot="4446431">
                <a:off x="4761921" y="2224674"/>
                <a:ext cx="378591" cy="2092212"/>
              </a:xfrm>
              <a:prstGeom prst="moon">
                <a:avLst>
                  <a:gd name="adj" fmla="val 13614"/>
                </a:avLst>
              </a:prstGeom>
              <a:solidFill>
                <a:srgbClr val="ED7D31">
                  <a:lumMod val="75000"/>
                  <a:alpha val="3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4" name="月 573">
                <a:extLst>
                  <a:ext uri="{FF2B5EF4-FFF2-40B4-BE49-F238E27FC236}">
                    <a16:creationId xmlns:a16="http://schemas.microsoft.com/office/drawing/2014/main" id="{76295A60-ECB1-4C52-97F1-B8FCF49762C8}"/>
                  </a:ext>
                </a:extLst>
              </p:cNvPr>
              <p:cNvSpPr/>
              <p:nvPr/>
            </p:nvSpPr>
            <p:spPr>
              <a:xfrm rot="4446431">
                <a:off x="4965375" y="2510788"/>
                <a:ext cx="271351" cy="2262339"/>
              </a:xfrm>
              <a:prstGeom prst="moon">
                <a:avLst>
                  <a:gd name="adj" fmla="val 21908"/>
                </a:avLst>
              </a:prstGeom>
              <a:solidFill>
                <a:srgbClr val="ED7D31">
                  <a:lumMod val="75000"/>
                  <a:alpha val="3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5" name="月 574">
                <a:extLst>
                  <a:ext uri="{FF2B5EF4-FFF2-40B4-BE49-F238E27FC236}">
                    <a16:creationId xmlns:a16="http://schemas.microsoft.com/office/drawing/2014/main" id="{EA803E84-D9B2-4A37-A19A-2AD946D5CBAE}"/>
                  </a:ext>
                </a:extLst>
              </p:cNvPr>
              <p:cNvSpPr/>
              <p:nvPr/>
            </p:nvSpPr>
            <p:spPr>
              <a:xfrm rot="15300000">
                <a:off x="5129128" y="3240334"/>
                <a:ext cx="164305" cy="1693165"/>
              </a:xfrm>
              <a:prstGeom prst="moon">
                <a:avLst>
                  <a:gd name="adj" fmla="val 35474"/>
                </a:avLst>
              </a:prstGeom>
              <a:solidFill>
                <a:srgbClr val="ED7D31">
                  <a:lumMod val="75000"/>
                  <a:alpha val="3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6" name="フリーフォーム: 図形 575">
                <a:extLst>
                  <a:ext uri="{FF2B5EF4-FFF2-40B4-BE49-F238E27FC236}">
                    <a16:creationId xmlns:a16="http://schemas.microsoft.com/office/drawing/2014/main" id="{8FF727A9-7EDE-453C-A829-12FFA1199013}"/>
                  </a:ext>
                </a:extLst>
              </p:cNvPr>
              <p:cNvSpPr/>
              <p:nvPr/>
            </p:nvSpPr>
            <p:spPr>
              <a:xfrm>
                <a:off x="5905500" y="3076575"/>
                <a:ext cx="438150" cy="276225"/>
              </a:xfrm>
              <a:custGeom>
                <a:avLst/>
                <a:gdLst>
                  <a:gd name="connsiteX0" fmla="*/ 0 w 438150"/>
                  <a:gd name="connsiteY0" fmla="*/ 9525 h 276225"/>
                  <a:gd name="connsiteX1" fmla="*/ 266700 w 438150"/>
                  <a:gd name="connsiteY1" fmla="*/ 19050 h 276225"/>
                  <a:gd name="connsiteX2" fmla="*/ 409575 w 438150"/>
                  <a:gd name="connsiteY2" fmla="*/ 0 h 276225"/>
                  <a:gd name="connsiteX3" fmla="*/ 438150 w 438150"/>
                  <a:gd name="connsiteY3" fmla="*/ 95250 h 276225"/>
                  <a:gd name="connsiteX4" fmla="*/ 342900 w 438150"/>
                  <a:gd name="connsiteY4" fmla="*/ 190500 h 276225"/>
                  <a:gd name="connsiteX5" fmla="*/ 142875 w 438150"/>
                  <a:gd name="connsiteY5" fmla="*/ 276225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8150" h="276225">
                    <a:moveTo>
                      <a:pt x="0" y="9525"/>
                    </a:moveTo>
                    <a:lnTo>
                      <a:pt x="266700" y="19050"/>
                    </a:lnTo>
                    <a:lnTo>
                      <a:pt x="409575" y="0"/>
                    </a:lnTo>
                    <a:lnTo>
                      <a:pt x="438150" y="95250"/>
                    </a:lnTo>
                    <a:lnTo>
                      <a:pt x="342900" y="190500"/>
                    </a:lnTo>
                    <a:lnTo>
                      <a:pt x="142875" y="276225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7" name="フリーフォーム: 図形 576">
                <a:extLst>
                  <a:ext uri="{FF2B5EF4-FFF2-40B4-BE49-F238E27FC236}">
                    <a16:creationId xmlns:a16="http://schemas.microsoft.com/office/drawing/2014/main" id="{BBE80846-63CD-4912-B8C1-20A769BAF66B}"/>
                  </a:ext>
                </a:extLst>
              </p:cNvPr>
              <p:cNvSpPr/>
              <p:nvPr/>
            </p:nvSpPr>
            <p:spPr>
              <a:xfrm>
                <a:off x="5211643" y="3224788"/>
                <a:ext cx="389058" cy="400050"/>
              </a:xfrm>
              <a:custGeom>
                <a:avLst/>
                <a:gdLst>
                  <a:gd name="connsiteX0" fmla="*/ 0 w 523875"/>
                  <a:gd name="connsiteY0" fmla="*/ 0 h 438150"/>
                  <a:gd name="connsiteX1" fmla="*/ 257175 w 523875"/>
                  <a:gd name="connsiteY1" fmla="*/ 57150 h 438150"/>
                  <a:gd name="connsiteX2" fmla="*/ 428625 w 523875"/>
                  <a:gd name="connsiteY2" fmla="*/ 28575 h 438150"/>
                  <a:gd name="connsiteX3" fmla="*/ 523875 w 523875"/>
                  <a:gd name="connsiteY3" fmla="*/ 152400 h 438150"/>
                  <a:gd name="connsiteX4" fmla="*/ 523875 w 523875"/>
                  <a:gd name="connsiteY4" fmla="*/ 238125 h 438150"/>
                  <a:gd name="connsiteX5" fmla="*/ 428625 w 523875"/>
                  <a:gd name="connsiteY5" fmla="*/ 323850 h 438150"/>
                  <a:gd name="connsiteX6" fmla="*/ 295275 w 523875"/>
                  <a:gd name="connsiteY6" fmla="*/ 419100 h 438150"/>
                  <a:gd name="connsiteX7" fmla="*/ 47625 w 523875"/>
                  <a:gd name="connsiteY7" fmla="*/ 43815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3875" h="438150">
                    <a:moveTo>
                      <a:pt x="0" y="0"/>
                    </a:moveTo>
                    <a:lnTo>
                      <a:pt x="257175" y="57150"/>
                    </a:lnTo>
                    <a:lnTo>
                      <a:pt x="428625" y="28575"/>
                    </a:lnTo>
                    <a:lnTo>
                      <a:pt x="523875" y="152400"/>
                    </a:lnTo>
                    <a:lnTo>
                      <a:pt x="523875" y="238125"/>
                    </a:lnTo>
                    <a:lnTo>
                      <a:pt x="428625" y="323850"/>
                    </a:lnTo>
                    <a:lnTo>
                      <a:pt x="295275" y="419100"/>
                    </a:lnTo>
                    <a:lnTo>
                      <a:pt x="47625" y="43815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8" name="フリーフォーム: 図形 577">
                <a:extLst>
                  <a:ext uri="{FF2B5EF4-FFF2-40B4-BE49-F238E27FC236}">
                    <a16:creationId xmlns:a16="http://schemas.microsoft.com/office/drawing/2014/main" id="{0AF8F2DD-45BE-41AC-9AFB-7ED300E4FBEF}"/>
                  </a:ext>
                </a:extLst>
              </p:cNvPr>
              <p:cNvSpPr/>
              <p:nvPr/>
            </p:nvSpPr>
            <p:spPr>
              <a:xfrm rot="20356346" flipH="1">
                <a:off x="3776792" y="3972560"/>
                <a:ext cx="523874" cy="371475"/>
              </a:xfrm>
              <a:custGeom>
                <a:avLst/>
                <a:gdLst>
                  <a:gd name="connsiteX0" fmla="*/ 0 w 523875"/>
                  <a:gd name="connsiteY0" fmla="*/ 0 h 438150"/>
                  <a:gd name="connsiteX1" fmla="*/ 257175 w 523875"/>
                  <a:gd name="connsiteY1" fmla="*/ 57150 h 438150"/>
                  <a:gd name="connsiteX2" fmla="*/ 428625 w 523875"/>
                  <a:gd name="connsiteY2" fmla="*/ 28575 h 438150"/>
                  <a:gd name="connsiteX3" fmla="*/ 523875 w 523875"/>
                  <a:gd name="connsiteY3" fmla="*/ 152400 h 438150"/>
                  <a:gd name="connsiteX4" fmla="*/ 523875 w 523875"/>
                  <a:gd name="connsiteY4" fmla="*/ 238125 h 438150"/>
                  <a:gd name="connsiteX5" fmla="*/ 428625 w 523875"/>
                  <a:gd name="connsiteY5" fmla="*/ 323850 h 438150"/>
                  <a:gd name="connsiteX6" fmla="*/ 295275 w 523875"/>
                  <a:gd name="connsiteY6" fmla="*/ 419100 h 438150"/>
                  <a:gd name="connsiteX7" fmla="*/ 47625 w 523875"/>
                  <a:gd name="connsiteY7" fmla="*/ 43815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3875" h="438150">
                    <a:moveTo>
                      <a:pt x="0" y="0"/>
                    </a:moveTo>
                    <a:lnTo>
                      <a:pt x="257175" y="57150"/>
                    </a:lnTo>
                    <a:lnTo>
                      <a:pt x="428625" y="28575"/>
                    </a:lnTo>
                    <a:lnTo>
                      <a:pt x="523875" y="152400"/>
                    </a:lnTo>
                    <a:lnTo>
                      <a:pt x="523875" y="238125"/>
                    </a:lnTo>
                    <a:lnTo>
                      <a:pt x="428625" y="323850"/>
                    </a:lnTo>
                    <a:lnTo>
                      <a:pt x="295275" y="419100"/>
                    </a:lnTo>
                    <a:lnTo>
                      <a:pt x="47625" y="43815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9" name="フリーフォーム: 図形 578">
                <a:extLst>
                  <a:ext uri="{FF2B5EF4-FFF2-40B4-BE49-F238E27FC236}">
                    <a16:creationId xmlns:a16="http://schemas.microsoft.com/office/drawing/2014/main" id="{21F1C314-FEAD-4427-B243-E1A5F81BBD12}"/>
                  </a:ext>
                </a:extLst>
              </p:cNvPr>
              <p:cNvSpPr/>
              <p:nvPr/>
            </p:nvSpPr>
            <p:spPr>
              <a:xfrm>
                <a:off x="3677160" y="2012443"/>
                <a:ext cx="2986901" cy="3045332"/>
              </a:xfrm>
              <a:custGeom>
                <a:avLst/>
                <a:gdLst>
                  <a:gd name="connsiteX0" fmla="*/ 1343272 w 2986901"/>
                  <a:gd name="connsiteY0" fmla="*/ 0 h 3045332"/>
                  <a:gd name="connsiteX1" fmla="*/ 1487667 w 2986901"/>
                  <a:gd name="connsiteY1" fmla="*/ 44957 h 3045332"/>
                  <a:gd name="connsiteX2" fmla="*/ 1552823 w 2986901"/>
                  <a:gd name="connsiteY2" fmla="*/ 161924 h 3045332"/>
                  <a:gd name="connsiteX3" fmla="*/ 1536494 w 2986901"/>
                  <a:gd name="connsiteY3" fmla="*/ 219075 h 3045332"/>
                  <a:gd name="connsiteX4" fmla="*/ 1648073 w 2986901"/>
                  <a:gd name="connsiteY4" fmla="*/ 219074 h 3045332"/>
                  <a:gd name="connsiteX5" fmla="*/ 1665741 w 2986901"/>
                  <a:gd name="connsiteY5" fmla="*/ 244899 h 3045332"/>
                  <a:gd name="connsiteX6" fmla="*/ 1769606 w 2986901"/>
                  <a:gd name="connsiteY6" fmla="*/ 235457 h 3045332"/>
                  <a:gd name="connsiteX7" fmla="*/ 1853427 w 2986901"/>
                  <a:gd name="connsiteY7" fmla="*/ 197356 h 3045332"/>
                  <a:gd name="connsiteX8" fmla="*/ 1891526 w 2986901"/>
                  <a:gd name="connsiteY8" fmla="*/ 258317 h 3045332"/>
                  <a:gd name="connsiteX9" fmla="*/ 1883906 w 2986901"/>
                  <a:gd name="connsiteY9" fmla="*/ 319276 h 3045332"/>
                  <a:gd name="connsiteX10" fmla="*/ 1746787 w 2986901"/>
                  <a:gd name="connsiteY10" fmla="*/ 363351 h 3045332"/>
                  <a:gd name="connsiteX11" fmla="*/ 1771897 w 2986901"/>
                  <a:gd name="connsiteY11" fmla="*/ 400049 h 3045332"/>
                  <a:gd name="connsiteX12" fmla="*/ 1768326 w 2986901"/>
                  <a:gd name="connsiteY12" fmla="*/ 457200 h 3045332"/>
                  <a:gd name="connsiteX13" fmla="*/ 1905247 w 2986901"/>
                  <a:gd name="connsiteY13" fmla="*/ 457200 h 3045332"/>
                  <a:gd name="connsiteX14" fmla="*/ 1974919 w 2986901"/>
                  <a:gd name="connsiteY14" fmla="*/ 512939 h 3045332"/>
                  <a:gd name="connsiteX15" fmla="*/ 2043927 w 2986901"/>
                  <a:gd name="connsiteY15" fmla="*/ 494536 h 3045332"/>
                  <a:gd name="connsiteX16" fmla="*/ 2112506 w 2986901"/>
                  <a:gd name="connsiteY16" fmla="*/ 448817 h 3045332"/>
                  <a:gd name="connsiteX17" fmla="*/ 2158226 w 2986901"/>
                  <a:gd name="connsiteY17" fmla="*/ 563117 h 3045332"/>
                  <a:gd name="connsiteX18" fmla="*/ 2095313 w 2986901"/>
                  <a:gd name="connsiteY18" fmla="*/ 609253 h 3045332"/>
                  <a:gd name="connsiteX19" fmla="*/ 2095748 w 2986901"/>
                  <a:gd name="connsiteY19" fmla="*/ 609601 h 3045332"/>
                  <a:gd name="connsiteX20" fmla="*/ 2114797 w 2986901"/>
                  <a:gd name="connsiteY20" fmla="*/ 809625 h 3045332"/>
                  <a:gd name="connsiteX21" fmla="*/ 2090323 w 2986901"/>
                  <a:gd name="connsiteY21" fmla="*/ 841630 h 3045332"/>
                  <a:gd name="connsiteX22" fmla="*/ 2196326 w 2986901"/>
                  <a:gd name="connsiteY22" fmla="*/ 873631 h 3045332"/>
                  <a:gd name="connsiteX23" fmla="*/ 2417650 w 2986901"/>
                  <a:gd name="connsiteY23" fmla="*/ 1080200 h 3045332"/>
                  <a:gd name="connsiteX24" fmla="*/ 2501127 w 2986901"/>
                  <a:gd name="connsiteY24" fmla="*/ 1083181 h 3045332"/>
                  <a:gd name="connsiteX25" fmla="*/ 2644001 w 2986901"/>
                  <a:gd name="connsiteY25" fmla="*/ 1064132 h 3045332"/>
                  <a:gd name="connsiteX26" fmla="*/ 2672577 w 2986901"/>
                  <a:gd name="connsiteY26" fmla="*/ 1159381 h 3045332"/>
                  <a:gd name="connsiteX27" fmla="*/ 2577326 w 2986901"/>
                  <a:gd name="connsiteY27" fmla="*/ 1254632 h 3045332"/>
                  <a:gd name="connsiteX28" fmla="*/ 2535045 w 2986901"/>
                  <a:gd name="connsiteY28" fmla="*/ 1272753 h 3045332"/>
                  <a:gd name="connsiteX29" fmla="*/ 2596377 w 2986901"/>
                  <a:gd name="connsiteY29" fmla="*/ 1426082 h 3045332"/>
                  <a:gd name="connsiteX30" fmla="*/ 2600499 w 2986901"/>
                  <a:gd name="connsiteY30" fmla="*/ 1529166 h 3045332"/>
                  <a:gd name="connsiteX31" fmla="*/ 2762383 w 2986901"/>
                  <a:gd name="connsiteY31" fmla="*/ 1573166 h 3045332"/>
                  <a:gd name="connsiteX32" fmla="*/ 2946080 w 2986901"/>
                  <a:gd name="connsiteY32" fmla="*/ 1573166 h 3045332"/>
                  <a:gd name="connsiteX33" fmla="*/ 2986901 w 2986901"/>
                  <a:gd name="connsiteY33" fmla="*/ 1648060 h 3045332"/>
                  <a:gd name="connsiteX34" fmla="*/ 2973294 w 2986901"/>
                  <a:gd name="connsiteY34" fmla="*/ 1747920 h 3045332"/>
                  <a:gd name="connsiteX35" fmla="*/ 2762384 w 2986901"/>
                  <a:gd name="connsiteY35" fmla="*/ 1814492 h 3045332"/>
                  <a:gd name="connsiteX36" fmla="*/ 2512175 w 2986901"/>
                  <a:gd name="connsiteY36" fmla="*/ 1835358 h 3045332"/>
                  <a:gd name="connsiteX37" fmla="*/ 2386826 w 2986901"/>
                  <a:gd name="connsiteY37" fmla="*/ 2064257 h 3045332"/>
                  <a:gd name="connsiteX38" fmla="*/ 1834377 w 2986901"/>
                  <a:gd name="connsiteY38" fmla="*/ 2311907 h 3045332"/>
                  <a:gd name="connsiteX39" fmla="*/ 1758176 w 2986901"/>
                  <a:gd name="connsiteY39" fmla="*/ 3045332 h 3045332"/>
                  <a:gd name="connsiteX40" fmla="*/ 1243826 w 2986901"/>
                  <a:gd name="connsiteY40" fmla="*/ 2978657 h 3045332"/>
                  <a:gd name="connsiteX41" fmla="*/ 1100951 w 2986901"/>
                  <a:gd name="connsiteY41" fmla="*/ 2797682 h 3045332"/>
                  <a:gd name="connsiteX42" fmla="*/ 596126 w 2986901"/>
                  <a:gd name="connsiteY42" fmla="*/ 2616707 h 3045332"/>
                  <a:gd name="connsiteX43" fmla="*/ 396101 w 2986901"/>
                  <a:gd name="connsiteY43" fmla="*/ 2397632 h 3045332"/>
                  <a:gd name="connsiteX44" fmla="*/ 355897 w 2986901"/>
                  <a:gd name="connsiteY44" fmla="*/ 2308760 h 3045332"/>
                  <a:gd name="connsiteX45" fmla="*/ 243196 w 2986901"/>
                  <a:gd name="connsiteY45" fmla="*/ 2287930 h 3045332"/>
                  <a:gd name="connsiteX46" fmla="*/ 128388 w 2986901"/>
                  <a:gd name="connsiteY46" fmla="*/ 2253666 h 3045332"/>
                  <a:gd name="connsiteX47" fmla="*/ 102665 w 2986901"/>
                  <a:gd name="connsiteY47" fmla="*/ 2185691 h 3045332"/>
                  <a:gd name="connsiteX48" fmla="*/ 154594 w 2986901"/>
                  <a:gd name="connsiteY48" fmla="*/ 2053793 h 3045332"/>
                  <a:gd name="connsiteX49" fmla="*/ 232611 w 2986901"/>
                  <a:gd name="connsiteY49" fmla="*/ 2036232 h 3045332"/>
                  <a:gd name="connsiteX50" fmla="*/ 215126 w 2986901"/>
                  <a:gd name="connsiteY50" fmla="*/ 1997582 h 3045332"/>
                  <a:gd name="connsiteX51" fmla="*/ 207947 w 2986901"/>
                  <a:gd name="connsiteY51" fmla="*/ 1760686 h 3045332"/>
                  <a:gd name="connsiteX52" fmla="*/ 144168 w 2986901"/>
                  <a:gd name="connsiteY52" fmla="*/ 1684519 h 3045332"/>
                  <a:gd name="connsiteX53" fmla="*/ 0 w 2986901"/>
                  <a:gd name="connsiteY53" fmla="*/ 1435862 h 3045332"/>
                  <a:gd name="connsiteX54" fmla="*/ 60264 w 2986901"/>
                  <a:gd name="connsiteY54" fmla="*/ 1353670 h 3045332"/>
                  <a:gd name="connsiteX55" fmla="*/ 152066 w 2986901"/>
                  <a:gd name="connsiteY55" fmla="*/ 1341038 h 3045332"/>
                  <a:gd name="connsiteX56" fmla="*/ 303896 w 2986901"/>
                  <a:gd name="connsiteY56" fmla="*/ 1500709 h 3045332"/>
                  <a:gd name="connsiteX57" fmla="*/ 336975 w 2986901"/>
                  <a:gd name="connsiteY57" fmla="*/ 1439277 h 3045332"/>
                  <a:gd name="connsiteX58" fmla="*/ 262313 w 2986901"/>
                  <a:gd name="connsiteY58" fmla="*/ 1370837 h 3045332"/>
                  <a:gd name="connsiteX59" fmla="*/ 200401 w 2986901"/>
                  <a:gd name="connsiteY59" fmla="*/ 1271778 h 3045332"/>
                  <a:gd name="connsiteX60" fmla="*/ 138488 w 2986901"/>
                  <a:gd name="connsiteY60" fmla="*/ 1172717 h 3045332"/>
                  <a:gd name="connsiteX61" fmla="*/ 237548 w 2986901"/>
                  <a:gd name="connsiteY61" fmla="*/ 1135570 h 3045332"/>
                  <a:gd name="connsiteX62" fmla="*/ 435668 w 2986901"/>
                  <a:gd name="connsiteY62" fmla="*/ 1197482 h 3045332"/>
                  <a:gd name="connsiteX63" fmla="*/ 470974 w 2986901"/>
                  <a:gd name="connsiteY63" fmla="*/ 1190421 h 3045332"/>
                  <a:gd name="connsiteX64" fmla="*/ 472301 w 2986901"/>
                  <a:gd name="connsiteY64" fmla="*/ 1187957 h 3045332"/>
                  <a:gd name="connsiteX65" fmla="*/ 634791 w 2986901"/>
                  <a:gd name="connsiteY65" fmla="*/ 1082338 h 3045332"/>
                  <a:gd name="connsiteX66" fmla="*/ 581272 w 2986901"/>
                  <a:gd name="connsiteY66" fmla="*/ 1066800 h 3045332"/>
                  <a:gd name="connsiteX67" fmla="*/ 571747 w 2986901"/>
                  <a:gd name="connsiteY67" fmla="*/ 838201 h 3045332"/>
                  <a:gd name="connsiteX68" fmla="*/ 573008 w 2986901"/>
                  <a:gd name="connsiteY68" fmla="*/ 837105 h 3045332"/>
                  <a:gd name="connsiteX69" fmla="*/ 519926 w 2986901"/>
                  <a:gd name="connsiteY69" fmla="*/ 768856 h 3045332"/>
                  <a:gd name="connsiteX70" fmla="*/ 466586 w 2986901"/>
                  <a:gd name="connsiteY70" fmla="*/ 700277 h 3045332"/>
                  <a:gd name="connsiteX71" fmla="*/ 466586 w 2986901"/>
                  <a:gd name="connsiteY71" fmla="*/ 624077 h 3045332"/>
                  <a:gd name="connsiteX72" fmla="*/ 527546 w 2986901"/>
                  <a:gd name="connsiteY72" fmla="*/ 601217 h 3045332"/>
                  <a:gd name="connsiteX73" fmla="*/ 641846 w 2986901"/>
                  <a:gd name="connsiteY73" fmla="*/ 669797 h 3045332"/>
                  <a:gd name="connsiteX74" fmla="*/ 739808 w 2986901"/>
                  <a:gd name="connsiteY74" fmla="*/ 692061 h 3045332"/>
                  <a:gd name="connsiteX75" fmla="*/ 790822 w 2986901"/>
                  <a:gd name="connsiteY75" fmla="*/ 647700 h 3045332"/>
                  <a:gd name="connsiteX76" fmla="*/ 819397 w 2986901"/>
                  <a:gd name="connsiteY76" fmla="*/ 552451 h 3045332"/>
                  <a:gd name="connsiteX77" fmla="*/ 933697 w 2986901"/>
                  <a:gd name="connsiteY77" fmla="*/ 571500 h 3045332"/>
                  <a:gd name="connsiteX78" fmla="*/ 1038472 w 2986901"/>
                  <a:gd name="connsiteY78" fmla="*/ 447675 h 3045332"/>
                  <a:gd name="connsiteX79" fmla="*/ 1091426 w 2986901"/>
                  <a:gd name="connsiteY79" fmla="*/ 448714 h 3045332"/>
                  <a:gd name="connsiteX80" fmla="*/ 1091426 w 2986901"/>
                  <a:gd name="connsiteY80" fmla="*/ 444964 h 3045332"/>
                  <a:gd name="connsiteX81" fmla="*/ 1076572 w 2986901"/>
                  <a:gd name="connsiteY81" fmla="*/ 428624 h 3045332"/>
                  <a:gd name="connsiteX82" fmla="*/ 1094324 w 2986901"/>
                  <a:gd name="connsiteY82" fmla="*/ 386020 h 3045332"/>
                  <a:gd name="connsiteX83" fmla="*/ 1008633 w 2986901"/>
                  <a:gd name="connsiteY83" fmla="*/ 357967 h 3045332"/>
                  <a:gd name="connsiteX84" fmla="*/ 909738 w 2986901"/>
                  <a:gd name="connsiteY84" fmla="*/ 282424 h 3045332"/>
                  <a:gd name="connsiteX85" fmla="*/ 939406 w 2986901"/>
                  <a:gd name="connsiteY85" fmla="*/ 206880 h 3045332"/>
                  <a:gd name="connsiteX86" fmla="*/ 1087750 w 2986901"/>
                  <a:gd name="connsiteY86" fmla="*/ 221989 h 3045332"/>
                  <a:gd name="connsiteX87" fmla="*/ 1203781 w 2986901"/>
                  <a:gd name="connsiteY87" fmla="*/ 218824 h 3045332"/>
                  <a:gd name="connsiteX88" fmla="*/ 1267071 w 2986901"/>
                  <a:gd name="connsiteY88" fmla="*/ 142875 h 3045332"/>
                  <a:gd name="connsiteX89" fmla="*/ 1301250 w 2986901"/>
                  <a:gd name="connsiteY89" fmla="*/ 142875 h 3045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</a:cxnLst>
                <a:rect l="l" t="t" r="r" b="b"/>
                <a:pathLst>
                  <a:path w="2986901" h="3045332">
                    <a:moveTo>
                      <a:pt x="1343272" y="0"/>
                    </a:moveTo>
                    <a:cubicBezTo>
                      <a:pt x="1376163" y="22606"/>
                      <a:pt x="1454776" y="22350"/>
                      <a:pt x="1487667" y="44957"/>
                    </a:cubicBezTo>
                    <a:lnTo>
                      <a:pt x="1552823" y="161924"/>
                    </a:lnTo>
                    <a:lnTo>
                      <a:pt x="1536494" y="219075"/>
                    </a:lnTo>
                    <a:lnTo>
                      <a:pt x="1648073" y="219074"/>
                    </a:lnTo>
                    <a:lnTo>
                      <a:pt x="1665741" y="244899"/>
                    </a:lnTo>
                    <a:lnTo>
                      <a:pt x="1769606" y="235457"/>
                    </a:lnTo>
                    <a:lnTo>
                      <a:pt x="1853427" y="197356"/>
                    </a:lnTo>
                    <a:lnTo>
                      <a:pt x="1891526" y="258317"/>
                    </a:lnTo>
                    <a:lnTo>
                      <a:pt x="1883906" y="319276"/>
                    </a:lnTo>
                    <a:lnTo>
                      <a:pt x="1746787" y="363351"/>
                    </a:lnTo>
                    <a:lnTo>
                      <a:pt x="1771897" y="400049"/>
                    </a:lnTo>
                    <a:lnTo>
                      <a:pt x="1768326" y="457200"/>
                    </a:lnTo>
                    <a:lnTo>
                      <a:pt x="1905247" y="457200"/>
                    </a:lnTo>
                    <a:lnTo>
                      <a:pt x="1974919" y="512939"/>
                    </a:lnTo>
                    <a:lnTo>
                      <a:pt x="2043927" y="494536"/>
                    </a:lnTo>
                    <a:lnTo>
                      <a:pt x="2112506" y="448817"/>
                    </a:lnTo>
                    <a:lnTo>
                      <a:pt x="2158226" y="563117"/>
                    </a:lnTo>
                    <a:lnTo>
                      <a:pt x="2095313" y="609253"/>
                    </a:lnTo>
                    <a:lnTo>
                      <a:pt x="2095748" y="609601"/>
                    </a:lnTo>
                    <a:cubicBezTo>
                      <a:pt x="2117972" y="685800"/>
                      <a:pt x="2140198" y="771525"/>
                      <a:pt x="2114797" y="809625"/>
                    </a:cubicBezTo>
                    <a:lnTo>
                      <a:pt x="2090323" y="841630"/>
                    </a:lnTo>
                    <a:lnTo>
                      <a:pt x="2196326" y="873631"/>
                    </a:lnTo>
                    <a:lnTo>
                      <a:pt x="2417650" y="1080200"/>
                    </a:lnTo>
                    <a:lnTo>
                      <a:pt x="2501127" y="1083181"/>
                    </a:lnTo>
                    <a:lnTo>
                      <a:pt x="2644001" y="1064132"/>
                    </a:lnTo>
                    <a:lnTo>
                      <a:pt x="2672577" y="1159381"/>
                    </a:lnTo>
                    <a:lnTo>
                      <a:pt x="2577326" y="1254632"/>
                    </a:lnTo>
                    <a:lnTo>
                      <a:pt x="2535045" y="1272753"/>
                    </a:lnTo>
                    <a:lnTo>
                      <a:pt x="2596377" y="1426082"/>
                    </a:lnTo>
                    <a:lnTo>
                      <a:pt x="2600499" y="1529166"/>
                    </a:lnTo>
                    <a:lnTo>
                      <a:pt x="2762383" y="1573166"/>
                    </a:lnTo>
                    <a:lnTo>
                      <a:pt x="2946080" y="1573166"/>
                    </a:lnTo>
                    <a:lnTo>
                      <a:pt x="2986901" y="1648060"/>
                    </a:lnTo>
                    <a:lnTo>
                      <a:pt x="2973294" y="1747920"/>
                    </a:lnTo>
                    <a:lnTo>
                      <a:pt x="2762384" y="1814492"/>
                    </a:lnTo>
                    <a:lnTo>
                      <a:pt x="2512175" y="1835358"/>
                    </a:lnTo>
                    <a:lnTo>
                      <a:pt x="2386826" y="2064257"/>
                    </a:lnTo>
                    <a:lnTo>
                      <a:pt x="1834377" y="2311907"/>
                    </a:lnTo>
                    <a:lnTo>
                      <a:pt x="1758176" y="3045332"/>
                    </a:lnTo>
                    <a:lnTo>
                      <a:pt x="1243826" y="2978657"/>
                    </a:lnTo>
                    <a:lnTo>
                      <a:pt x="1100951" y="2797682"/>
                    </a:lnTo>
                    <a:lnTo>
                      <a:pt x="596126" y="2616707"/>
                    </a:lnTo>
                    <a:lnTo>
                      <a:pt x="396101" y="2397632"/>
                    </a:lnTo>
                    <a:lnTo>
                      <a:pt x="355897" y="2308760"/>
                    </a:lnTo>
                    <a:lnTo>
                      <a:pt x="243196" y="2287930"/>
                    </a:lnTo>
                    <a:lnTo>
                      <a:pt x="128388" y="2253666"/>
                    </a:lnTo>
                    <a:lnTo>
                      <a:pt x="102665" y="2185691"/>
                    </a:lnTo>
                    <a:lnTo>
                      <a:pt x="154594" y="2053793"/>
                    </a:lnTo>
                    <a:lnTo>
                      <a:pt x="232611" y="2036232"/>
                    </a:lnTo>
                    <a:lnTo>
                      <a:pt x="215126" y="1997582"/>
                    </a:lnTo>
                    <a:lnTo>
                      <a:pt x="207947" y="1760686"/>
                    </a:lnTo>
                    <a:lnTo>
                      <a:pt x="144168" y="1684519"/>
                    </a:lnTo>
                    <a:lnTo>
                      <a:pt x="0" y="1435862"/>
                    </a:lnTo>
                    <a:lnTo>
                      <a:pt x="60264" y="1353670"/>
                    </a:lnTo>
                    <a:lnTo>
                      <a:pt x="152066" y="1341038"/>
                    </a:lnTo>
                    <a:lnTo>
                      <a:pt x="303896" y="1500709"/>
                    </a:lnTo>
                    <a:lnTo>
                      <a:pt x="336975" y="1439277"/>
                    </a:lnTo>
                    <a:lnTo>
                      <a:pt x="262313" y="1370837"/>
                    </a:lnTo>
                    <a:lnTo>
                      <a:pt x="200401" y="1271778"/>
                    </a:lnTo>
                    <a:lnTo>
                      <a:pt x="138488" y="1172717"/>
                    </a:lnTo>
                    <a:lnTo>
                      <a:pt x="237548" y="1135570"/>
                    </a:lnTo>
                    <a:lnTo>
                      <a:pt x="435668" y="1197482"/>
                    </a:lnTo>
                    <a:lnTo>
                      <a:pt x="470974" y="1190421"/>
                    </a:lnTo>
                    <a:lnTo>
                      <a:pt x="472301" y="1187957"/>
                    </a:lnTo>
                    <a:lnTo>
                      <a:pt x="634791" y="1082338"/>
                    </a:lnTo>
                    <a:lnTo>
                      <a:pt x="581272" y="1066800"/>
                    </a:lnTo>
                    <a:lnTo>
                      <a:pt x="571747" y="838201"/>
                    </a:lnTo>
                    <a:lnTo>
                      <a:pt x="573008" y="837105"/>
                    </a:lnTo>
                    <a:lnTo>
                      <a:pt x="519926" y="768856"/>
                    </a:lnTo>
                    <a:lnTo>
                      <a:pt x="466586" y="700277"/>
                    </a:lnTo>
                    <a:lnTo>
                      <a:pt x="466586" y="624077"/>
                    </a:lnTo>
                    <a:lnTo>
                      <a:pt x="527546" y="601217"/>
                    </a:lnTo>
                    <a:lnTo>
                      <a:pt x="641846" y="669797"/>
                    </a:lnTo>
                    <a:lnTo>
                      <a:pt x="739808" y="692061"/>
                    </a:lnTo>
                    <a:lnTo>
                      <a:pt x="790822" y="647700"/>
                    </a:lnTo>
                    <a:lnTo>
                      <a:pt x="819397" y="552451"/>
                    </a:lnTo>
                    <a:lnTo>
                      <a:pt x="933697" y="571500"/>
                    </a:lnTo>
                    <a:lnTo>
                      <a:pt x="1038472" y="447675"/>
                    </a:lnTo>
                    <a:lnTo>
                      <a:pt x="1091426" y="448714"/>
                    </a:lnTo>
                    <a:lnTo>
                      <a:pt x="1091426" y="444964"/>
                    </a:lnTo>
                    <a:lnTo>
                      <a:pt x="1076572" y="428624"/>
                    </a:lnTo>
                    <a:lnTo>
                      <a:pt x="1094324" y="386020"/>
                    </a:lnTo>
                    <a:lnTo>
                      <a:pt x="1008633" y="357967"/>
                    </a:lnTo>
                    <a:lnTo>
                      <a:pt x="909738" y="282424"/>
                    </a:lnTo>
                    <a:lnTo>
                      <a:pt x="939406" y="206880"/>
                    </a:lnTo>
                    <a:lnTo>
                      <a:pt x="1087750" y="221989"/>
                    </a:lnTo>
                    <a:lnTo>
                      <a:pt x="1203781" y="218824"/>
                    </a:lnTo>
                    <a:lnTo>
                      <a:pt x="1267071" y="142875"/>
                    </a:lnTo>
                    <a:lnTo>
                      <a:pt x="1301250" y="142875"/>
                    </a:lnTo>
                    <a:close/>
                  </a:path>
                </a:pathLst>
              </a:custGeom>
              <a:gradFill flip="none" rotWithShape="1">
                <a:gsLst>
                  <a:gs pos="5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108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60" name="グループ化 459">
              <a:extLst>
                <a:ext uri="{FF2B5EF4-FFF2-40B4-BE49-F238E27FC236}">
                  <a16:creationId xmlns:a16="http://schemas.microsoft.com/office/drawing/2014/main" id="{1FB25322-B558-4E1E-BD08-77E9649BB622}"/>
                </a:ext>
              </a:extLst>
            </p:cNvPr>
            <p:cNvGrpSpPr/>
            <p:nvPr/>
          </p:nvGrpSpPr>
          <p:grpSpPr>
            <a:xfrm rot="17889884">
              <a:off x="4054846" y="3915971"/>
              <a:ext cx="890732" cy="827117"/>
              <a:chOff x="9999" y="825938"/>
              <a:chExt cx="3258696" cy="3025964"/>
            </a:xfrm>
          </p:grpSpPr>
          <p:sp>
            <p:nvSpPr>
              <p:cNvPr id="535" name="フリーフォーム: 図形 534">
                <a:extLst>
                  <a:ext uri="{FF2B5EF4-FFF2-40B4-BE49-F238E27FC236}">
                    <a16:creationId xmlns:a16="http://schemas.microsoft.com/office/drawing/2014/main" id="{881A628F-EF95-4E35-906E-35C8D5EAE7A4}"/>
                  </a:ext>
                </a:extLst>
              </p:cNvPr>
              <p:cNvSpPr/>
              <p:nvPr/>
            </p:nvSpPr>
            <p:spPr>
              <a:xfrm>
                <a:off x="1709259" y="1030915"/>
                <a:ext cx="228600" cy="198120"/>
              </a:xfrm>
              <a:custGeom>
                <a:avLst/>
                <a:gdLst>
                  <a:gd name="connsiteX0" fmla="*/ 0 w 228600"/>
                  <a:gd name="connsiteY0" fmla="*/ 76200 h 198120"/>
                  <a:gd name="connsiteX1" fmla="*/ 114300 w 228600"/>
                  <a:gd name="connsiteY1" fmla="*/ 45720 h 198120"/>
                  <a:gd name="connsiteX2" fmla="*/ 182880 w 228600"/>
                  <a:gd name="connsiteY2" fmla="*/ 0 h 198120"/>
                  <a:gd name="connsiteX3" fmla="*/ 182880 w 228600"/>
                  <a:gd name="connsiteY3" fmla="*/ 0 h 198120"/>
                  <a:gd name="connsiteX4" fmla="*/ 228600 w 228600"/>
                  <a:gd name="connsiteY4" fmla="*/ 114300 h 198120"/>
                  <a:gd name="connsiteX5" fmla="*/ 114300 w 228600"/>
                  <a:gd name="connsiteY5" fmla="*/ 198120 h 198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8600" h="198120">
                    <a:moveTo>
                      <a:pt x="0" y="76200"/>
                    </a:moveTo>
                    <a:lnTo>
                      <a:pt x="114300" y="45720"/>
                    </a:lnTo>
                    <a:lnTo>
                      <a:pt x="182880" y="0"/>
                    </a:lnTo>
                    <a:lnTo>
                      <a:pt x="182880" y="0"/>
                    </a:lnTo>
                    <a:lnTo>
                      <a:pt x="228600" y="114300"/>
                    </a:lnTo>
                    <a:lnTo>
                      <a:pt x="114300" y="19812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E8221EFA-A3B3-419E-9DFA-DB8571F9C657}"/>
                  </a:ext>
                </a:extLst>
              </p:cNvPr>
              <p:cNvSpPr/>
              <p:nvPr/>
            </p:nvSpPr>
            <p:spPr>
              <a:xfrm>
                <a:off x="1083233" y="1065568"/>
                <a:ext cx="315508" cy="215119"/>
              </a:xfrm>
              <a:custGeom>
                <a:avLst/>
                <a:gdLst>
                  <a:gd name="connsiteX0" fmla="*/ 419100 w 419100"/>
                  <a:gd name="connsiteY0" fmla="*/ 9525 h 285750"/>
                  <a:gd name="connsiteX1" fmla="*/ 228600 w 419100"/>
                  <a:gd name="connsiteY1" fmla="*/ 47625 h 285750"/>
                  <a:gd name="connsiteX2" fmla="*/ 76200 w 419100"/>
                  <a:gd name="connsiteY2" fmla="*/ 0 h 285750"/>
                  <a:gd name="connsiteX3" fmla="*/ 0 w 419100"/>
                  <a:gd name="connsiteY3" fmla="*/ 28575 h 285750"/>
                  <a:gd name="connsiteX4" fmla="*/ 47625 w 419100"/>
                  <a:gd name="connsiteY4" fmla="*/ 104775 h 285750"/>
                  <a:gd name="connsiteX5" fmla="*/ 95250 w 419100"/>
                  <a:gd name="connsiteY5" fmla="*/ 180975 h 285750"/>
                  <a:gd name="connsiteX6" fmla="*/ 209550 w 419100"/>
                  <a:gd name="connsiteY6" fmla="*/ 285750 h 28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9100" h="285750">
                    <a:moveTo>
                      <a:pt x="419100" y="9525"/>
                    </a:moveTo>
                    <a:lnTo>
                      <a:pt x="228600" y="47625"/>
                    </a:lnTo>
                    <a:lnTo>
                      <a:pt x="76200" y="0"/>
                    </a:lnTo>
                    <a:lnTo>
                      <a:pt x="0" y="28575"/>
                    </a:lnTo>
                    <a:lnTo>
                      <a:pt x="47625" y="104775"/>
                    </a:lnTo>
                    <a:lnTo>
                      <a:pt x="95250" y="180975"/>
                    </a:lnTo>
                    <a:lnTo>
                      <a:pt x="209550" y="28575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7" name="フリーフォーム: 図形 536">
                <a:extLst>
                  <a:ext uri="{FF2B5EF4-FFF2-40B4-BE49-F238E27FC236}">
                    <a16:creationId xmlns:a16="http://schemas.microsoft.com/office/drawing/2014/main" id="{9E630D81-A2CF-43DD-A698-8902804B7790}"/>
                  </a:ext>
                </a:extLst>
              </p:cNvPr>
              <p:cNvSpPr/>
              <p:nvPr/>
            </p:nvSpPr>
            <p:spPr>
              <a:xfrm>
                <a:off x="1395320" y="825938"/>
                <a:ext cx="257175" cy="257175"/>
              </a:xfrm>
              <a:custGeom>
                <a:avLst/>
                <a:gdLst>
                  <a:gd name="connsiteX0" fmla="*/ 0 w 257175"/>
                  <a:gd name="connsiteY0" fmla="*/ 161925 h 257175"/>
                  <a:gd name="connsiteX1" fmla="*/ 47625 w 257175"/>
                  <a:gd name="connsiteY1" fmla="*/ 0 h 257175"/>
                  <a:gd name="connsiteX2" fmla="*/ 257175 w 257175"/>
                  <a:gd name="connsiteY2" fmla="*/ 161925 h 257175"/>
                  <a:gd name="connsiteX3" fmla="*/ 238125 w 257175"/>
                  <a:gd name="connsiteY3" fmla="*/ 228600 h 257175"/>
                  <a:gd name="connsiteX4" fmla="*/ 104775 w 257175"/>
                  <a:gd name="connsiteY4" fmla="*/ 257175 h 257175"/>
                  <a:gd name="connsiteX5" fmla="*/ 0 w 257175"/>
                  <a:gd name="connsiteY5" fmla="*/ 161925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7175" h="257175">
                    <a:moveTo>
                      <a:pt x="0" y="161925"/>
                    </a:moveTo>
                    <a:lnTo>
                      <a:pt x="47625" y="0"/>
                    </a:lnTo>
                    <a:lnTo>
                      <a:pt x="257175" y="161925"/>
                    </a:lnTo>
                    <a:lnTo>
                      <a:pt x="238125" y="228600"/>
                    </a:lnTo>
                    <a:lnTo>
                      <a:pt x="104775" y="257175"/>
                    </a:lnTo>
                    <a:lnTo>
                      <a:pt x="0" y="161925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8" name="フリーフォーム: 図形 537">
                <a:extLst>
                  <a:ext uri="{FF2B5EF4-FFF2-40B4-BE49-F238E27FC236}">
                    <a16:creationId xmlns:a16="http://schemas.microsoft.com/office/drawing/2014/main" id="{22A381EA-1A8C-4253-8269-2161240E4CAE}"/>
                  </a:ext>
                </a:extLst>
              </p:cNvPr>
              <p:cNvSpPr/>
              <p:nvPr/>
            </p:nvSpPr>
            <p:spPr>
              <a:xfrm>
                <a:off x="1176245" y="968813"/>
                <a:ext cx="695325" cy="409575"/>
              </a:xfrm>
              <a:custGeom>
                <a:avLst/>
                <a:gdLst>
                  <a:gd name="connsiteX0" fmla="*/ 47625 w 695325"/>
                  <a:gd name="connsiteY0" fmla="*/ 171450 h 409575"/>
                  <a:gd name="connsiteX1" fmla="*/ 190500 w 695325"/>
                  <a:gd name="connsiteY1" fmla="*/ 0 h 409575"/>
                  <a:gd name="connsiteX2" fmla="*/ 333375 w 695325"/>
                  <a:gd name="connsiteY2" fmla="*/ 0 h 409575"/>
                  <a:gd name="connsiteX3" fmla="*/ 428625 w 695325"/>
                  <a:gd name="connsiteY3" fmla="*/ 76200 h 409575"/>
                  <a:gd name="connsiteX4" fmla="*/ 571500 w 695325"/>
                  <a:gd name="connsiteY4" fmla="*/ 76200 h 409575"/>
                  <a:gd name="connsiteX5" fmla="*/ 695325 w 695325"/>
                  <a:gd name="connsiteY5" fmla="*/ 257175 h 409575"/>
                  <a:gd name="connsiteX6" fmla="*/ 685800 w 695325"/>
                  <a:gd name="connsiteY6" fmla="*/ 409575 h 409575"/>
                  <a:gd name="connsiteX7" fmla="*/ 333375 w 695325"/>
                  <a:gd name="connsiteY7" fmla="*/ 390525 h 409575"/>
                  <a:gd name="connsiteX8" fmla="*/ 95250 w 695325"/>
                  <a:gd name="connsiteY8" fmla="*/ 390525 h 409575"/>
                  <a:gd name="connsiteX9" fmla="*/ 0 w 695325"/>
                  <a:gd name="connsiteY9" fmla="*/ 285750 h 409575"/>
                  <a:gd name="connsiteX10" fmla="*/ 47625 w 695325"/>
                  <a:gd name="connsiteY10" fmla="*/ 171450 h 409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95325" h="409575">
                    <a:moveTo>
                      <a:pt x="47625" y="171450"/>
                    </a:moveTo>
                    <a:lnTo>
                      <a:pt x="190500" y="0"/>
                    </a:lnTo>
                    <a:lnTo>
                      <a:pt x="333375" y="0"/>
                    </a:lnTo>
                    <a:lnTo>
                      <a:pt x="428625" y="76200"/>
                    </a:lnTo>
                    <a:lnTo>
                      <a:pt x="571500" y="76200"/>
                    </a:lnTo>
                    <a:lnTo>
                      <a:pt x="695325" y="257175"/>
                    </a:lnTo>
                    <a:lnTo>
                      <a:pt x="685800" y="409575"/>
                    </a:lnTo>
                    <a:lnTo>
                      <a:pt x="333375" y="390525"/>
                    </a:lnTo>
                    <a:lnTo>
                      <a:pt x="95250" y="390525"/>
                    </a:lnTo>
                    <a:lnTo>
                      <a:pt x="0" y="285750"/>
                    </a:lnTo>
                    <a:lnTo>
                      <a:pt x="47625" y="171450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9" name="フリーフォーム: 図形 538">
                <a:extLst>
                  <a:ext uri="{FF2B5EF4-FFF2-40B4-BE49-F238E27FC236}">
                    <a16:creationId xmlns:a16="http://schemas.microsoft.com/office/drawing/2014/main" id="{2D13747D-6A0D-4419-B63E-8E8897F1C356}"/>
                  </a:ext>
                </a:extLst>
              </p:cNvPr>
              <p:cNvSpPr/>
              <p:nvPr/>
            </p:nvSpPr>
            <p:spPr>
              <a:xfrm>
                <a:off x="671420" y="1273614"/>
                <a:ext cx="1641875" cy="902206"/>
              </a:xfrm>
              <a:custGeom>
                <a:avLst/>
                <a:gdLst>
                  <a:gd name="connsiteX0" fmla="*/ 152400 w 1552575"/>
                  <a:gd name="connsiteY0" fmla="*/ 638175 h 638175"/>
                  <a:gd name="connsiteX1" fmla="*/ 0 w 1552575"/>
                  <a:gd name="connsiteY1" fmla="*/ 390525 h 638175"/>
                  <a:gd name="connsiteX2" fmla="*/ 219075 w 1552575"/>
                  <a:gd name="connsiteY2" fmla="*/ 200025 h 638175"/>
                  <a:gd name="connsiteX3" fmla="*/ 247650 w 1552575"/>
                  <a:gd name="connsiteY3" fmla="*/ 104775 h 638175"/>
                  <a:gd name="connsiteX4" fmla="*/ 361950 w 1552575"/>
                  <a:gd name="connsiteY4" fmla="*/ 123825 h 638175"/>
                  <a:gd name="connsiteX5" fmla="*/ 466725 w 1552575"/>
                  <a:gd name="connsiteY5" fmla="*/ 0 h 638175"/>
                  <a:gd name="connsiteX6" fmla="*/ 952500 w 1552575"/>
                  <a:gd name="connsiteY6" fmla="*/ 9525 h 638175"/>
                  <a:gd name="connsiteX7" fmla="*/ 1333500 w 1552575"/>
                  <a:gd name="connsiteY7" fmla="*/ 9525 h 638175"/>
                  <a:gd name="connsiteX8" fmla="*/ 1552575 w 1552575"/>
                  <a:gd name="connsiteY8" fmla="*/ 190500 h 638175"/>
                  <a:gd name="connsiteX9" fmla="*/ 1524000 w 1552575"/>
                  <a:gd name="connsiteY9" fmla="*/ 390525 h 638175"/>
                  <a:gd name="connsiteX10" fmla="*/ 1323975 w 1552575"/>
                  <a:gd name="connsiteY10" fmla="*/ 533400 h 638175"/>
                  <a:gd name="connsiteX11" fmla="*/ 1076325 w 1552575"/>
                  <a:gd name="connsiteY11" fmla="*/ 495300 h 638175"/>
                  <a:gd name="connsiteX12" fmla="*/ 695325 w 1552575"/>
                  <a:gd name="connsiteY12" fmla="*/ 542925 h 638175"/>
                  <a:gd name="connsiteX13" fmla="*/ 361950 w 1552575"/>
                  <a:gd name="connsiteY13" fmla="*/ 590550 h 638175"/>
                  <a:gd name="connsiteX14" fmla="*/ 152400 w 1552575"/>
                  <a:gd name="connsiteY14" fmla="*/ 638175 h 638175"/>
                  <a:gd name="connsiteX0" fmla="*/ 9525 w 1552575"/>
                  <a:gd name="connsiteY0" fmla="*/ 619125 h 619125"/>
                  <a:gd name="connsiteX1" fmla="*/ 0 w 1552575"/>
                  <a:gd name="connsiteY1" fmla="*/ 390525 h 619125"/>
                  <a:gd name="connsiteX2" fmla="*/ 219075 w 1552575"/>
                  <a:gd name="connsiteY2" fmla="*/ 200025 h 619125"/>
                  <a:gd name="connsiteX3" fmla="*/ 247650 w 1552575"/>
                  <a:gd name="connsiteY3" fmla="*/ 104775 h 619125"/>
                  <a:gd name="connsiteX4" fmla="*/ 361950 w 1552575"/>
                  <a:gd name="connsiteY4" fmla="*/ 123825 h 619125"/>
                  <a:gd name="connsiteX5" fmla="*/ 466725 w 1552575"/>
                  <a:gd name="connsiteY5" fmla="*/ 0 h 619125"/>
                  <a:gd name="connsiteX6" fmla="*/ 952500 w 1552575"/>
                  <a:gd name="connsiteY6" fmla="*/ 9525 h 619125"/>
                  <a:gd name="connsiteX7" fmla="*/ 1333500 w 1552575"/>
                  <a:gd name="connsiteY7" fmla="*/ 9525 h 619125"/>
                  <a:gd name="connsiteX8" fmla="*/ 1552575 w 1552575"/>
                  <a:gd name="connsiteY8" fmla="*/ 190500 h 619125"/>
                  <a:gd name="connsiteX9" fmla="*/ 1524000 w 1552575"/>
                  <a:gd name="connsiteY9" fmla="*/ 390525 h 619125"/>
                  <a:gd name="connsiteX10" fmla="*/ 1323975 w 1552575"/>
                  <a:gd name="connsiteY10" fmla="*/ 533400 h 619125"/>
                  <a:gd name="connsiteX11" fmla="*/ 1076325 w 1552575"/>
                  <a:gd name="connsiteY11" fmla="*/ 495300 h 619125"/>
                  <a:gd name="connsiteX12" fmla="*/ 695325 w 1552575"/>
                  <a:gd name="connsiteY12" fmla="*/ 542925 h 619125"/>
                  <a:gd name="connsiteX13" fmla="*/ 361950 w 1552575"/>
                  <a:gd name="connsiteY13" fmla="*/ 590550 h 619125"/>
                  <a:gd name="connsiteX14" fmla="*/ 9525 w 1552575"/>
                  <a:gd name="connsiteY14" fmla="*/ 619125 h 619125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524000 w 1552575"/>
                  <a:gd name="connsiteY9" fmla="*/ 390525 h 704850"/>
                  <a:gd name="connsiteX10" fmla="*/ 1323975 w 1552575"/>
                  <a:gd name="connsiteY10" fmla="*/ 533400 h 704850"/>
                  <a:gd name="connsiteX11" fmla="*/ 1076325 w 1552575"/>
                  <a:gd name="connsiteY11" fmla="*/ 495300 h 704850"/>
                  <a:gd name="connsiteX12" fmla="*/ 695325 w 1552575"/>
                  <a:gd name="connsiteY12" fmla="*/ 542925 h 704850"/>
                  <a:gd name="connsiteX13" fmla="*/ 304800 w 1552575"/>
                  <a:gd name="connsiteY13" fmla="*/ 704850 h 704850"/>
                  <a:gd name="connsiteX14" fmla="*/ 9525 w 1552575"/>
                  <a:gd name="connsiteY14" fmla="*/ 619125 h 704850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543050 w 1552575"/>
                  <a:gd name="connsiteY9" fmla="*/ 533400 h 704850"/>
                  <a:gd name="connsiteX10" fmla="*/ 1323975 w 1552575"/>
                  <a:gd name="connsiteY10" fmla="*/ 533400 h 704850"/>
                  <a:gd name="connsiteX11" fmla="*/ 1076325 w 1552575"/>
                  <a:gd name="connsiteY11" fmla="*/ 495300 h 704850"/>
                  <a:gd name="connsiteX12" fmla="*/ 695325 w 1552575"/>
                  <a:gd name="connsiteY12" fmla="*/ 542925 h 704850"/>
                  <a:gd name="connsiteX13" fmla="*/ 304800 w 1552575"/>
                  <a:gd name="connsiteY13" fmla="*/ 704850 h 704850"/>
                  <a:gd name="connsiteX14" fmla="*/ 9525 w 1552575"/>
                  <a:gd name="connsiteY14" fmla="*/ 619125 h 704850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419225 w 1552575"/>
                  <a:gd name="connsiteY9" fmla="*/ 523875 h 704850"/>
                  <a:gd name="connsiteX10" fmla="*/ 1323975 w 1552575"/>
                  <a:gd name="connsiteY10" fmla="*/ 533400 h 704850"/>
                  <a:gd name="connsiteX11" fmla="*/ 1076325 w 1552575"/>
                  <a:gd name="connsiteY11" fmla="*/ 495300 h 704850"/>
                  <a:gd name="connsiteX12" fmla="*/ 695325 w 1552575"/>
                  <a:gd name="connsiteY12" fmla="*/ 542925 h 704850"/>
                  <a:gd name="connsiteX13" fmla="*/ 304800 w 1552575"/>
                  <a:gd name="connsiteY13" fmla="*/ 704850 h 704850"/>
                  <a:gd name="connsiteX14" fmla="*/ 9525 w 1552575"/>
                  <a:gd name="connsiteY14" fmla="*/ 619125 h 704850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419225 w 1552575"/>
                  <a:gd name="connsiteY9" fmla="*/ 523875 h 704850"/>
                  <a:gd name="connsiteX10" fmla="*/ 1238250 w 1552575"/>
                  <a:gd name="connsiteY10" fmla="*/ 533400 h 704850"/>
                  <a:gd name="connsiteX11" fmla="*/ 1076325 w 1552575"/>
                  <a:gd name="connsiteY11" fmla="*/ 495300 h 704850"/>
                  <a:gd name="connsiteX12" fmla="*/ 695325 w 1552575"/>
                  <a:gd name="connsiteY12" fmla="*/ 542925 h 704850"/>
                  <a:gd name="connsiteX13" fmla="*/ 304800 w 1552575"/>
                  <a:gd name="connsiteY13" fmla="*/ 704850 h 704850"/>
                  <a:gd name="connsiteX14" fmla="*/ 9525 w 1552575"/>
                  <a:gd name="connsiteY14" fmla="*/ 619125 h 704850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543050 w 1552575"/>
                  <a:gd name="connsiteY9" fmla="*/ 361949 h 704850"/>
                  <a:gd name="connsiteX10" fmla="*/ 1419225 w 1552575"/>
                  <a:gd name="connsiteY10" fmla="*/ 523875 h 704850"/>
                  <a:gd name="connsiteX11" fmla="*/ 1238250 w 1552575"/>
                  <a:gd name="connsiteY11" fmla="*/ 533400 h 704850"/>
                  <a:gd name="connsiteX12" fmla="*/ 1076325 w 1552575"/>
                  <a:gd name="connsiteY12" fmla="*/ 495300 h 704850"/>
                  <a:gd name="connsiteX13" fmla="*/ 695325 w 1552575"/>
                  <a:gd name="connsiteY13" fmla="*/ 542925 h 704850"/>
                  <a:gd name="connsiteX14" fmla="*/ 304800 w 1552575"/>
                  <a:gd name="connsiteY14" fmla="*/ 704850 h 704850"/>
                  <a:gd name="connsiteX15" fmla="*/ 9525 w 1552575"/>
                  <a:gd name="connsiteY15" fmla="*/ 619125 h 704850"/>
                  <a:gd name="connsiteX0" fmla="*/ 9525 w 1548707"/>
                  <a:gd name="connsiteY0" fmla="*/ 619125 h 704850"/>
                  <a:gd name="connsiteX1" fmla="*/ 0 w 1548707"/>
                  <a:gd name="connsiteY1" fmla="*/ 390525 h 704850"/>
                  <a:gd name="connsiteX2" fmla="*/ 219075 w 1548707"/>
                  <a:gd name="connsiteY2" fmla="*/ 200025 h 704850"/>
                  <a:gd name="connsiteX3" fmla="*/ 247650 w 1548707"/>
                  <a:gd name="connsiteY3" fmla="*/ 104775 h 704850"/>
                  <a:gd name="connsiteX4" fmla="*/ 361950 w 1548707"/>
                  <a:gd name="connsiteY4" fmla="*/ 123825 h 704850"/>
                  <a:gd name="connsiteX5" fmla="*/ 466725 w 1548707"/>
                  <a:gd name="connsiteY5" fmla="*/ 0 h 704850"/>
                  <a:gd name="connsiteX6" fmla="*/ 952500 w 1548707"/>
                  <a:gd name="connsiteY6" fmla="*/ 9525 h 704850"/>
                  <a:gd name="connsiteX7" fmla="*/ 1333500 w 1548707"/>
                  <a:gd name="connsiteY7" fmla="*/ 9525 h 704850"/>
                  <a:gd name="connsiteX8" fmla="*/ 1524000 w 1548707"/>
                  <a:gd name="connsiteY8" fmla="*/ 161925 h 704850"/>
                  <a:gd name="connsiteX9" fmla="*/ 1543050 w 1548707"/>
                  <a:gd name="connsiteY9" fmla="*/ 361949 h 704850"/>
                  <a:gd name="connsiteX10" fmla="*/ 1419225 w 1548707"/>
                  <a:gd name="connsiteY10" fmla="*/ 523875 h 704850"/>
                  <a:gd name="connsiteX11" fmla="*/ 1238250 w 1548707"/>
                  <a:gd name="connsiteY11" fmla="*/ 533400 h 704850"/>
                  <a:gd name="connsiteX12" fmla="*/ 1076325 w 1548707"/>
                  <a:gd name="connsiteY12" fmla="*/ 495300 h 704850"/>
                  <a:gd name="connsiteX13" fmla="*/ 695325 w 1548707"/>
                  <a:gd name="connsiteY13" fmla="*/ 542925 h 704850"/>
                  <a:gd name="connsiteX14" fmla="*/ 304800 w 1548707"/>
                  <a:gd name="connsiteY14" fmla="*/ 704850 h 704850"/>
                  <a:gd name="connsiteX15" fmla="*/ 9525 w 1548707"/>
                  <a:gd name="connsiteY15" fmla="*/ 619125 h 704850"/>
                  <a:gd name="connsiteX0" fmla="*/ 9525 w 1554365"/>
                  <a:gd name="connsiteY0" fmla="*/ 619125 h 704850"/>
                  <a:gd name="connsiteX1" fmla="*/ 0 w 1554365"/>
                  <a:gd name="connsiteY1" fmla="*/ 390525 h 704850"/>
                  <a:gd name="connsiteX2" fmla="*/ 219075 w 1554365"/>
                  <a:gd name="connsiteY2" fmla="*/ 200025 h 704850"/>
                  <a:gd name="connsiteX3" fmla="*/ 247650 w 1554365"/>
                  <a:gd name="connsiteY3" fmla="*/ 104775 h 704850"/>
                  <a:gd name="connsiteX4" fmla="*/ 361950 w 1554365"/>
                  <a:gd name="connsiteY4" fmla="*/ 123825 h 704850"/>
                  <a:gd name="connsiteX5" fmla="*/ 466725 w 1554365"/>
                  <a:gd name="connsiteY5" fmla="*/ 0 h 704850"/>
                  <a:gd name="connsiteX6" fmla="*/ 952500 w 1554365"/>
                  <a:gd name="connsiteY6" fmla="*/ 9525 h 704850"/>
                  <a:gd name="connsiteX7" fmla="*/ 1333500 w 1554365"/>
                  <a:gd name="connsiteY7" fmla="*/ 9525 h 704850"/>
                  <a:gd name="connsiteX8" fmla="*/ 1524000 w 1554365"/>
                  <a:gd name="connsiteY8" fmla="*/ 161925 h 704850"/>
                  <a:gd name="connsiteX9" fmla="*/ 1543050 w 1554365"/>
                  <a:gd name="connsiteY9" fmla="*/ 361949 h 704850"/>
                  <a:gd name="connsiteX10" fmla="*/ 1419225 w 1554365"/>
                  <a:gd name="connsiteY10" fmla="*/ 523875 h 704850"/>
                  <a:gd name="connsiteX11" fmla="*/ 1238250 w 1554365"/>
                  <a:gd name="connsiteY11" fmla="*/ 533400 h 704850"/>
                  <a:gd name="connsiteX12" fmla="*/ 1076325 w 1554365"/>
                  <a:gd name="connsiteY12" fmla="*/ 495300 h 704850"/>
                  <a:gd name="connsiteX13" fmla="*/ 695325 w 1554365"/>
                  <a:gd name="connsiteY13" fmla="*/ 542925 h 704850"/>
                  <a:gd name="connsiteX14" fmla="*/ 304800 w 1554365"/>
                  <a:gd name="connsiteY14" fmla="*/ 704850 h 704850"/>
                  <a:gd name="connsiteX15" fmla="*/ 9525 w 1554365"/>
                  <a:gd name="connsiteY15" fmla="*/ 619125 h 704850"/>
                  <a:gd name="connsiteX0" fmla="*/ 9525 w 1554365"/>
                  <a:gd name="connsiteY0" fmla="*/ 619125 h 704850"/>
                  <a:gd name="connsiteX1" fmla="*/ 0 w 1554365"/>
                  <a:gd name="connsiteY1" fmla="*/ 390525 h 704850"/>
                  <a:gd name="connsiteX2" fmla="*/ 219075 w 1554365"/>
                  <a:gd name="connsiteY2" fmla="*/ 200025 h 704850"/>
                  <a:gd name="connsiteX3" fmla="*/ 247650 w 1554365"/>
                  <a:gd name="connsiteY3" fmla="*/ 104775 h 704850"/>
                  <a:gd name="connsiteX4" fmla="*/ 361950 w 1554365"/>
                  <a:gd name="connsiteY4" fmla="*/ 123825 h 704850"/>
                  <a:gd name="connsiteX5" fmla="*/ 466725 w 1554365"/>
                  <a:gd name="connsiteY5" fmla="*/ 0 h 704850"/>
                  <a:gd name="connsiteX6" fmla="*/ 952500 w 1554365"/>
                  <a:gd name="connsiteY6" fmla="*/ 9525 h 704850"/>
                  <a:gd name="connsiteX7" fmla="*/ 1333500 w 1554365"/>
                  <a:gd name="connsiteY7" fmla="*/ 9525 h 704850"/>
                  <a:gd name="connsiteX8" fmla="*/ 1524000 w 1554365"/>
                  <a:gd name="connsiteY8" fmla="*/ 161925 h 704850"/>
                  <a:gd name="connsiteX9" fmla="*/ 1543050 w 1554365"/>
                  <a:gd name="connsiteY9" fmla="*/ 361949 h 704850"/>
                  <a:gd name="connsiteX10" fmla="*/ 1514475 w 1554365"/>
                  <a:gd name="connsiteY10" fmla="*/ 695325 h 704850"/>
                  <a:gd name="connsiteX11" fmla="*/ 1238250 w 1554365"/>
                  <a:gd name="connsiteY11" fmla="*/ 533400 h 704850"/>
                  <a:gd name="connsiteX12" fmla="*/ 1076325 w 1554365"/>
                  <a:gd name="connsiteY12" fmla="*/ 495300 h 704850"/>
                  <a:gd name="connsiteX13" fmla="*/ 695325 w 1554365"/>
                  <a:gd name="connsiteY13" fmla="*/ 542925 h 704850"/>
                  <a:gd name="connsiteX14" fmla="*/ 304800 w 1554365"/>
                  <a:gd name="connsiteY14" fmla="*/ 704850 h 704850"/>
                  <a:gd name="connsiteX15" fmla="*/ 9525 w 1554365"/>
                  <a:gd name="connsiteY15" fmla="*/ 619125 h 704850"/>
                  <a:gd name="connsiteX0" fmla="*/ 9525 w 1554365"/>
                  <a:gd name="connsiteY0" fmla="*/ 619125 h 704850"/>
                  <a:gd name="connsiteX1" fmla="*/ 0 w 1554365"/>
                  <a:gd name="connsiteY1" fmla="*/ 390525 h 704850"/>
                  <a:gd name="connsiteX2" fmla="*/ 219075 w 1554365"/>
                  <a:gd name="connsiteY2" fmla="*/ 200025 h 704850"/>
                  <a:gd name="connsiteX3" fmla="*/ 247650 w 1554365"/>
                  <a:gd name="connsiteY3" fmla="*/ 104775 h 704850"/>
                  <a:gd name="connsiteX4" fmla="*/ 361950 w 1554365"/>
                  <a:gd name="connsiteY4" fmla="*/ 123825 h 704850"/>
                  <a:gd name="connsiteX5" fmla="*/ 466725 w 1554365"/>
                  <a:gd name="connsiteY5" fmla="*/ 0 h 704850"/>
                  <a:gd name="connsiteX6" fmla="*/ 952500 w 1554365"/>
                  <a:gd name="connsiteY6" fmla="*/ 9525 h 704850"/>
                  <a:gd name="connsiteX7" fmla="*/ 1333500 w 1554365"/>
                  <a:gd name="connsiteY7" fmla="*/ 9525 h 704850"/>
                  <a:gd name="connsiteX8" fmla="*/ 1524000 w 1554365"/>
                  <a:gd name="connsiteY8" fmla="*/ 161925 h 704850"/>
                  <a:gd name="connsiteX9" fmla="*/ 1543050 w 1554365"/>
                  <a:gd name="connsiteY9" fmla="*/ 361949 h 704850"/>
                  <a:gd name="connsiteX10" fmla="*/ 1514475 w 1554365"/>
                  <a:gd name="connsiteY10" fmla="*/ 695325 h 704850"/>
                  <a:gd name="connsiteX11" fmla="*/ 1171575 w 1554365"/>
                  <a:gd name="connsiteY11" fmla="*/ 704850 h 704850"/>
                  <a:gd name="connsiteX12" fmla="*/ 1076325 w 1554365"/>
                  <a:gd name="connsiteY12" fmla="*/ 495300 h 704850"/>
                  <a:gd name="connsiteX13" fmla="*/ 695325 w 1554365"/>
                  <a:gd name="connsiteY13" fmla="*/ 542925 h 704850"/>
                  <a:gd name="connsiteX14" fmla="*/ 304800 w 1554365"/>
                  <a:gd name="connsiteY14" fmla="*/ 704850 h 704850"/>
                  <a:gd name="connsiteX15" fmla="*/ 9525 w 1554365"/>
                  <a:gd name="connsiteY15" fmla="*/ 619125 h 704850"/>
                  <a:gd name="connsiteX0" fmla="*/ 9525 w 1554365"/>
                  <a:gd name="connsiteY0" fmla="*/ 619125 h 733425"/>
                  <a:gd name="connsiteX1" fmla="*/ 0 w 1554365"/>
                  <a:gd name="connsiteY1" fmla="*/ 390525 h 733425"/>
                  <a:gd name="connsiteX2" fmla="*/ 219075 w 1554365"/>
                  <a:gd name="connsiteY2" fmla="*/ 200025 h 733425"/>
                  <a:gd name="connsiteX3" fmla="*/ 247650 w 1554365"/>
                  <a:gd name="connsiteY3" fmla="*/ 104775 h 733425"/>
                  <a:gd name="connsiteX4" fmla="*/ 361950 w 1554365"/>
                  <a:gd name="connsiteY4" fmla="*/ 123825 h 733425"/>
                  <a:gd name="connsiteX5" fmla="*/ 466725 w 1554365"/>
                  <a:gd name="connsiteY5" fmla="*/ 0 h 733425"/>
                  <a:gd name="connsiteX6" fmla="*/ 952500 w 1554365"/>
                  <a:gd name="connsiteY6" fmla="*/ 9525 h 733425"/>
                  <a:gd name="connsiteX7" fmla="*/ 1333500 w 1554365"/>
                  <a:gd name="connsiteY7" fmla="*/ 9525 h 733425"/>
                  <a:gd name="connsiteX8" fmla="*/ 1524000 w 1554365"/>
                  <a:gd name="connsiteY8" fmla="*/ 161925 h 733425"/>
                  <a:gd name="connsiteX9" fmla="*/ 1543050 w 1554365"/>
                  <a:gd name="connsiteY9" fmla="*/ 361949 h 733425"/>
                  <a:gd name="connsiteX10" fmla="*/ 1514475 w 1554365"/>
                  <a:gd name="connsiteY10" fmla="*/ 695325 h 733425"/>
                  <a:gd name="connsiteX11" fmla="*/ 1171575 w 1554365"/>
                  <a:gd name="connsiteY11" fmla="*/ 704850 h 733425"/>
                  <a:gd name="connsiteX12" fmla="*/ 885825 w 1554365"/>
                  <a:gd name="connsiteY12" fmla="*/ 733425 h 733425"/>
                  <a:gd name="connsiteX13" fmla="*/ 695325 w 1554365"/>
                  <a:gd name="connsiteY13" fmla="*/ 542925 h 733425"/>
                  <a:gd name="connsiteX14" fmla="*/ 304800 w 1554365"/>
                  <a:gd name="connsiteY14" fmla="*/ 704850 h 733425"/>
                  <a:gd name="connsiteX15" fmla="*/ 9525 w 1554365"/>
                  <a:gd name="connsiteY15" fmla="*/ 619125 h 733425"/>
                  <a:gd name="connsiteX0" fmla="*/ 9525 w 1641875"/>
                  <a:gd name="connsiteY0" fmla="*/ 619125 h 733425"/>
                  <a:gd name="connsiteX1" fmla="*/ 0 w 1641875"/>
                  <a:gd name="connsiteY1" fmla="*/ 390525 h 733425"/>
                  <a:gd name="connsiteX2" fmla="*/ 219075 w 1641875"/>
                  <a:gd name="connsiteY2" fmla="*/ 200025 h 733425"/>
                  <a:gd name="connsiteX3" fmla="*/ 247650 w 1641875"/>
                  <a:gd name="connsiteY3" fmla="*/ 104775 h 733425"/>
                  <a:gd name="connsiteX4" fmla="*/ 361950 w 1641875"/>
                  <a:gd name="connsiteY4" fmla="*/ 123825 h 733425"/>
                  <a:gd name="connsiteX5" fmla="*/ 466725 w 1641875"/>
                  <a:gd name="connsiteY5" fmla="*/ 0 h 733425"/>
                  <a:gd name="connsiteX6" fmla="*/ 952500 w 1641875"/>
                  <a:gd name="connsiteY6" fmla="*/ 9525 h 733425"/>
                  <a:gd name="connsiteX7" fmla="*/ 1333500 w 1641875"/>
                  <a:gd name="connsiteY7" fmla="*/ 9525 h 733425"/>
                  <a:gd name="connsiteX8" fmla="*/ 1524000 w 1641875"/>
                  <a:gd name="connsiteY8" fmla="*/ 161925 h 733425"/>
                  <a:gd name="connsiteX9" fmla="*/ 1638300 w 1641875"/>
                  <a:gd name="connsiteY9" fmla="*/ 419099 h 733425"/>
                  <a:gd name="connsiteX10" fmla="*/ 1514475 w 1641875"/>
                  <a:gd name="connsiteY10" fmla="*/ 695325 h 733425"/>
                  <a:gd name="connsiteX11" fmla="*/ 1171575 w 1641875"/>
                  <a:gd name="connsiteY11" fmla="*/ 704850 h 733425"/>
                  <a:gd name="connsiteX12" fmla="*/ 885825 w 1641875"/>
                  <a:gd name="connsiteY12" fmla="*/ 733425 h 733425"/>
                  <a:gd name="connsiteX13" fmla="*/ 695325 w 1641875"/>
                  <a:gd name="connsiteY13" fmla="*/ 542925 h 733425"/>
                  <a:gd name="connsiteX14" fmla="*/ 304800 w 1641875"/>
                  <a:gd name="connsiteY14" fmla="*/ 704850 h 733425"/>
                  <a:gd name="connsiteX15" fmla="*/ 9525 w 1641875"/>
                  <a:gd name="connsiteY15" fmla="*/ 619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641875" h="733425">
                    <a:moveTo>
                      <a:pt x="9525" y="619125"/>
                    </a:moveTo>
                    <a:lnTo>
                      <a:pt x="0" y="390525"/>
                    </a:lnTo>
                    <a:lnTo>
                      <a:pt x="219075" y="200025"/>
                    </a:lnTo>
                    <a:lnTo>
                      <a:pt x="247650" y="104775"/>
                    </a:lnTo>
                    <a:lnTo>
                      <a:pt x="361950" y="123825"/>
                    </a:lnTo>
                    <a:lnTo>
                      <a:pt x="466725" y="0"/>
                    </a:lnTo>
                    <a:lnTo>
                      <a:pt x="952500" y="9525"/>
                    </a:lnTo>
                    <a:lnTo>
                      <a:pt x="1333500" y="9525"/>
                    </a:lnTo>
                    <a:lnTo>
                      <a:pt x="1524000" y="161925"/>
                    </a:lnTo>
                    <a:cubicBezTo>
                      <a:pt x="1546225" y="238125"/>
                      <a:pt x="1663700" y="380999"/>
                      <a:pt x="1638300" y="419099"/>
                    </a:cubicBezTo>
                    <a:lnTo>
                      <a:pt x="1514475" y="695325"/>
                    </a:lnTo>
                    <a:lnTo>
                      <a:pt x="1171575" y="704850"/>
                    </a:lnTo>
                    <a:lnTo>
                      <a:pt x="885825" y="733425"/>
                    </a:lnTo>
                    <a:lnTo>
                      <a:pt x="695325" y="542925"/>
                    </a:lnTo>
                    <a:lnTo>
                      <a:pt x="304800" y="704850"/>
                    </a:lnTo>
                    <a:lnTo>
                      <a:pt x="9525" y="619125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0" name="フリーフォーム: 図形 539">
                <a:extLst>
                  <a:ext uri="{FF2B5EF4-FFF2-40B4-BE49-F238E27FC236}">
                    <a16:creationId xmlns:a16="http://schemas.microsoft.com/office/drawing/2014/main" id="{61FBA103-906D-4E83-96DE-44CF0894F07D}"/>
                  </a:ext>
                </a:extLst>
              </p:cNvPr>
              <p:cNvSpPr/>
              <p:nvPr/>
            </p:nvSpPr>
            <p:spPr>
              <a:xfrm>
                <a:off x="242795" y="1565301"/>
                <a:ext cx="2400300" cy="1516140"/>
              </a:xfrm>
              <a:custGeom>
                <a:avLst/>
                <a:gdLst>
                  <a:gd name="connsiteX0" fmla="*/ 114300 w 2266950"/>
                  <a:gd name="connsiteY0" fmla="*/ 942975 h 1076325"/>
                  <a:gd name="connsiteX1" fmla="*/ 0 w 2266950"/>
                  <a:gd name="connsiteY1" fmla="*/ 695325 h 1076325"/>
                  <a:gd name="connsiteX2" fmla="*/ 95250 w 2266950"/>
                  <a:gd name="connsiteY2" fmla="*/ 590550 h 1076325"/>
                  <a:gd name="connsiteX3" fmla="*/ 85725 w 2266950"/>
                  <a:gd name="connsiteY3" fmla="*/ 447675 h 1076325"/>
                  <a:gd name="connsiteX4" fmla="*/ 485775 w 2266950"/>
                  <a:gd name="connsiteY4" fmla="*/ 219075 h 1076325"/>
                  <a:gd name="connsiteX5" fmla="*/ 1190625 w 2266950"/>
                  <a:gd name="connsiteY5" fmla="*/ 0 h 1076325"/>
                  <a:gd name="connsiteX6" fmla="*/ 1552575 w 2266950"/>
                  <a:gd name="connsiteY6" fmla="*/ 76200 h 1076325"/>
                  <a:gd name="connsiteX7" fmla="*/ 2009775 w 2266950"/>
                  <a:gd name="connsiteY7" fmla="*/ 238125 h 1076325"/>
                  <a:gd name="connsiteX8" fmla="*/ 2228850 w 2266950"/>
                  <a:gd name="connsiteY8" fmla="*/ 419100 h 1076325"/>
                  <a:gd name="connsiteX9" fmla="*/ 2266950 w 2266950"/>
                  <a:gd name="connsiteY9" fmla="*/ 638175 h 1076325"/>
                  <a:gd name="connsiteX10" fmla="*/ 1638300 w 2266950"/>
                  <a:gd name="connsiteY10" fmla="*/ 762000 h 1076325"/>
                  <a:gd name="connsiteX11" fmla="*/ 1123950 w 2266950"/>
                  <a:gd name="connsiteY11" fmla="*/ 1047750 h 1076325"/>
                  <a:gd name="connsiteX12" fmla="*/ 600075 w 2266950"/>
                  <a:gd name="connsiteY12" fmla="*/ 1028700 h 1076325"/>
                  <a:gd name="connsiteX13" fmla="*/ 133350 w 2266950"/>
                  <a:gd name="connsiteY13" fmla="*/ 1076325 h 1076325"/>
                  <a:gd name="connsiteX14" fmla="*/ 114300 w 2266950"/>
                  <a:gd name="connsiteY14" fmla="*/ 942975 h 1076325"/>
                  <a:gd name="connsiteX0" fmla="*/ 114300 w 2266950"/>
                  <a:gd name="connsiteY0" fmla="*/ 942975 h 1057275"/>
                  <a:gd name="connsiteX1" fmla="*/ 0 w 2266950"/>
                  <a:gd name="connsiteY1" fmla="*/ 695325 h 1057275"/>
                  <a:gd name="connsiteX2" fmla="*/ 95250 w 2266950"/>
                  <a:gd name="connsiteY2" fmla="*/ 590550 h 1057275"/>
                  <a:gd name="connsiteX3" fmla="*/ 85725 w 2266950"/>
                  <a:gd name="connsiteY3" fmla="*/ 447675 h 1057275"/>
                  <a:gd name="connsiteX4" fmla="*/ 485775 w 2266950"/>
                  <a:gd name="connsiteY4" fmla="*/ 219075 h 1057275"/>
                  <a:gd name="connsiteX5" fmla="*/ 1190625 w 2266950"/>
                  <a:gd name="connsiteY5" fmla="*/ 0 h 1057275"/>
                  <a:gd name="connsiteX6" fmla="*/ 1552575 w 2266950"/>
                  <a:gd name="connsiteY6" fmla="*/ 76200 h 1057275"/>
                  <a:gd name="connsiteX7" fmla="*/ 2009775 w 2266950"/>
                  <a:gd name="connsiteY7" fmla="*/ 238125 h 1057275"/>
                  <a:gd name="connsiteX8" fmla="*/ 2228850 w 2266950"/>
                  <a:gd name="connsiteY8" fmla="*/ 419100 h 1057275"/>
                  <a:gd name="connsiteX9" fmla="*/ 2266950 w 2266950"/>
                  <a:gd name="connsiteY9" fmla="*/ 638175 h 1057275"/>
                  <a:gd name="connsiteX10" fmla="*/ 1638300 w 2266950"/>
                  <a:gd name="connsiteY10" fmla="*/ 762000 h 1057275"/>
                  <a:gd name="connsiteX11" fmla="*/ 1123950 w 2266950"/>
                  <a:gd name="connsiteY11" fmla="*/ 1047750 h 1057275"/>
                  <a:gd name="connsiteX12" fmla="*/ 600075 w 2266950"/>
                  <a:gd name="connsiteY12" fmla="*/ 1028700 h 1057275"/>
                  <a:gd name="connsiteX13" fmla="*/ 333375 w 2266950"/>
                  <a:gd name="connsiteY13" fmla="*/ 1057275 h 1057275"/>
                  <a:gd name="connsiteX14" fmla="*/ 114300 w 2266950"/>
                  <a:gd name="connsiteY14" fmla="*/ 942975 h 1057275"/>
                  <a:gd name="connsiteX0" fmla="*/ 114300 w 2266950"/>
                  <a:gd name="connsiteY0" fmla="*/ 942975 h 1057275"/>
                  <a:gd name="connsiteX1" fmla="*/ 0 w 2266950"/>
                  <a:gd name="connsiteY1" fmla="*/ 695325 h 1057275"/>
                  <a:gd name="connsiteX2" fmla="*/ 95250 w 2266950"/>
                  <a:gd name="connsiteY2" fmla="*/ 590550 h 1057275"/>
                  <a:gd name="connsiteX3" fmla="*/ 85725 w 2266950"/>
                  <a:gd name="connsiteY3" fmla="*/ 447675 h 1057275"/>
                  <a:gd name="connsiteX4" fmla="*/ 485775 w 2266950"/>
                  <a:gd name="connsiteY4" fmla="*/ 219075 h 1057275"/>
                  <a:gd name="connsiteX5" fmla="*/ 778675 w 2266950"/>
                  <a:gd name="connsiteY5" fmla="*/ 53797 h 1057275"/>
                  <a:gd name="connsiteX6" fmla="*/ 1190625 w 2266950"/>
                  <a:gd name="connsiteY6" fmla="*/ 0 h 1057275"/>
                  <a:gd name="connsiteX7" fmla="*/ 1552575 w 2266950"/>
                  <a:gd name="connsiteY7" fmla="*/ 76200 h 1057275"/>
                  <a:gd name="connsiteX8" fmla="*/ 2009775 w 2266950"/>
                  <a:gd name="connsiteY8" fmla="*/ 238125 h 1057275"/>
                  <a:gd name="connsiteX9" fmla="*/ 2228850 w 2266950"/>
                  <a:gd name="connsiteY9" fmla="*/ 419100 h 1057275"/>
                  <a:gd name="connsiteX10" fmla="*/ 2266950 w 2266950"/>
                  <a:gd name="connsiteY10" fmla="*/ 638175 h 1057275"/>
                  <a:gd name="connsiteX11" fmla="*/ 1638300 w 2266950"/>
                  <a:gd name="connsiteY11" fmla="*/ 762000 h 1057275"/>
                  <a:gd name="connsiteX12" fmla="*/ 1123950 w 2266950"/>
                  <a:gd name="connsiteY12" fmla="*/ 1047750 h 1057275"/>
                  <a:gd name="connsiteX13" fmla="*/ 600075 w 2266950"/>
                  <a:gd name="connsiteY13" fmla="*/ 1028700 h 1057275"/>
                  <a:gd name="connsiteX14" fmla="*/ 333375 w 2266950"/>
                  <a:gd name="connsiteY14" fmla="*/ 1057275 h 1057275"/>
                  <a:gd name="connsiteX15" fmla="*/ 114300 w 2266950"/>
                  <a:gd name="connsiteY15" fmla="*/ 942975 h 1057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266950" h="1057275">
                    <a:moveTo>
                      <a:pt x="114300" y="942975"/>
                    </a:moveTo>
                    <a:lnTo>
                      <a:pt x="0" y="695325"/>
                    </a:lnTo>
                    <a:lnTo>
                      <a:pt x="95250" y="590550"/>
                    </a:lnTo>
                    <a:lnTo>
                      <a:pt x="85725" y="447675"/>
                    </a:lnTo>
                    <a:lnTo>
                      <a:pt x="485775" y="219075"/>
                    </a:lnTo>
                    <a:cubicBezTo>
                      <a:pt x="598401" y="184888"/>
                      <a:pt x="666049" y="87984"/>
                      <a:pt x="778675" y="53797"/>
                    </a:cubicBezTo>
                    <a:lnTo>
                      <a:pt x="1190625" y="0"/>
                    </a:lnTo>
                    <a:lnTo>
                      <a:pt x="1552575" y="76200"/>
                    </a:lnTo>
                    <a:lnTo>
                      <a:pt x="2009775" y="238125"/>
                    </a:lnTo>
                    <a:lnTo>
                      <a:pt x="2228850" y="419100"/>
                    </a:lnTo>
                    <a:lnTo>
                      <a:pt x="2266950" y="638175"/>
                    </a:lnTo>
                    <a:lnTo>
                      <a:pt x="1638300" y="762000"/>
                    </a:lnTo>
                    <a:lnTo>
                      <a:pt x="1123950" y="1047750"/>
                    </a:lnTo>
                    <a:lnTo>
                      <a:pt x="600075" y="1028700"/>
                    </a:lnTo>
                    <a:lnTo>
                      <a:pt x="333375" y="1057275"/>
                    </a:lnTo>
                    <a:lnTo>
                      <a:pt x="114300" y="942975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1" name="フリーフォーム: 図形 540">
                <a:extLst>
                  <a:ext uri="{FF2B5EF4-FFF2-40B4-BE49-F238E27FC236}">
                    <a16:creationId xmlns:a16="http://schemas.microsoft.com/office/drawing/2014/main" id="{5946E045-6B47-4AAD-9048-F2868E278BA4}"/>
                  </a:ext>
                </a:extLst>
              </p:cNvPr>
              <p:cNvSpPr/>
              <p:nvPr/>
            </p:nvSpPr>
            <p:spPr>
              <a:xfrm>
                <a:off x="524349" y="1528120"/>
                <a:ext cx="419100" cy="285750"/>
              </a:xfrm>
              <a:custGeom>
                <a:avLst/>
                <a:gdLst>
                  <a:gd name="connsiteX0" fmla="*/ 419100 w 419100"/>
                  <a:gd name="connsiteY0" fmla="*/ 9525 h 285750"/>
                  <a:gd name="connsiteX1" fmla="*/ 228600 w 419100"/>
                  <a:gd name="connsiteY1" fmla="*/ 47625 h 285750"/>
                  <a:gd name="connsiteX2" fmla="*/ 76200 w 419100"/>
                  <a:gd name="connsiteY2" fmla="*/ 0 h 285750"/>
                  <a:gd name="connsiteX3" fmla="*/ 0 w 419100"/>
                  <a:gd name="connsiteY3" fmla="*/ 28575 h 285750"/>
                  <a:gd name="connsiteX4" fmla="*/ 47625 w 419100"/>
                  <a:gd name="connsiteY4" fmla="*/ 104775 h 285750"/>
                  <a:gd name="connsiteX5" fmla="*/ 95250 w 419100"/>
                  <a:gd name="connsiteY5" fmla="*/ 180975 h 285750"/>
                  <a:gd name="connsiteX6" fmla="*/ 209550 w 419100"/>
                  <a:gd name="connsiteY6" fmla="*/ 285750 h 28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9100" h="285750">
                    <a:moveTo>
                      <a:pt x="419100" y="9525"/>
                    </a:moveTo>
                    <a:lnTo>
                      <a:pt x="228600" y="47625"/>
                    </a:lnTo>
                    <a:lnTo>
                      <a:pt x="76200" y="0"/>
                    </a:lnTo>
                    <a:lnTo>
                      <a:pt x="0" y="28575"/>
                    </a:lnTo>
                    <a:lnTo>
                      <a:pt x="47625" y="104775"/>
                    </a:lnTo>
                    <a:lnTo>
                      <a:pt x="95250" y="180975"/>
                    </a:lnTo>
                    <a:lnTo>
                      <a:pt x="209550" y="28575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2" name="フリーフォーム: 図形 541">
                <a:extLst>
                  <a:ext uri="{FF2B5EF4-FFF2-40B4-BE49-F238E27FC236}">
                    <a16:creationId xmlns:a16="http://schemas.microsoft.com/office/drawing/2014/main" id="{56B390BE-563A-4D3D-95C2-1D312DB62DC1}"/>
                  </a:ext>
                </a:extLst>
              </p:cNvPr>
              <p:cNvSpPr/>
              <p:nvPr/>
            </p:nvSpPr>
            <p:spPr>
              <a:xfrm>
                <a:off x="9999" y="2585395"/>
                <a:ext cx="447675" cy="361950"/>
              </a:xfrm>
              <a:custGeom>
                <a:avLst/>
                <a:gdLst>
                  <a:gd name="connsiteX0" fmla="*/ 381000 w 447675"/>
                  <a:gd name="connsiteY0" fmla="*/ 0 h 361950"/>
                  <a:gd name="connsiteX1" fmla="*/ 133350 w 447675"/>
                  <a:gd name="connsiteY1" fmla="*/ 142875 h 361950"/>
                  <a:gd name="connsiteX2" fmla="*/ 0 w 447675"/>
                  <a:gd name="connsiteY2" fmla="*/ 219075 h 361950"/>
                  <a:gd name="connsiteX3" fmla="*/ 142875 w 447675"/>
                  <a:gd name="connsiteY3" fmla="*/ 314325 h 361950"/>
                  <a:gd name="connsiteX4" fmla="*/ 238125 w 447675"/>
                  <a:gd name="connsiteY4" fmla="*/ 361950 h 361950"/>
                  <a:gd name="connsiteX5" fmla="*/ 447675 w 447675"/>
                  <a:gd name="connsiteY5" fmla="*/ 32385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7675" h="361950">
                    <a:moveTo>
                      <a:pt x="381000" y="0"/>
                    </a:moveTo>
                    <a:lnTo>
                      <a:pt x="133350" y="142875"/>
                    </a:lnTo>
                    <a:lnTo>
                      <a:pt x="0" y="219075"/>
                    </a:lnTo>
                    <a:lnTo>
                      <a:pt x="142875" y="314325"/>
                    </a:lnTo>
                    <a:lnTo>
                      <a:pt x="238125" y="361950"/>
                    </a:lnTo>
                    <a:lnTo>
                      <a:pt x="447675" y="32385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3" name="フリーフォーム: 図形 542">
                <a:extLst>
                  <a:ext uri="{FF2B5EF4-FFF2-40B4-BE49-F238E27FC236}">
                    <a16:creationId xmlns:a16="http://schemas.microsoft.com/office/drawing/2014/main" id="{B33E7A70-C8AC-4942-BC99-37069AC89F07}"/>
                  </a:ext>
                </a:extLst>
              </p:cNvPr>
              <p:cNvSpPr/>
              <p:nvPr/>
            </p:nvSpPr>
            <p:spPr>
              <a:xfrm>
                <a:off x="2057874" y="1499545"/>
                <a:ext cx="438150" cy="276225"/>
              </a:xfrm>
              <a:custGeom>
                <a:avLst/>
                <a:gdLst>
                  <a:gd name="connsiteX0" fmla="*/ 0 w 438150"/>
                  <a:gd name="connsiteY0" fmla="*/ 9525 h 276225"/>
                  <a:gd name="connsiteX1" fmla="*/ 266700 w 438150"/>
                  <a:gd name="connsiteY1" fmla="*/ 19050 h 276225"/>
                  <a:gd name="connsiteX2" fmla="*/ 409575 w 438150"/>
                  <a:gd name="connsiteY2" fmla="*/ 0 h 276225"/>
                  <a:gd name="connsiteX3" fmla="*/ 438150 w 438150"/>
                  <a:gd name="connsiteY3" fmla="*/ 95250 h 276225"/>
                  <a:gd name="connsiteX4" fmla="*/ 342900 w 438150"/>
                  <a:gd name="connsiteY4" fmla="*/ 190500 h 276225"/>
                  <a:gd name="connsiteX5" fmla="*/ 142875 w 438150"/>
                  <a:gd name="connsiteY5" fmla="*/ 276225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8150" h="276225">
                    <a:moveTo>
                      <a:pt x="0" y="9525"/>
                    </a:moveTo>
                    <a:lnTo>
                      <a:pt x="266700" y="19050"/>
                    </a:lnTo>
                    <a:lnTo>
                      <a:pt x="409575" y="0"/>
                    </a:lnTo>
                    <a:lnTo>
                      <a:pt x="438150" y="95250"/>
                    </a:lnTo>
                    <a:lnTo>
                      <a:pt x="342900" y="190500"/>
                    </a:lnTo>
                    <a:lnTo>
                      <a:pt x="142875" y="276225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4" name="フリーフォーム: 図形 543">
                <a:extLst>
                  <a:ext uri="{FF2B5EF4-FFF2-40B4-BE49-F238E27FC236}">
                    <a16:creationId xmlns:a16="http://schemas.microsoft.com/office/drawing/2014/main" id="{6D586FC5-9C4B-44B8-AE5A-E07348A86FCF}"/>
                  </a:ext>
                </a:extLst>
              </p:cNvPr>
              <p:cNvSpPr/>
              <p:nvPr/>
            </p:nvSpPr>
            <p:spPr>
              <a:xfrm>
                <a:off x="238599" y="2158675"/>
                <a:ext cx="274320" cy="205740"/>
              </a:xfrm>
              <a:custGeom>
                <a:avLst/>
                <a:gdLst>
                  <a:gd name="connsiteX0" fmla="*/ 274320 w 274320"/>
                  <a:gd name="connsiteY0" fmla="*/ 7620 h 205740"/>
                  <a:gd name="connsiteX1" fmla="*/ 53340 w 274320"/>
                  <a:gd name="connsiteY1" fmla="*/ 0 h 205740"/>
                  <a:gd name="connsiteX2" fmla="*/ 0 w 274320"/>
                  <a:gd name="connsiteY2" fmla="*/ 68580 h 205740"/>
                  <a:gd name="connsiteX3" fmla="*/ 38100 w 274320"/>
                  <a:gd name="connsiteY3" fmla="*/ 152400 h 205740"/>
                  <a:gd name="connsiteX4" fmla="*/ 144780 w 274320"/>
                  <a:gd name="connsiteY4" fmla="*/ 205740 h 20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320" h="205740">
                    <a:moveTo>
                      <a:pt x="274320" y="7620"/>
                    </a:moveTo>
                    <a:lnTo>
                      <a:pt x="53340" y="0"/>
                    </a:lnTo>
                    <a:lnTo>
                      <a:pt x="0" y="68580"/>
                    </a:lnTo>
                    <a:lnTo>
                      <a:pt x="38100" y="152400"/>
                    </a:lnTo>
                    <a:lnTo>
                      <a:pt x="144780" y="20574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5" name="フリーフォーム: 図形 544">
                <a:extLst>
                  <a:ext uri="{FF2B5EF4-FFF2-40B4-BE49-F238E27FC236}">
                    <a16:creationId xmlns:a16="http://schemas.microsoft.com/office/drawing/2014/main" id="{BAAE40DC-22E1-4660-84BB-C033E42FB03E}"/>
                  </a:ext>
                </a:extLst>
              </p:cNvPr>
              <p:cNvSpPr/>
              <p:nvPr/>
            </p:nvSpPr>
            <p:spPr>
              <a:xfrm>
                <a:off x="1358739" y="1373815"/>
                <a:ext cx="220980" cy="167640"/>
              </a:xfrm>
              <a:custGeom>
                <a:avLst/>
                <a:gdLst>
                  <a:gd name="connsiteX0" fmla="*/ 220980 w 220980"/>
                  <a:gd name="connsiteY0" fmla="*/ 0 h 167640"/>
                  <a:gd name="connsiteX1" fmla="*/ 121920 w 220980"/>
                  <a:gd name="connsiteY1" fmla="*/ 7620 h 167640"/>
                  <a:gd name="connsiteX2" fmla="*/ 38100 w 220980"/>
                  <a:gd name="connsiteY2" fmla="*/ 0 h 167640"/>
                  <a:gd name="connsiteX3" fmla="*/ 0 w 220980"/>
                  <a:gd name="connsiteY3" fmla="*/ 68580 h 167640"/>
                  <a:gd name="connsiteX4" fmla="*/ 45720 w 220980"/>
                  <a:gd name="connsiteY4" fmla="*/ 121920 h 167640"/>
                  <a:gd name="connsiteX5" fmla="*/ 144780 w 220980"/>
                  <a:gd name="connsiteY5" fmla="*/ 167640 h 167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0980" h="167640">
                    <a:moveTo>
                      <a:pt x="220980" y="0"/>
                    </a:moveTo>
                    <a:lnTo>
                      <a:pt x="121920" y="7620"/>
                    </a:lnTo>
                    <a:lnTo>
                      <a:pt x="38100" y="0"/>
                    </a:lnTo>
                    <a:lnTo>
                      <a:pt x="0" y="68580"/>
                    </a:lnTo>
                    <a:lnTo>
                      <a:pt x="45720" y="121920"/>
                    </a:lnTo>
                    <a:lnTo>
                      <a:pt x="144780" y="16764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6" name="月 545">
                <a:extLst>
                  <a:ext uri="{FF2B5EF4-FFF2-40B4-BE49-F238E27FC236}">
                    <a16:creationId xmlns:a16="http://schemas.microsoft.com/office/drawing/2014/main" id="{2D5408D8-31D1-4030-BA04-924AE406F6F9}"/>
                  </a:ext>
                </a:extLst>
              </p:cNvPr>
              <p:cNvSpPr/>
              <p:nvPr/>
            </p:nvSpPr>
            <p:spPr>
              <a:xfrm rot="4446431">
                <a:off x="1203381" y="1142634"/>
                <a:ext cx="378591" cy="2092212"/>
              </a:xfrm>
              <a:prstGeom prst="moon">
                <a:avLst>
                  <a:gd name="adj" fmla="val 13614"/>
                </a:avLst>
              </a:prstGeom>
              <a:solidFill>
                <a:srgbClr val="ED7D31">
                  <a:lumMod val="75000"/>
                  <a:alpha val="3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7" name="月 546">
                <a:extLst>
                  <a:ext uri="{FF2B5EF4-FFF2-40B4-BE49-F238E27FC236}">
                    <a16:creationId xmlns:a16="http://schemas.microsoft.com/office/drawing/2014/main" id="{8C50057C-204E-4106-8769-AD5DBB22B1DF}"/>
                  </a:ext>
                </a:extLst>
              </p:cNvPr>
              <p:cNvSpPr/>
              <p:nvPr/>
            </p:nvSpPr>
            <p:spPr>
              <a:xfrm rot="4446431">
                <a:off x="1086143" y="1069148"/>
                <a:ext cx="369227" cy="1867708"/>
              </a:xfrm>
              <a:prstGeom prst="moon">
                <a:avLst>
                  <a:gd name="adj" fmla="val 13614"/>
                </a:avLst>
              </a:prstGeom>
              <a:solidFill>
                <a:srgbClr val="ED7D31">
                  <a:lumMod val="75000"/>
                  <a:alpha val="3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8" name="フリーフォーム: 図形 547">
                <a:extLst>
                  <a:ext uri="{FF2B5EF4-FFF2-40B4-BE49-F238E27FC236}">
                    <a16:creationId xmlns:a16="http://schemas.microsoft.com/office/drawing/2014/main" id="{790820B2-214C-4152-AD60-CB74D8BABE68}"/>
                  </a:ext>
                </a:extLst>
              </p:cNvPr>
              <p:cNvSpPr/>
              <p:nvPr/>
            </p:nvSpPr>
            <p:spPr>
              <a:xfrm>
                <a:off x="1099659" y="1838635"/>
                <a:ext cx="274320" cy="274320"/>
              </a:xfrm>
              <a:custGeom>
                <a:avLst/>
                <a:gdLst>
                  <a:gd name="connsiteX0" fmla="*/ 175260 w 274320"/>
                  <a:gd name="connsiteY0" fmla="*/ 0 h 274320"/>
                  <a:gd name="connsiteX1" fmla="*/ 99060 w 274320"/>
                  <a:gd name="connsiteY1" fmla="*/ 76200 h 274320"/>
                  <a:gd name="connsiteX2" fmla="*/ 15240 w 274320"/>
                  <a:gd name="connsiteY2" fmla="*/ 114300 h 274320"/>
                  <a:gd name="connsiteX3" fmla="*/ 0 w 274320"/>
                  <a:gd name="connsiteY3" fmla="*/ 198120 h 274320"/>
                  <a:gd name="connsiteX4" fmla="*/ 91440 w 274320"/>
                  <a:gd name="connsiteY4" fmla="*/ 266700 h 274320"/>
                  <a:gd name="connsiteX5" fmla="*/ 167640 w 274320"/>
                  <a:gd name="connsiteY5" fmla="*/ 274320 h 274320"/>
                  <a:gd name="connsiteX6" fmla="*/ 274320 w 274320"/>
                  <a:gd name="connsiteY6" fmla="*/ 259080 h 274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4320" h="274320">
                    <a:moveTo>
                      <a:pt x="175260" y="0"/>
                    </a:moveTo>
                    <a:lnTo>
                      <a:pt x="99060" y="76200"/>
                    </a:lnTo>
                    <a:lnTo>
                      <a:pt x="15240" y="114300"/>
                    </a:lnTo>
                    <a:lnTo>
                      <a:pt x="0" y="198120"/>
                    </a:lnTo>
                    <a:lnTo>
                      <a:pt x="91440" y="266700"/>
                    </a:lnTo>
                    <a:lnTo>
                      <a:pt x="167640" y="274320"/>
                    </a:lnTo>
                    <a:lnTo>
                      <a:pt x="274320" y="25908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82C33751-F237-4756-8B52-C84058144353}"/>
                  </a:ext>
                </a:extLst>
              </p:cNvPr>
              <p:cNvSpPr/>
              <p:nvPr/>
            </p:nvSpPr>
            <p:spPr>
              <a:xfrm>
                <a:off x="11146" y="825940"/>
                <a:ext cx="3257549" cy="3025962"/>
              </a:xfrm>
              <a:custGeom>
                <a:avLst/>
                <a:gdLst>
                  <a:gd name="connsiteX0" fmla="*/ 1432946 w 3257549"/>
                  <a:gd name="connsiteY0" fmla="*/ 0 h 3025962"/>
                  <a:gd name="connsiteX1" fmla="*/ 1642496 w 3257549"/>
                  <a:gd name="connsiteY1" fmla="*/ 161925 h 3025962"/>
                  <a:gd name="connsiteX2" fmla="*/ 1626168 w 3257549"/>
                  <a:gd name="connsiteY2" fmla="*/ 219075 h 3025962"/>
                  <a:gd name="connsiteX3" fmla="*/ 1737746 w 3257549"/>
                  <a:gd name="connsiteY3" fmla="*/ 219075 h 3025962"/>
                  <a:gd name="connsiteX4" fmla="*/ 1767742 w 3257549"/>
                  <a:gd name="connsiteY4" fmla="*/ 262915 h 3025962"/>
                  <a:gd name="connsiteX5" fmla="*/ 1813560 w 3257549"/>
                  <a:gd name="connsiteY5" fmla="*/ 250697 h 3025962"/>
                  <a:gd name="connsiteX6" fmla="*/ 1882140 w 3257549"/>
                  <a:gd name="connsiteY6" fmla="*/ 204977 h 3025962"/>
                  <a:gd name="connsiteX7" fmla="*/ 1927860 w 3257549"/>
                  <a:gd name="connsiteY7" fmla="*/ 319277 h 3025962"/>
                  <a:gd name="connsiteX8" fmla="*/ 1846918 w 3257549"/>
                  <a:gd name="connsiteY8" fmla="*/ 378634 h 3025962"/>
                  <a:gd name="connsiteX9" fmla="*/ 1861571 w 3257549"/>
                  <a:gd name="connsiteY9" fmla="*/ 400050 h 3025962"/>
                  <a:gd name="connsiteX10" fmla="*/ 1857862 w 3257549"/>
                  <a:gd name="connsiteY10" fmla="*/ 459393 h 3025962"/>
                  <a:gd name="connsiteX11" fmla="*/ 1994921 w 3257549"/>
                  <a:gd name="connsiteY11" fmla="*/ 459393 h 3025962"/>
                  <a:gd name="connsiteX12" fmla="*/ 2185421 w 3257549"/>
                  <a:gd name="connsiteY12" fmla="*/ 646865 h 3025962"/>
                  <a:gd name="connsiteX13" fmla="*/ 2197755 w 3257549"/>
                  <a:gd name="connsiteY13" fmla="*/ 685448 h 3025962"/>
                  <a:gd name="connsiteX14" fmla="*/ 2199056 w 3257549"/>
                  <a:gd name="connsiteY14" fmla="*/ 688532 h 3025962"/>
                  <a:gd name="connsiteX15" fmla="*/ 2314575 w 3257549"/>
                  <a:gd name="connsiteY15" fmla="*/ 692657 h 3025962"/>
                  <a:gd name="connsiteX16" fmla="*/ 2457450 w 3257549"/>
                  <a:gd name="connsiteY16" fmla="*/ 673607 h 3025962"/>
                  <a:gd name="connsiteX17" fmla="*/ 2486025 w 3257549"/>
                  <a:gd name="connsiteY17" fmla="*/ 768857 h 3025962"/>
                  <a:gd name="connsiteX18" fmla="*/ 2390775 w 3257549"/>
                  <a:gd name="connsiteY18" fmla="*/ 864107 h 3025962"/>
                  <a:gd name="connsiteX19" fmla="*/ 2294872 w 3257549"/>
                  <a:gd name="connsiteY19" fmla="*/ 905208 h 3025962"/>
                  <a:gd name="connsiteX20" fmla="*/ 2295703 w 3257549"/>
                  <a:gd name="connsiteY20" fmla="*/ 907200 h 3025962"/>
                  <a:gd name="connsiteX21" fmla="*/ 2299721 w 3257549"/>
                  <a:gd name="connsiteY21" fmla="*/ 963221 h 3025962"/>
                  <a:gd name="connsiteX22" fmla="*/ 2272325 w 3257549"/>
                  <a:gd name="connsiteY22" fmla="*/ 1038401 h 3025962"/>
                  <a:gd name="connsiteX23" fmla="*/ 2360793 w 3257549"/>
                  <a:gd name="connsiteY23" fmla="*/ 1080836 h 3025962"/>
                  <a:gd name="connsiteX24" fmla="*/ 2536867 w 3257549"/>
                  <a:gd name="connsiteY24" fmla="*/ 1277828 h 3025962"/>
                  <a:gd name="connsiteX25" fmla="*/ 2855578 w 3257549"/>
                  <a:gd name="connsiteY25" fmla="*/ 1303836 h 3025962"/>
                  <a:gd name="connsiteX26" fmla="*/ 3123559 w 3257549"/>
                  <a:gd name="connsiteY26" fmla="*/ 1574456 h 3025962"/>
                  <a:gd name="connsiteX27" fmla="*/ 3257549 w 3257549"/>
                  <a:gd name="connsiteY27" fmla="*/ 2103395 h 3025962"/>
                  <a:gd name="connsiteX28" fmla="*/ 2989568 w 3257549"/>
                  <a:gd name="connsiteY28" fmla="*/ 2337112 h 3025962"/>
                  <a:gd name="connsiteX29" fmla="*/ 2716345 w 3257549"/>
                  <a:gd name="connsiteY29" fmla="*/ 2491471 h 3025962"/>
                  <a:gd name="connsiteX30" fmla="*/ 2609929 w 3257549"/>
                  <a:gd name="connsiteY30" fmla="*/ 2792245 h 3025962"/>
                  <a:gd name="connsiteX31" fmla="*/ 2319617 w 3257549"/>
                  <a:gd name="connsiteY31" fmla="*/ 3025962 h 3025962"/>
                  <a:gd name="connsiteX32" fmla="*/ 1951143 w 3257549"/>
                  <a:gd name="connsiteY32" fmla="*/ 2927555 h 3025962"/>
                  <a:gd name="connsiteX33" fmla="*/ 1508791 w 3257549"/>
                  <a:gd name="connsiteY33" fmla="*/ 2872894 h 3025962"/>
                  <a:gd name="connsiteX34" fmla="*/ 1205672 w 3257549"/>
                  <a:gd name="connsiteY34" fmla="*/ 2879492 h 3025962"/>
                  <a:gd name="connsiteX35" fmla="*/ 1021735 w 3257549"/>
                  <a:gd name="connsiteY35" fmla="*/ 2587447 h 3025962"/>
                  <a:gd name="connsiteX36" fmla="*/ 700821 w 3257549"/>
                  <a:gd name="connsiteY36" fmla="*/ 2238810 h 3025962"/>
                  <a:gd name="connsiteX37" fmla="*/ 585782 w 3257549"/>
                  <a:gd name="connsiteY37" fmla="*/ 2255503 h 3025962"/>
                  <a:gd name="connsiteX38" fmla="*/ 363698 w 3257549"/>
                  <a:gd name="connsiteY38" fmla="*/ 2098576 h 3025962"/>
                  <a:gd name="connsiteX39" fmla="*/ 238125 w 3257549"/>
                  <a:gd name="connsiteY39" fmla="*/ 2121407 h 3025962"/>
                  <a:gd name="connsiteX40" fmla="*/ 142875 w 3257549"/>
                  <a:gd name="connsiteY40" fmla="*/ 2073782 h 3025962"/>
                  <a:gd name="connsiteX41" fmla="*/ 0 w 3257549"/>
                  <a:gd name="connsiteY41" fmla="*/ 1978532 h 3025962"/>
                  <a:gd name="connsiteX42" fmla="*/ 133350 w 3257549"/>
                  <a:gd name="connsiteY42" fmla="*/ 1902332 h 3025962"/>
                  <a:gd name="connsiteX43" fmla="*/ 263695 w 3257549"/>
                  <a:gd name="connsiteY43" fmla="*/ 1827133 h 3025962"/>
                  <a:gd name="connsiteX44" fmla="*/ 232797 w 3257549"/>
                  <a:gd name="connsiteY44" fmla="*/ 1736464 h 3025962"/>
                  <a:gd name="connsiteX45" fmla="*/ 333650 w 3257549"/>
                  <a:gd name="connsiteY45" fmla="*/ 1586216 h 3025962"/>
                  <a:gd name="connsiteX46" fmla="*/ 330238 w 3257549"/>
                  <a:gd name="connsiteY46" fmla="*/ 1516906 h 3025962"/>
                  <a:gd name="connsiteX47" fmla="*/ 266700 w 3257549"/>
                  <a:gd name="connsiteY47" fmla="*/ 1485137 h 3025962"/>
                  <a:gd name="connsiteX48" fmla="*/ 228600 w 3257549"/>
                  <a:gd name="connsiteY48" fmla="*/ 1401317 h 3025962"/>
                  <a:gd name="connsiteX49" fmla="*/ 281940 w 3257549"/>
                  <a:gd name="connsiteY49" fmla="*/ 1332737 h 3025962"/>
                  <a:gd name="connsiteX50" fmla="*/ 381902 w 3257549"/>
                  <a:gd name="connsiteY50" fmla="*/ 1336184 h 3025962"/>
                  <a:gd name="connsiteX51" fmla="*/ 667752 w 3257549"/>
                  <a:gd name="connsiteY51" fmla="*/ 1114963 h 3025962"/>
                  <a:gd name="connsiteX52" fmla="*/ 661512 w 3257549"/>
                  <a:gd name="connsiteY52" fmla="*/ 930743 h 3025962"/>
                  <a:gd name="connsiteX53" fmla="*/ 609600 w 3257549"/>
                  <a:gd name="connsiteY53" fmla="*/ 883157 h 3025962"/>
                  <a:gd name="connsiteX54" fmla="*/ 561975 w 3257549"/>
                  <a:gd name="connsiteY54" fmla="*/ 806957 h 3025962"/>
                  <a:gd name="connsiteX55" fmla="*/ 514350 w 3257549"/>
                  <a:gd name="connsiteY55" fmla="*/ 730757 h 3025962"/>
                  <a:gd name="connsiteX56" fmla="*/ 590550 w 3257549"/>
                  <a:gd name="connsiteY56" fmla="*/ 702182 h 3025962"/>
                  <a:gd name="connsiteX57" fmla="*/ 742950 w 3257549"/>
                  <a:gd name="connsiteY57" fmla="*/ 749807 h 3025962"/>
                  <a:gd name="connsiteX58" fmla="*/ 847651 w 3257549"/>
                  <a:gd name="connsiteY58" fmla="*/ 728867 h 3025962"/>
                  <a:gd name="connsiteX59" fmla="*/ 880497 w 3257549"/>
                  <a:gd name="connsiteY59" fmla="*/ 693732 h 3025962"/>
                  <a:gd name="connsiteX60" fmla="*/ 909072 w 3257549"/>
                  <a:gd name="connsiteY60" fmla="*/ 576563 h 3025962"/>
                  <a:gd name="connsiteX61" fmla="*/ 1023372 w 3257549"/>
                  <a:gd name="connsiteY61" fmla="*/ 599997 h 3025962"/>
                  <a:gd name="connsiteX62" fmla="*/ 1128147 w 3257549"/>
                  <a:gd name="connsiteY62" fmla="*/ 447676 h 3025962"/>
                  <a:gd name="connsiteX63" fmla="*/ 1184808 w 3257549"/>
                  <a:gd name="connsiteY63" fmla="*/ 449042 h 3025962"/>
                  <a:gd name="connsiteX64" fmla="*/ 1166246 w 3257549"/>
                  <a:gd name="connsiteY64" fmla="*/ 428625 h 3025962"/>
                  <a:gd name="connsiteX65" fmla="*/ 1176263 w 3257549"/>
                  <a:gd name="connsiteY65" fmla="*/ 404584 h 3025962"/>
                  <a:gd name="connsiteX66" fmla="*/ 1144941 w 3257549"/>
                  <a:gd name="connsiteY66" fmla="*/ 375872 h 3025962"/>
                  <a:gd name="connsiteX67" fmla="*/ 1109087 w 3257549"/>
                  <a:gd name="connsiteY67" fmla="*/ 318507 h 3025962"/>
                  <a:gd name="connsiteX68" fmla="*/ 1073234 w 3257549"/>
                  <a:gd name="connsiteY68" fmla="*/ 261142 h 3025962"/>
                  <a:gd name="connsiteX69" fmla="*/ 1130599 w 3257549"/>
                  <a:gd name="connsiteY69" fmla="*/ 239630 h 3025962"/>
                  <a:gd name="connsiteX70" fmla="*/ 1245330 w 3257549"/>
                  <a:gd name="connsiteY70" fmla="*/ 275483 h 3025962"/>
                  <a:gd name="connsiteX71" fmla="*/ 1246422 w 3257549"/>
                  <a:gd name="connsiteY71" fmla="*/ 275264 h 3025962"/>
                  <a:gd name="connsiteX72" fmla="*/ 1356746 w 3257549"/>
                  <a:gd name="connsiteY72" fmla="*/ 142875 h 3025962"/>
                  <a:gd name="connsiteX73" fmla="*/ 1390925 w 3257549"/>
                  <a:gd name="connsiteY73" fmla="*/ 142875 h 3025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3257549" h="3025962">
                    <a:moveTo>
                      <a:pt x="1432946" y="0"/>
                    </a:moveTo>
                    <a:lnTo>
                      <a:pt x="1642496" y="161925"/>
                    </a:lnTo>
                    <a:lnTo>
                      <a:pt x="1626168" y="219075"/>
                    </a:lnTo>
                    <a:lnTo>
                      <a:pt x="1737746" y="219075"/>
                    </a:lnTo>
                    <a:lnTo>
                      <a:pt x="1767742" y="262915"/>
                    </a:lnTo>
                    <a:lnTo>
                      <a:pt x="1813560" y="250697"/>
                    </a:lnTo>
                    <a:lnTo>
                      <a:pt x="1882140" y="204977"/>
                    </a:lnTo>
                    <a:lnTo>
                      <a:pt x="1927860" y="319277"/>
                    </a:lnTo>
                    <a:lnTo>
                      <a:pt x="1846918" y="378634"/>
                    </a:lnTo>
                    <a:lnTo>
                      <a:pt x="1861571" y="400050"/>
                    </a:lnTo>
                    <a:lnTo>
                      <a:pt x="1857862" y="459393"/>
                    </a:lnTo>
                    <a:lnTo>
                      <a:pt x="1994921" y="459393"/>
                    </a:lnTo>
                    <a:lnTo>
                      <a:pt x="2185421" y="646865"/>
                    </a:lnTo>
                    <a:cubicBezTo>
                      <a:pt x="2188199" y="658582"/>
                      <a:pt x="2192466" y="671580"/>
                      <a:pt x="2197755" y="685448"/>
                    </a:cubicBezTo>
                    <a:lnTo>
                      <a:pt x="2199056" y="688532"/>
                    </a:lnTo>
                    <a:lnTo>
                      <a:pt x="2314575" y="692657"/>
                    </a:lnTo>
                    <a:lnTo>
                      <a:pt x="2457450" y="673607"/>
                    </a:lnTo>
                    <a:lnTo>
                      <a:pt x="2486025" y="768857"/>
                    </a:lnTo>
                    <a:lnTo>
                      <a:pt x="2390775" y="864107"/>
                    </a:lnTo>
                    <a:lnTo>
                      <a:pt x="2294872" y="905208"/>
                    </a:lnTo>
                    <a:lnTo>
                      <a:pt x="2295703" y="907200"/>
                    </a:lnTo>
                    <a:cubicBezTo>
                      <a:pt x="2303491" y="931732"/>
                      <a:pt x="2306071" y="951504"/>
                      <a:pt x="2299721" y="963221"/>
                    </a:cubicBezTo>
                    <a:lnTo>
                      <a:pt x="2272325" y="1038401"/>
                    </a:lnTo>
                    <a:lnTo>
                      <a:pt x="2360793" y="1080836"/>
                    </a:lnTo>
                    <a:lnTo>
                      <a:pt x="2536867" y="1277828"/>
                    </a:lnTo>
                    <a:lnTo>
                      <a:pt x="2855578" y="1303836"/>
                    </a:lnTo>
                    <a:lnTo>
                      <a:pt x="3123559" y="1574456"/>
                    </a:lnTo>
                    <a:lnTo>
                      <a:pt x="3257549" y="2103395"/>
                    </a:lnTo>
                    <a:lnTo>
                      <a:pt x="2989568" y="2337112"/>
                    </a:lnTo>
                    <a:lnTo>
                      <a:pt x="2716345" y="2491471"/>
                    </a:lnTo>
                    <a:lnTo>
                      <a:pt x="2609929" y="2792245"/>
                    </a:lnTo>
                    <a:lnTo>
                      <a:pt x="2319617" y="3025962"/>
                    </a:lnTo>
                    <a:lnTo>
                      <a:pt x="1951143" y="2927555"/>
                    </a:lnTo>
                    <a:lnTo>
                      <a:pt x="1508791" y="2872894"/>
                    </a:lnTo>
                    <a:lnTo>
                      <a:pt x="1205672" y="2879492"/>
                    </a:lnTo>
                    <a:lnTo>
                      <a:pt x="1021735" y="2587447"/>
                    </a:lnTo>
                    <a:lnTo>
                      <a:pt x="700821" y="2238810"/>
                    </a:lnTo>
                    <a:lnTo>
                      <a:pt x="585782" y="2255503"/>
                    </a:lnTo>
                    <a:lnTo>
                      <a:pt x="363698" y="2098576"/>
                    </a:lnTo>
                    <a:lnTo>
                      <a:pt x="238125" y="2121407"/>
                    </a:lnTo>
                    <a:lnTo>
                      <a:pt x="142875" y="2073782"/>
                    </a:lnTo>
                    <a:lnTo>
                      <a:pt x="0" y="1978532"/>
                    </a:lnTo>
                    <a:lnTo>
                      <a:pt x="133350" y="1902332"/>
                    </a:lnTo>
                    <a:lnTo>
                      <a:pt x="263695" y="1827133"/>
                    </a:lnTo>
                    <a:lnTo>
                      <a:pt x="232797" y="1736464"/>
                    </a:lnTo>
                    <a:lnTo>
                      <a:pt x="333650" y="1586216"/>
                    </a:lnTo>
                    <a:lnTo>
                      <a:pt x="330238" y="1516906"/>
                    </a:lnTo>
                    <a:lnTo>
                      <a:pt x="266700" y="1485137"/>
                    </a:lnTo>
                    <a:lnTo>
                      <a:pt x="228600" y="1401317"/>
                    </a:lnTo>
                    <a:lnTo>
                      <a:pt x="281940" y="1332737"/>
                    </a:lnTo>
                    <a:lnTo>
                      <a:pt x="381902" y="1336184"/>
                    </a:lnTo>
                    <a:lnTo>
                      <a:pt x="667752" y="1114963"/>
                    </a:lnTo>
                    <a:lnTo>
                      <a:pt x="661512" y="930743"/>
                    </a:lnTo>
                    <a:lnTo>
                      <a:pt x="609600" y="883157"/>
                    </a:lnTo>
                    <a:lnTo>
                      <a:pt x="561975" y="806957"/>
                    </a:lnTo>
                    <a:lnTo>
                      <a:pt x="514350" y="730757"/>
                    </a:lnTo>
                    <a:lnTo>
                      <a:pt x="590550" y="702182"/>
                    </a:lnTo>
                    <a:lnTo>
                      <a:pt x="742950" y="749807"/>
                    </a:lnTo>
                    <a:lnTo>
                      <a:pt x="847651" y="728867"/>
                    </a:lnTo>
                    <a:lnTo>
                      <a:pt x="880497" y="693732"/>
                    </a:lnTo>
                    <a:lnTo>
                      <a:pt x="909072" y="576563"/>
                    </a:lnTo>
                    <a:lnTo>
                      <a:pt x="1023372" y="599997"/>
                    </a:lnTo>
                    <a:lnTo>
                      <a:pt x="1128147" y="447676"/>
                    </a:lnTo>
                    <a:lnTo>
                      <a:pt x="1184808" y="449042"/>
                    </a:lnTo>
                    <a:lnTo>
                      <a:pt x="1166246" y="428625"/>
                    </a:lnTo>
                    <a:lnTo>
                      <a:pt x="1176263" y="404584"/>
                    </a:lnTo>
                    <a:lnTo>
                      <a:pt x="1144941" y="375872"/>
                    </a:lnTo>
                    <a:lnTo>
                      <a:pt x="1109087" y="318507"/>
                    </a:lnTo>
                    <a:lnTo>
                      <a:pt x="1073234" y="261142"/>
                    </a:lnTo>
                    <a:lnTo>
                      <a:pt x="1130599" y="239630"/>
                    </a:lnTo>
                    <a:lnTo>
                      <a:pt x="1245330" y="275483"/>
                    </a:lnTo>
                    <a:lnTo>
                      <a:pt x="1246422" y="275264"/>
                    </a:lnTo>
                    <a:lnTo>
                      <a:pt x="1356746" y="142875"/>
                    </a:lnTo>
                    <a:lnTo>
                      <a:pt x="1390925" y="142875"/>
                    </a:lnTo>
                    <a:close/>
                  </a:path>
                </a:pathLst>
              </a:custGeom>
              <a:gradFill flip="none" rotWithShape="1">
                <a:gsLst>
                  <a:gs pos="5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108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0" name="フリーフォーム: 図形 549">
                <a:extLst>
                  <a:ext uri="{FF2B5EF4-FFF2-40B4-BE49-F238E27FC236}">
                    <a16:creationId xmlns:a16="http://schemas.microsoft.com/office/drawing/2014/main" id="{88E08CEF-9356-4339-BBF4-FA6885D0BB8D}"/>
                  </a:ext>
                </a:extLst>
              </p:cNvPr>
              <p:cNvSpPr/>
              <p:nvPr/>
            </p:nvSpPr>
            <p:spPr>
              <a:xfrm>
                <a:off x="610073" y="2080570"/>
                <a:ext cx="2657475" cy="1771330"/>
              </a:xfrm>
              <a:custGeom>
                <a:avLst/>
                <a:gdLst>
                  <a:gd name="connsiteX0" fmla="*/ 2152650 w 2266950"/>
                  <a:gd name="connsiteY0" fmla="*/ 247650 h 1371600"/>
                  <a:gd name="connsiteX1" fmla="*/ 1924050 w 2266950"/>
                  <a:gd name="connsiteY1" fmla="*/ 38100 h 1371600"/>
                  <a:gd name="connsiteX2" fmla="*/ 1409700 w 2266950"/>
                  <a:gd name="connsiteY2" fmla="*/ 0 h 1371600"/>
                  <a:gd name="connsiteX3" fmla="*/ 466725 w 2266950"/>
                  <a:gd name="connsiteY3" fmla="*/ 142875 h 1371600"/>
                  <a:gd name="connsiteX4" fmla="*/ 390525 w 2266950"/>
                  <a:gd name="connsiteY4" fmla="*/ 219075 h 1371600"/>
                  <a:gd name="connsiteX5" fmla="*/ 0 w 2266950"/>
                  <a:gd name="connsiteY5" fmla="*/ 447675 h 1371600"/>
                  <a:gd name="connsiteX6" fmla="*/ 76200 w 2266950"/>
                  <a:gd name="connsiteY6" fmla="*/ 752475 h 1371600"/>
                  <a:gd name="connsiteX7" fmla="*/ 457200 w 2266950"/>
                  <a:gd name="connsiteY7" fmla="*/ 904875 h 1371600"/>
                  <a:gd name="connsiteX8" fmla="*/ 419100 w 2266950"/>
                  <a:gd name="connsiteY8" fmla="*/ 1276350 h 1371600"/>
                  <a:gd name="connsiteX9" fmla="*/ 685800 w 2266950"/>
                  <a:gd name="connsiteY9" fmla="*/ 1362075 h 1371600"/>
                  <a:gd name="connsiteX10" fmla="*/ 1152525 w 2266950"/>
                  <a:gd name="connsiteY10" fmla="*/ 1295400 h 1371600"/>
                  <a:gd name="connsiteX11" fmla="*/ 1466850 w 2266950"/>
                  <a:gd name="connsiteY11" fmla="*/ 1371600 h 1371600"/>
                  <a:gd name="connsiteX12" fmla="*/ 1714500 w 2266950"/>
                  <a:gd name="connsiteY12" fmla="*/ 1190625 h 1371600"/>
                  <a:gd name="connsiteX13" fmla="*/ 1724025 w 2266950"/>
                  <a:gd name="connsiteY13" fmla="*/ 942975 h 1371600"/>
                  <a:gd name="connsiteX14" fmla="*/ 2038350 w 2266950"/>
                  <a:gd name="connsiteY14" fmla="*/ 838200 h 1371600"/>
                  <a:gd name="connsiteX15" fmla="*/ 2266950 w 2266950"/>
                  <a:gd name="connsiteY15" fmla="*/ 657225 h 1371600"/>
                  <a:gd name="connsiteX16" fmla="*/ 2152650 w 2266950"/>
                  <a:gd name="connsiteY16" fmla="*/ 247650 h 1371600"/>
                  <a:gd name="connsiteX0" fmla="*/ 2152650 w 2266950"/>
                  <a:gd name="connsiteY0" fmla="*/ 247650 h 1371600"/>
                  <a:gd name="connsiteX1" fmla="*/ 1924050 w 2266950"/>
                  <a:gd name="connsiteY1" fmla="*/ 38100 h 1371600"/>
                  <a:gd name="connsiteX2" fmla="*/ 1409700 w 2266950"/>
                  <a:gd name="connsiteY2" fmla="*/ 0 h 1371600"/>
                  <a:gd name="connsiteX3" fmla="*/ 466725 w 2266950"/>
                  <a:gd name="connsiteY3" fmla="*/ 142875 h 1371600"/>
                  <a:gd name="connsiteX4" fmla="*/ 390525 w 2266950"/>
                  <a:gd name="connsiteY4" fmla="*/ 219075 h 1371600"/>
                  <a:gd name="connsiteX5" fmla="*/ 0 w 2266950"/>
                  <a:gd name="connsiteY5" fmla="*/ 447675 h 1371600"/>
                  <a:gd name="connsiteX6" fmla="*/ 76200 w 2266950"/>
                  <a:gd name="connsiteY6" fmla="*/ 752475 h 1371600"/>
                  <a:gd name="connsiteX7" fmla="*/ 457200 w 2266950"/>
                  <a:gd name="connsiteY7" fmla="*/ 904875 h 1371600"/>
                  <a:gd name="connsiteX8" fmla="*/ 419100 w 2266950"/>
                  <a:gd name="connsiteY8" fmla="*/ 1276350 h 1371600"/>
                  <a:gd name="connsiteX9" fmla="*/ 775178 w 2266950"/>
                  <a:gd name="connsiteY9" fmla="*/ 1253074 h 1371600"/>
                  <a:gd name="connsiteX10" fmla="*/ 1152525 w 2266950"/>
                  <a:gd name="connsiteY10" fmla="*/ 1295400 h 1371600"/>
                  <a:gd name="connsiteX11" fmla="*/ 1466850 w 2266950"/>
                  <a:gd name="connsiteY11" fmla="*/ 1371600 h 1371600"/>
                  <a:gd name="connsiteX12" fmla="*/ 1714500 w 2266950"/>
                  <a:gd name="connsiteY12" fmla="*/ 1190625 h 1371600"/>
                  <a:gd name="connsiteX13" fmla="*/ 1724025 w 2266950"/>
                  <a:gd name="connsiteY13" fmla="*/ 942975 h 1371600"/>
                  <a:gd name="connsiteX14" fmla="*/ 2038350 w 2266950"/>
                  <a:gd name="connsiteY14" fmla="*/ 838200 h 1371600"/>
                  <a:gd name="connsiteX15" fmla="*/ 2266950 w 2266950"/>
                  <a:gd name="connsiteY15" fmla="*/ 657225 h 1371600"/>
                  <a:gd name="connsiteX16" fmla="*/ 2152650 w 2266950"/>
                  <a:gd name="connsiteY16" fmla="*/ 247650 h 1371600"/>
                  <a:gd name="connsiteX0" fmla="*/ 2152650 w 2266950"/>
                  <a:gd name="connsiteY0" fmla="*/ 247650 h 1371600"/>
                  <a:gd name="connsiteX1" fmla="*/ 1924050 w 2266950"/>
                  <a:gd name="connsiteY1" fmla="*/ 38100 h 1371600"/>
                  <a:gd name="connsiteX2" fmla="*/ 1409700 w 2266950"/>
                  <a:gd name="connsiteY2" fmla="*/ 0 h 1371600"/>
                  <a:gd name="connsiteX3" fmla="*/ 466725 w 2266950"/>
                  <a:gd name="connsiteY3" fmla="*/ 142875 h 1371600"/>
                  <a:gd name="connsiteX4" fmla="*/ 390525 w 2266950"/>
                  <a:gd name="connsiteY4" fmla="*/ 219075 h 1371600"/>
                  <a:gd name="connsiteX5" fmla="*/ 0 w 2266950"/>
                  <a:gd name="connsiteY5" fmla="*/ 447675 h 1371600"/>
                  <a:gd name="connsiteX6" fmla="*/ 76200 w 2266950"/>
                  <a:gd name="connsiteY6" fmla="*/ 752475 h 1371600"/>
                  <a:gd name="connsiteX7" fmla="*/ 457200 w 2266950"/>
                  <a:gd name="connsiteY7" fmla="*/ 904875 h 1371600"/>
                  <a:gd name="connsiteX8" fmla="*/ 516603 w 2266950"/>
                  <a:gd name="connsiteY8" fmla="*/ 1258183 h 1371600"/>
                  <a:gd name="connsiteX9" fmla="*/ 775178 w 2266950"/>
                  <a:gd name="connsiteY9" fmla="*/ 1253074 h 1371600"/>
                  <a:gd name="connsiteX10" fmla="*/ 1152525 w 2266950"/>
                  <a:gd name="connsiteY10" fmla="*/ 1295400 h 1371600"/>
                  <a:gd name="connsiteX11" fmla="*/ 1466850 w 2266950"/>
                  <a:gd name="connsiteY11" fmla="*/ 1371600 h 1371600"/>
                  <a:gd name="connsiteX12" fmla="*/ 1714500 w 2266950"/>
                  <a:gd name="connsiteY12" fmla="*/ 1190625 h 1371600"/>
                  <a:gd name="connsiteX13" fmla="*/ 1724025 w 2266950"/>
                  <a:gd name="connsiteY13" fmla="*/ 942975 h 1371600"/>
                  <a:gd name="connsiteX14" fmla="*/ 2038350 w 2266950"/>
                  <a:gd name="connsiteY14" fmla="*/ 838200 h 1371600"/>
                  <a:gd name="connsiteX15" fmla="*/ 2266950 w 2266950"/>
                  <a:gd name="connsiteY15" fmla="*/ 657225 h 1371600"/>
                  <a:gd name="connsiteX16" fmla="*/ 2152650 w 2266950"/>
                  <a:gd name="connsiteY16" fmla="*/ 247650 h 1371600"/>
                  <a:gd name="connsiteX0" fmla="*/ 2152650 w 2266950"/>
                  <a:gd name="connsiteY0" fmla="*/ 247650 h 1371600"/>
                  <a:gd name="connsiteX1" fmla="*/ 1924050 w 2266950"/>
                  <a:gd name="connsiteY1" fmla="*/ 38100 h 1371600"/>
                  <a:gd name="connsiteX2" fmla="*/ 1409700 w 2266950"/>
                  <a:gd name="connsiteY2" fmla="*/ 0 h 1371600"/>
                  <a:gd name="connsiteX3" fmla="*/ 466725 w 2266950"/>
                  <a:gd name="connsiteY3" fmla="*/ 142875 h 1371600"/>
                  <a:gd name="connsiteX4" fmla="*/ 390525 w 2266950"/>
                  <a:gd name="connsiteY4" fmla="*/ 219075 h 1371600"/>
                  <a:gd name="connsiteX5" fmla="*/ 0 w 2266950"/>
                  <a:gd name="connsiteY5" fmla="*/ 447675 h 1371600"/>
                  <a:gd name="connsiteX6" fmla="*/ 76200 w 2266950"/>
                  <a:gd name="connsiteY6" fmla="*/ 752475 h 1371600"/>
                  <a:gd name="connsiteX7" fmla="*/ 359696 w 2266950"/>
                  <a:gd name="connsiteY7" fmla="*/ 1032043 h 1371600"/>
                  <a:gd name="connsiteX8" fmla="*/ 516603 w 2266950"/>
                  <a:gd name="connsiteY8" fmla="*/ 1258183 h 1371600"/>
                  <a:gd name="connsiteX9" fmla="*/ 775178 w 2266950"/>
                  <a:gd name="connsiteY9" fmla="*/ 1253074 h 1371600"/>
                  <a:gd name="connsiteX10" fmla="*/ 1152525 w 2266950"/>
                  <a:gd name="connsiteY10" fmla="*/ 1295400 h 1371600"/>
                  <a:gd name="connsiteX11" fmla="*/ 1466850 w 2266950"/>
                  <a:gd name="connsiteY11" fmla="*/ 1371600 h 1371600"/>
                  <a:gd name="connsiteX12" fmla="*/ 1714500 w 2266950"/>
                  <a:gd name="connsiteY12" fmla="*/ 1190625 h 1371600"/>
                  <a:gd name="connsiteX13" fmla="*/ 1724025 w 2266950"/>
                  <a:gd name="connsiteY13" fmla="*/ 942975 h 1371600"/>
                  <a:gd name="connsiteX14" fmla="*/ 2038350 w 2266950"/>
                  <a:gd name="connsiteY14" fmla="*/ 838200 h 1371600"/>
                  <a:gd name="connsiteX15" fmla="*/ 2266950 w 2266950"/>
                  <a:gd name="connsiteY15" fmla="*/ 657225 h 1371600"/>
                  <a:gd name="connsiteX16" fmla="*/ 2152650 w 2266950"/>
                  <a:gd name="connsiteY16" fmla="*/ 247650 h 1371600"/>
                  <a:gd name="connsiteX0" fmla="*/ 2152650 w 2266950"/>
                  <a:gd name="connsiteY0" fmla="*/ 247650 h 1371600"/>
                  <a:gd name="connsiteX1" fmla="*/ 1924050 w 2266950"/>
                  <a:gd name="connsiteY1" fmla="*/ 38100 h 1371600"/>
                  <a:gd name="connsiteX2" fmla="*/ 1409700 w 2266950"/>
                  <a:gd name="connsiteY2" fmla="*/ 0 h 1371600"/>
                  <a:gd name="connsiteX3" fmla="*/ 466725 w 2266950"/>
                  <a:gd name="connsiteY3" fmla="*/ 142875 h 1371600"/>
                  <a:gd name="connsiteX4" fmla="*/ 358024 w 2266950"/>
                  <a:gd name="connsiteY4" fmla="*/ 300206 h 1371600"/>
                  <a:gd name="connsiteX5" fmla="*/ 0 w 2266950"/>
                  <a:gd name="connsiteY5" fmla="*/ 447675 h 1371600"/>
                  <a:gd name="connsiteX6" fmla="*/ 76200 w 2266950"/>
                  <a:gd name="connsiteY6" fmla="*/ 752475 h 1371600"/>
                  <a:gd name="connsiteX7" fmla="*/ 359696 w 2266950"/>
                  <a:gd name="connsiteY7" fmla="*/ 1032043 h 1371600"/>
                  <a:gd name="connsiteX8" fmla="*/ 516603 w 2266950"/>
                  <a:gd name="connsiteY8" fmla="*/ 1258183 h 1371600"/>
                  <a:gd name="connsiteX9" fmla="*/ 775178 w 2266950"/>
                  <a:gd name="connsiteY9" fmla="*/ 1253074 h 1371600"/>
                  <a:gd name="connsiteX10" fmla="*/ 1152525 w 2266950"/>
                  <a:gd name="connsiteY10" fmla="*/ 1295400 h 1371600"/>
                  <a:gd name="connsiteX11" fmla="*/ 1466850 w 2266950"/>
                  <a:gd name="connsiteY11" fmla="*/ 1371600 h 1371600"/>
                  <a:gd name="connsiteX12" fmla="*/ 1714500 w 2266950"/>
                  <a:gd name="connsiteY12" fmla="*/ 1190625 h 1371600"/>
                  <a:gd name="connsiteX13" fmla="*/ 1724025 w 2266950"/>
                  <a:gd name="connsiteY13" fmla="*/ 942975 h 1371600"/>
                  <a:gd name="connsiteX14" fmla="*/ 2038350 w 2266950"/>
                  <a:gd name="connsiteY14" fmla="*/ 838200 h 1371600"/>
                  <a:gd name="connsiteX15" fmla="*/ 2266950 w 2266950"/>
                  <a:gd name="connsiteY15" fmla="*/ 657225 h 1371600"/>
                  <a:gd name="connsiteX16" fmla="*/ 2152650 w 2266950"/>
                  <a:gd name="connsiteY16" fmla="*/ 247650 h 1371600"/>
                  <a:gd name="connsiteX0" fmla="*/ 2152650 w 2266950"/>
                  <a:gd name="connsiteY0" fmla="*/ 247650 h 1371600"/>
                  <a:gd name="connsiteX1" fmla="*/ 1924050 w 2266950"/>
                  <a:gd name="connsiteY1" fmla="*/ 38100 h 1371600"/>
                  <a:gd name="connsiteX2" fmla="*/ 1409700 w 2266950"/>
                  <a:gd name="connsiteY2" fmla="*/ 0 h 1371600"/>
                  <a:gd name="connsiteX3" fmla="*/ 466725 w 2266950"/>
                  <a:gd name="connsiteY3" fmla="*/ 142875 h 1371600"/>
                  <a:gd name="connsiteX4" fmla="*/ 358024 w 2266950"/>
                  <a:gd name="connsiteY4" fmla="*/ 300206 h 1371600"/>
                  <a:gd name="connsiteX5" fmla="*/ 0 w 2266950"/>
                  <a:gd name="connsiteY5" fmla="*/ 447675 h 1371600"/>
                  <a:gd name="connsiteX6" fmla="*/ 76200 w 2266950"/>
                  <a:gd name="connsiteY6" fmla="*/ 752475 h 1371600"/>
                  <a:gd name="connsiteX7" fmla="*/ 359696 w 2266950"/>
                  <a:gd name="connsiteY7" fmla="*/ 1032043 h 1371600"/>
                  <a:gd name="connsiteX8" fmla="*/ 516603 w 2266950"/>
                  <a:gd name="connsiteY8" fmla="*/ 1258183 h 1371600"/>
                  <a:gd name="connsiteX9" fmla="*/ 775178 w 2266950"/>
                  <a:gd name="connsiteY9" fmla="*/ 1253074 h 1371600"/>
                  <a:gd name="connsiteX10" fmla="*/ 1152525 w 2266950"/>
                  <a:gd name="connsiteY10" fmla="*/ 1295400 h 1371600"/>
                  <a:gd name="connsiteX11" fmla="*/ 1466850 w 2266950"/>
                  <a:gd name="connsiteY11" fmla="*/ 1371600 h 1371600"/>
                  <a:gd name="connsiteX12" fmla="*/ 1714500 w 2266950"/>
                  <a:gd name="connsiteY12" fmla="*/ 1190625 h 1371600"/>
                  <a:gd name="connsiteX13" fmla="*/ 1805278 w 2266950"/>
                  <a:gd name="connsiteY13" fmla="*/ 957726 h 1371600"/>
                  <a:gd name="connsiteX14" fmla="*/ 2038350 w 2266950"/>
                  <a:gd name="connsiteY14" fmla="*/ 838200 h 1371600"/>
                  <a:gd name="connsiteX15" fmla="*/ 2266950 w 2266950"/>
                  <a:gd name="connsiteY15" fmla="*/ 657225 h 1371600"/>
                  <a:gd name="connsiteX16" fmla="*/ 2152650 w 2266950"/>
                  <a:gd name="connsiteY16" fmla="*/ 247650 h 137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6950" h="1371600">
                    <a:moveTo>
                      <a:pt x="2152650" y="247650"/>
                    </a:moveTo>
                    <a:lnTo>
                      <a:pt x="1924050" y="38100"/>
                    </a:lnTo>
                    <a:lnTo>
                      <a:pt x="1409700" y="0"/>
                    </a:lnTo>
                    <a:lnTo>
                      <a:pt x="466725" y="142875"/>
                    </a:lnTo>
                    <a:lnTo>
                      <a:pt x="358024" y="300206"/>
                    </a:lnTo>
                    <a:lnTo>
                      <a:pt x="0" y="447675"/>
                    </a:lnTo>
                    <a:lnTo>
                      <a:pt x="76200" y="752475"/>
                    </a:lnTo>
                    <a:lnTo>
                      <a:pt x="359696" y="1032043"/>
                    </a:lnTo>
                    <a:lnTo>
                      <a:pt x="516603" y="1258183"/>
                    </a:lnTo>
                    <a:lnTo>
                      <a:pt x="775178" y="1253074"/>
                    </a:lnTo>
                    <a:lnTo>
                      <a:pt x="1152525" y="1295400"/>
                    </a:lnTo>
                    <a:lnTo>
                      <a:pt x="1466850" y="1371600"/>
                    </a:lnTo>
                    <a:lnTo>
                      <a:pt x="1714500" y="1190625"/>
                    </a:lnTo>
                    <a:lnTo>
                      <a:pt x="1805278" y="957726"/>
                    </a:lnTo>
                    <a:lnTo>
                      <a:pt x="2038350" y="838200"/>
                    </a:lnTo>
                    <a:lnTo>
                      <a:pt x="2266950" y="657225"/>
                    </a:lnTo>
                    <a:lnTo>
                      <a:pt x="2152650" y="247650"/>
                    </a:ln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1" name="フリーフォーム: 図形 550">
                <a:extLst>
                  <a:ext uri="{FF2B5EF4-FFF2-40B4-BE49-F238E27FC236}">
                    <a16:creationId xmlns:a16="http://schemas.microsoft.com/office/drawing/2014/main" id="{5ACE28C2-2EB5-47C4-8582-512467AA5499}"/>
                  </a:ext>
                </a:extLst>
              </p:cNvPr>
              <p:cNvSpPr/>
              <p:nvPr/>
            </p:nvSpPr>
            <p:spPr>
              <a:xfrm>
                <a:off x="676749" y="2175820"/>
                <a:ext cx="2486025" cy="1560178"/>
              </a:xfrm>
              <a:custGeom>
                <a:avLst/>
                <a:gdLst>
                  <a:gd name="connsiteX0" fmla="*/ 95250 w 2419350"/>
                  <a:gd name="connsiteY0" fmla="*/ 409575 h 1266825"/>
                  <a:gd name="connsiteX1" fmla="*/ 552450 w 2419350"/>
                  <a:gd name="connsiteY1" fmla="*/ 342900 h 1266825"/>
                  <a:gd name="connsiteX2" fmla="*/ 695325 w 2419350"/>
                  <a:gd name="connsiteY2" fmla="*/ 152400 h 1266825"/>
                  <a:gd name="connsiteX3" fmla="*/ 1590675 w 2419350"/>
                  <a:gd name="connsiteY3" fmla="*/ 0 h 1266825"/>
                  <a:gd name="connsiteX4" fmla="*/ 2019300 w 2419350"/>
                  <a:gd name="connsiteY4" fmla="*/ 76200 h 1266825"/>
                  <a:gd name="connsiteX5" fmla="*/ 2162175 w 2419350"/>
                  <a:gd name="connsiteY5" fmla="*/ 76200 h 1266825"/>
                  <a:gd name="connsiteX6" fmla="*/ 2352675 w 2419350"/>
                  <a:gd name="connsiteY6" fmla="*/ 180975 h 1266825"/>
                  <a:gd name="connsiteX7" fmla="*/ 2419350 w 2419350"/>
                  <a:gd name="connsiteY7" fmla="*/ 552450 h 1266825"/>
                  <a:gd name="connsiteX8" fmla="*/ 2162175 w 2419350"/>
                  <a:gd name="connsiteY8" fmla="*/ 742950 h 1266825"/>
                  <a:gd name="connsiteX9" fmla="*/ 1866900 w 2419350"/>
                  <a:gd name="connsiteY9" fmla="*/ 809625 h 1266825"/>
                  <a:gd name="connsiteX10" fmla="*/ 1800225 w 2419350"/>
                  <a:gd name="connsiteY10" fmla="*/ 1171575 h 1266825"/>
                  <a:gd name="connsiteX11" fmla="*/ 1581150 w 2419350"/>
                  <a:gd name="connsiteY11" fmla="*/ 1266825 h 1266825"/>
                  <a:gd name="connsiteX12" fmla="*/ 1152525 w 2419350"/>
                  <a:gd name="connsiteY12" fmla="*/ 1181100 h 1266825"/>
                  <a:gd name="connsiteX13" fmla="*/ 685800 w 2419350"/>
                  <a:gd name="connsiteY13" fmla="*/ 1181100 h 1266825"/>
                  <a:gd name="connsiteX14" fmla="*/ 504825 w 2419350"/>
                  <a:gd name="connsiteY14" fmla="*/ 1181100 h 1266825"/>
                  <a:gd name="connsiteX15" fmla="*/ 371475 w 2419350"/>
                  <a:gd name="connsiteY15" fmla="*/ 942975 h 1266825"/>
                  <a:gd name="connsiteX16" fmla="*/ 28575 w 2419350"/>
                  <a:gd name="connsiteY16" fmla="*/ 695325 h 1266825"/>
                  <a:gd name="connsiteX17" fmla="*/ 142875 w 2419350"/>
                  <a:gd name="connsiteY17" fmla="*/ 581025 h 1266825"/>
                  <a:gd name="connsiteX18" fmla="*/ 142875 w 2419350"/>
                  <a:gd name="connsiteY18" fmla="*/ 447675 h 1266825"/>
                  <a:gd name="connsiteX19" fmla="*/ 0 w 2419350"/>
                  <a:gd name="connsiteY19" fmla="*/ 381000 h 1266825"/>
                  <a:gd name="connsiteX20" fmla="*/ 723900 w 2419350"/>
                  <a:gd name="connsiteY20" fmla="*/ 762000 h 1266825"/>
                  <a:gd name="connsiteX0" fmla="*/ 95250 w 2419350"/>
                  <a:gd name="connsiteY0" fmla="*/ 409575 h 1266825"/>
                  <a:gd name="connsiteX1" fmla="*/ 552450 w 2419350"/>
                  <a:gd name="connsiteY1" fmla="*/ 342900 h 1266825"/>
                  <a:gd name="connsiteX2" fmla="*/ 695325 w 2419350"/>
                  <a:gd name="connsiteY2" fmla="*/ 152400 h 1266825"/>
                  <a:gd name="connsiteX3" fmla="*/ 1590675 w 2419350"/>
                  <a:gd name="connsiteY3" fmla="*/ 0 h 1266825"/>
                  <a:gd name="connsiteX4" fmla="*/ 2019300 w 2419350"/>
                  <a:gd name="connsiteY4" fmla="*/ 76200 h 1266825"/>
                  <a:gd name="connsiteX5" fmla="*/ 2162175 w 2419350"/>
                  <a:gd name="connsiteY5" fmla="*/ 76200 h 1266825"/>
                  <a:gd name="connsiteX6" fmla="*/ 2352675 w 2419350"/>
                  <a:gd name="connsiteY6" fmla="*/ 180975 h 1266825"/>
                  <a:gd name="connsiteX7" fmla="*/ 2419350 w 2419350"/>
                  <a:gd name="connsiteY7" fmla="*/ 552450 h 1266825"/>
                  <a:gd name="connsiteX8" fmla="*/ 2162175 w 2419350"/>
                  <a:gd name="connsiteY8" fmla="*/ 742950 h 1266825"/>
                  <a:gd name="connsiteX9" fmla="*/ 1866900 w 2419350"/>
                  <a:gd name="connsiteY9" fmla="*/ 809625 h 1266825"/>
                  <a:gd name="connsiteX10" fmla="*/ 1800225 w 2419350"/>
                  <a:gd name="connsiteY10" fmla="*/ 1171575 h 1266825"/>
                  <a:gd name="connsiteX11" fmla="*/ 1581150 w 2419350"/>
                  <a:gd name="connsiteY11" fmla="*/ 1266825 h 1266825"/>
                  <a:gd name="connsiteX12" fmla="*/ 1152525 w 2419350"/>
                  <a:gd name="connsiteY12" fmla="*/ 1181100 h 1266825"/>
                  <a:gd name="connsiteX13" fmla="*/ 685800 w 2419350"/>
                  <a:gd name="connsiteY13" fmla="*/ 1181100 h 1266825"/>
                  <a:gd name="connsiteX14" fmla="*/ 504825 w 2419350"/>
                  <a:gd name="connsiteY14" fmla="*/ 1181100 h 1266825"/>
                  <a:gd name="connsiteX15" fmla="*/ 371475 w 2419350"/>
                  <a:gd name="connsiteY15" fmla="*/ 942975 h 1266825"/>
                  <a:gd name="connsiteX16" fmla="*/ 28575 w 2419350"/>
                  <a:gd name="connsiteY16" fmla="*/ 695325 h 1266825"/>
                  <a:gd name="connsiteX17" fmla="*/ 142875 w 2419350"/>
                  <a:gd name="connsiteY17" fmla="*/ 581025 h 1266825"/>
                  <a:gd name="connsiteX18" fmla="*/ 142875 w 2419350"/>
                  <a:gd name="connsiteY18" fmla="*/ 447675 h 1266825"/>
                  <a:gd name="connsiteX19" fmla="*/ 0 w 2419350"/>
                  <a:gd name="connsiteY19" fmla="*/ 381000 h 1266825"/>
                  <a:gd name="connsiteX0" fmla="*/ 66675 w 2390775"/>
                  <a:gd name="connsiteY0" fmla="*/ 409575 h 1266825"/>
                  <a:gd name="connsiteX1" fmla="*/ 523875 w 2390775"/>
                  <a:gd name="connsiteY1" fmla="*/ 342900 h 1266825"/>
                  <a:gd name="connsiteX2" fmla="*/ 666750 w 2390775"/>
                  <a:gd name="connsiteY2" fmla="*/ 152400 h 1266825"/>
                  <a:gd name="connsiteX3" fmla="*/ 1562100 w 2390775"/>
                  <a:gd name="connsiteY3" fmla="*/ 0 h 1266825"/>
                  <a:gd name="connsiteX4" fmla="*/ 1990725 w 2390775"/>
                  <a:gd name="connsiteY4" fmla="*/ 76200 h 1266825"/>
                  <a:gd name="connsiteX5" fmla="*/ 2133600 w 2390775"/>
                  <a:gd name="connsiteY5" fmla="*/ 76200 h 1266825"/>
                  <a:gd name="connsiteX6" fmla="*/ 2324100 w 2390775"/>
                  <a:gd name="connsiteY6" fmla="*/ 180975 h 1266825"/>
                  <a:gd name="connsiteX7" fmla="*/ 2390775 w 2390775"/>
                  <a:gd name="connsiteY7" fmla="*/ 552450 h 1266825"/>
                  <a:gd name="connsiteX8" fmla="*/ 2133600 w 2390775"/>
                  <a:gd name="connsiteY8" fmla="*/ 742950 h 1266825"/>
                  <a:gd name="connsiteX9" fmla="*/ 1838325 w 2390775"/>
                  <a:gd name="connsiteY9" fmla="*/ 809625 h 1266825"/>
                  <a:gd name="connsiteX10" fmla="*/ 1771650 w 2390775"/>
                  <a:gd name="connsiteY10" fmla="*/ 1171575 h 1266825"/>
                  <a:gd name="connsiteX11" fmla="*/ 1552575 w 2390775"/>
                  <a:gd name="connsiteY11" fmla="*/ 1266825 h 1266825"/>
                  <a:gd name="connsiteX12" fmla="*/ 1123950 w 2390775"/>
                  <a:gd name="connsiteY12" fmla="*/ 1181100 h 1266825"/>
                  <a:gd name="connsiteX13" fmla="*/ 657225 w 2390775"/>
                  <a:gd name="connsiteY13" fmla="*/ 1181100 h 1266825"/>
                  <a:gd name="connsiteX14" fmla="*/ 476250 w 2390775"/>
                  <a:gd name="connsiteY14" fmla="*/ 1181100 h 1266825"/>
                  <a:gd name="connsiteX15" fmla="*/ 342900 w 2390775"/>
                  <a:gd name="connsiteY15" fmla="*/ 942975 h 1266825"/>
                  <a:gd name="connsiteX16" fmla="*/ 0 w 2390775"/>
                  <a:gd name="connsiteY16" fmla="*/ 695325 h 1266825"/>
                  <a:gd name="connsiteX17" fmla="*/ 114300 w 2390775"/>
                  <a:gd name="connsiteY17" fmla="*/ 581025 h 1266825"/>
                  <a:gd name="connsiteX18" fmla="*/ 114300 w 2390775"/>
                  <a:gd name="connsiteY18" fmla="*/ 447675 h 1266825"/>
                  <a:gd name="connsiteX0" fmla="*/ 66675 w 2390775"/>
                  <a:gd name="connsiteY0" fmla="*/ 409575 h 1266825"/>
                  <a:gd name="connsiteX1" fmla="*/ 523875 w 2390775"/>
                  <a:gd name="connsiteY1" fmla="*/ 342900 h 1266825"/>
                  <a:gd name="connsiteX2" fmla="*/ 666750 w 2390775"/>
                  <a:gd name="connsiteY2" fmla="*/ 152400 h 1266825"/>
                  <a:gd name="connsiteX3" fmla="*/ 1562100 w 2390775"/>
                  <a:gd name="connsiteY3" fmla="*/ 0 h 1266825"/>
                  <a:gd name="connsiteX4" fmla="*/ 1990725 w 2390775"/>
                  <a:gd name="connsiteY4" fmla="*/ 76200 h 1266825"/>
                  <a:gd name="connsiteX5" fmla="*/ 2133600 w 2390775"/>
                  <a:gd name="connsiteY5" fmla="*/ 76200 h 1266825"/>
                  <a:gd name="connsiteX6" fmla="*/ 2324100 w 2390775"/>
                  <a:gd name="connsiteY6" fmla="*/ 180975 h 1266825"/>
                  <a:gd name="connsiteX7" fmla="*/ 2390775 w 2390775"/>
                  <a:gd name="connsiteY7" fmla="*/ 552450 h 1266825"/>
                  <a:gd name="connsiteX8" fmla="*/ 2133600 w 2390775"/>
                  <a:gd name="connsiteY8" fmla="*/ 742950 h 1266825"/>
                  <a:gd name="connsiteX9" fmla="*/ 1838325 w 2390775"/>
                  <a:gd name="connsiteY9" fmla="*/ 809625 h 1266825"/>
                  <a:gd name="connsiteX10" fmla="*/ 1771650 w 2390775"/>
                  <a:gd name="connsiteY10" fmla="*/ 1171575 h 1266825"/>
                  <a:gd name="connsiteX11" fmla="*/ 1552575 w 2390775"/>
                  <a:gd name="connsiteY11" fmla="*/ 1266825 h 1266825"/>
                  <a:gd name="connsiteX12" fmla="*/ 1123950 w 2390775"/>
                  <a:gd name="connsiteY12" fmla="*/ 1181100 h 1266825"/>
                  <a:gd name="connsiteX13" fmla="*/ 657225 w 2390775"/>
                  <a:gd name="connsiteY13" fmla="*/ 1181100 h 1266825"/>
                  <a:gd name="connsiteX14" fmla="*/ 476250 w 2390775"/>
                  <a:gd name="connsiteY14" fmla="*/ 1181100 h 1266825"/>
                  <a:gd name="connsiteX15" fmla="*/ 342900 w 2390775"/>
                  <a:gd name="connsiteY15" fmla="*/ 942975 h 1266825"/>
                  <a:gd name="connsiteX16" fmla="*/ 0 w 2390775"/>
                  <a:gd name="connsiteY16" fmla="*/ 695325 h 1266825"/>
                  <a:gd name="connsiteX17" fmla="*/ 114300 w 2390775"/>
                  <a:gd name="connsiteY17" fmla="*/ 581025 h 1266825"/>
                  <a:gd name="connsiteX0" fmla="*/ 66675 w 2390775"/>
                  <a:gd name="connsiteY0" fmla="*/ 409575 h 1266825"/>
                  <a:gd name="connsiteX1" fmla="*/ 523875 w 2390775"/>
                  <a:gd name="connsiteY1" fmla="*/ 342900 h 1266825"/>
                  <a:gd name="connsiteX2" fmla="*/ 666750 w 2390775"/>
                  <a:gd name="connsiteY2" fmla="*/ 152400 h 1266825"/>
                  <a:gd name="connsiteX3" fmla="*/ 1562100 w 2390775"/>
                  <a:gd name="connsiteY3" fmla="*/ 0 h 1266825"/>
                  <a:gd name="connsiteX4" fmla="*/ 1990725 w 2390775"/>
                  <a:gd name="connsiteY4" fmla="*/ 76200 h 1266825"/>
                  <a:gd name="connsiteX5" fmla="*/ 2133600 w 2390775"/>
                  <a:gd name="connsiteY5" fmla="*/ 76200 h 1266825"/>
                  <a:gd name="connsiteX6" fmla="*/ 2324100 w 2390775"/>
                  <a:gd name="connsiteY6" fmla="*/ 180975 h 1266825"/>
                  <a:gd name="connsiteX7" fmla="*/ 2390775 w 2390775"/>
                  <a:gd name="connsiteY7" fmla="*/ 552450 h 1266825"/>
                  <a:gd name="connsiteX8" fmla="*/ 2133600 w 2390775"/>
                  <a:gd name="connsiteY8" fmla="*/ 742950 h 1266825"/>
                  <a:gd name="connsiteX9" fmla="*/ 1838325 w 2390775"/>
                  <a:gd name="connsiteY9" fmla="*/ 809625 h 1266825"/>
                  <a:gd name="connsiteX10" fmla="*/ 1771650 w 2390775"/>
                  <a:gd name="connsiteY10" fmla="*/ 1171575 h 1266825"/>
                  <a:gd name="connsiteX11" fmla="*/ 1552575 w 2390775"/>
                  <a:gd name="connsiteY11" fmla="*/ 1266825 h 1266825"/>
                  <a:gd name="connsiteX12" fmla="*/ 1123950 w 2390775"/>
                  <a:gd name="connsiteY12" fmla="*/ 1181100 h 1266825"/>
                  <a:gd name="connsiteX13" fmla="*/ 657225 w 2390775"/>
                  <a:gd name="connsiteY13" fmla="*/ 1181100 h 1266825"/>
                  <a:gd name="connsiteX14" fmla="*/ 476250 w 2390775"/>
                  <a:gd name="connsiteY14" fmla="*/ 1181100 h 1266825"/>
                  <a:gd name="connsiteX15" fmla="*/ 342900 w 2390775"/>
                  <a:gd name="connsiteY15" fmla="*/ 942975 h 1266825"/>
                  <a:gd name="connsiteX16" fmla="*/ 0 w 2390775"/>
                  <a:gd name="connsiteY16" fmla="*/ 695325 h 1266825"/>
                  <a:gd name="connsiteX17" fmla="*/ 114300 w 2390775"/>
                  <a:gd name="connsiteY17" fmla="*/ 581025 h 1266825"/>
                  <a:gd name="connsiteX18" fmla="*/ 66675 w 2390775"/>
                  <a:gd name="connsiteY18" fmla="*/ 409575 h 1266825"/>
                  <a:gd name="connsiteX0" fmla="*/ 0 w 2486025"/>
                  <a:gd name="connsiteY0" fmla="*/ 428625 h 1266825"/>
                  <a:gd name="connsiteX1" fmla="*/ 619125 w 2486025"/>
                  <a:gd name="connsiteY1" fmla="*/ 342900 h 1266825"/>
                  <a:gd name="connsiteX2" fmla="*/ 762000 w 2486025"/>
                  <a:gd name="connsiteY2" fmla="*/ 152400 h 1266825"/>
                  <a:gd name="connsiteX3" fmla="*/ 1657350 w 2486025"/>
                  <a:gd name="connsiteY3" fmla="*/ 0 h 1266825"/>
                  <a:gd name="connsiteX4" fmla="*/ 2085975 w 2486025"/>
                  <a:gd name="connsiteY4" fmla="*/ 76200 h 1266825"/>
                  <a:gd name="connsiteX5" fmla="*/ 2228850 w 2486025"/>
                  <a:gd name="connsiteY5" fmla="*/ 76200 h 1266825"/>
                  <a:gd name="connsiteX6" fmla="*/ 2419350 w 2486025"/>
                  <a:gd name="connsiteY6" fmla="*/ 180975 h 1266825"/>
                  <a:gd name="connsiteX7" fmla="*/ 2486025 w 2486025"/>
                  <a:gd name="connsiteY7" fmla="*/ 552450 h 1266825"/>
                  <a:gd name="connsiteX8" fmla="*/ 2228850 w 2486025"/>
                  <a:gd name="connsiteY8" fmla="*/ 742950 h 1266825"/>
                  <a:gd name="connsiteX9" fmla="*/ 1933575 w 2486025"/>
                  <a:gd name="connsiteY9" fmla="*/ 809625 h 1266825"/>
                  <a:gd name="connsiteX10" fmla="*/ 1866900 w 2486025"/>
                  <a:gd name="connsiteY10" fmla="*/ 1171575 h 1266825"/>
                  <a:gd name="connsiteX11" fmla="*/ 1647825 w 2486025"/>
                  <a:gd name="connsiteY11" fmla="*/ 1266825 h 1266825"/>
                  <a:gd name="connsiteX12" fmla="*/ 1219200 w 2486025"/>
                  <a:gd name="connsiteY12" fmla="*/ 1181100 h 1266825"/>
                  <a:gd name="connsiteX13" fmla="*/ 752475 w 2486025"/>
                  <a:gd name="connsiteY13" fmla="*/ 1181100 h 1266825"/>
                  <a:gd name="connsiteX14" fmla="*/ 571500 w 2486025"/>
                  <a:gd name="connsiteY14" fmla="*/ 1181100 h 1266825"/>
                  <a:gd name="connsiteX15" fmla="*/ 438150 w 2486025"/>
                  <a:gd name="connsiteY15" fmla="*/ 942975 h 1266825"/>
                  <a:gd name="connsiteX16" fmla="*/ 95250 w 2486025"/>
                  <a:gd name="connsiteY16" fmla="*/ 695325 h 1266825"/>
                  <a:gd name="connsiteX17" fmla="*/ 209550 w 2486025"/>
                  <a:gd name="connsiteY17" fmla="*/ 581025 h 1266825"/>
                  <a:gd name="connsiteX18" fmla="*/ 0 w 2486025"/>
                  <a:gd name="connsiteY18" fmla="*/ 428625 h 1266825"/>
                  <a:gd name="connsiteX0" fmla="*/ 0 w 2486025"/>
                  <a:gd name="connsiteY0" fmla="*/ 428625 h 1266825"/>
                  <a:gd name="connsiteX1" fmla="*/ 619125 w 2486025"/>
                  <a:gd name="connsiteY1" fmla="*/ 342900 h 1266825"/>
                  <a:gd name="connsiteX2" fmla="*/ 762000 w 2486025"/>
                  <a:gd name="connsiteY2" fmla="*/ 152400 h 1266825"/>
                  <a:gd name="connsiteX3" fmla="*/ 1657350 w 2486025"/>
                  <a:gd name="connsiteY3" fmla="*/ 0 h 1266825"/>
                  <a:gd name="connsiteX4" fmla="*/ 2085975 w 2486025"/>
                  <a:gd name="connsiteY4" fmla="*/ 76200 h 1266825"/>
                  <a:gd name="connsiteX5" fmla="*/ 2228850 w 2486025"/>
                  <a:gd name="connsiteY5" fmla="*/ 76200 h 1266825"/>
                  <a:gd name="connsiteX6" fmla="*/ 2419350 w 2486025"/>
                  <a:gd name="connsiteY6" fmla="*/ 180975 h 1266825"/>
                  <a:gd name="connsiteX7" fmla="*/ 2486025 w 2486025"/>
                  <a:gd name="connsiteY7" fmla="*/ 552450 h 1266825"/>
                  <a:gd name="connsiteX8" fmla="*/ 2228850 w 2486025"/>
                  <a:gd name="connsiteY8" fmla="*/ 742950 h 1266825"/>
                  <a:gd name="connsiteX9" fmla="*/ 1933575 w 2486025"/>
                  <a:gd name="connsiteY9" fmla="*/ 809625 h 1266825"/>
                  <a:gd name="connsiteX10" fmla="*/ 1866900 w 2486025"/>
                  <a:gd name="connsiteY10" fmla="*/ 1171575 h 1266825"/>
                  <a:gd name="connsiteX11" fmla="*/ 1647825 w 2486025"/>
                  <a:gd name="connsiteY11" fmla="*/ 1266825 h 1266825"/>
                  <a:gd name="connsiteX12" fmla="*/ 1219200 w 2486025"/>
                  <a:gd name="connsiteY12" fmla="*/ 1181100 h 1266825"/>
                  <a:gd name="connsiteX13" fmla="*/ 752475 w 2486025"/>
                  <a:gd name="connsiteY13" fmla="*/ 1181100 h 1266825"/>
                  <a:gd name="connsiteX14" fmla="*/ 571500 w 2486025"/>
                  <a:gd name="connsiteY14" fmla="*/ 1181100 h 1266825"/>
                  <a:gd name="connsiteX15" fmla="*/ 438150 w 2486025"/>
                  <a:gd name="connsiteY15" fmla="*/ 942975 h 1266825"/>
                  <a:gd name="connsiteX16" fmla="*/ 95250 w 2486025"/>
                  <a:gd name="connsiteY16" fmla="*/ 695325 h 1266825"/>
                  <a:gd name="connsiteX17" fmla="*/ 133350 w 2486025"/>
                  <a:gd name="connsiteY17" fmla="*/ 609600 h 1266825"/>
                  <a:gd name="connsiteX18" fmla="*/ 0 w 2486025"/>
                  <a:gd name="connsiteY18" fmla="*/ 428625 h 1266825"/>
                  <a:gd name="connsiteX0" fmla="*/ 0 w 2486025"/>
                  <a:gd name="connsiteY0" fmla="*/ 428625 h 1266825"/>
                  <a:gd name="connsiteX1" fmla="*/ 457200 w 2486025"/>
                  <a:gd name="connsiteY1" fmla="*/ 361950 h 1266825"/>
                  <a:gd name="connsiteX2" fmla="*/ 762000 w 2486025"/>
                  <a:gd name="connsiteY2" fmla="*/ 152400 h 1266825"/>
                  <a:gd name="connsiteX3" fmla="*/ 1657350 w 2486025"/>
                  <a:gd name="connsiteY3" fmla="*/ 0 h 1266825"/>
                  <a:gd name="connsiteX4" fmla="*/ 2085975 w 2486025"/>
                  <a:gd name="connsiteY4" fmla="*/ 76200 h 1266825"/>
                  <a:gd name="connsiteX5" fmla="*/ 2228850 w 2486025"/>
                  <a:gd name="connsiteY5" fmla="*/ 76200 h 1266825"/>
                  <a:gd name="connsiteX6" fmla="*/ 2419350 w 2486025"/>
                  <a:gd name="connsiteY6" fmla="*/ 180975 h 1266825"/>
                  <a:gd name="connsiteX7" fmla="*/ 2486025 w 2486025"/>
                  <a:gd name="connsiteY7" fmla="*/ 552450 h 1266825"/>
                  <a:gd name="connsiteX8" fmla="*/ 2228850 w 2486025"/>
                  <a:gd name="connsiteY8" fmla="*/ 742950 h 1266825"/>
                  <a:gd name="connsiteX9" fmla="*/ 1933575 w 2486025"/>
                  <a:gd name="connsiteY9" fmla="*/ 809625 h 1266825"/>
                  <a:gd name="connsiteX10" fmla="*/ 1866900 w 2486025"/>
                  <a:gd name="connsiteY10" fmla="*/ 1171575 h 1266825"/>
                  <a:gd name="connsiteX11" fmla="*/ 1647825 w 2486025"/>
                  <a:gd name="connsiteY11" fmla="*/ 1266825 h 1266825"/>
                  <a:gd name="connsiteX12" fmla="*/ 1219200 w 2486025"/>
                  <a:gd name="connsiteY12" fmla="*/ 1181100 h 1266825"/>
                  <a:gd name="connsiteX13" fmla="*/ 752475 w 2486025"/>
                  <a:gd name="connsiteY13" fmla="*/ 1181100 h 1266825"/>
                  <a:gd name="connsiteX14" fmla="*/ 571500 w 2486025"/>
                  <a:gd name="connsiteY14" fmla="*/ 1181100 h 1266825"/>
                  <a:gd name="connsiteX15" fmla="*/ 438150 w 2486025"/>
                  <a:gd name="connsiteY15" fmla="*/ 942975 h 1266825"/>
                  <a:gd name="connsiteX16" fmla="*/ 95250 w 2486025"/>
                  <a:gd name="connsiteY16" fmla="*/ 695325 h 1266825"/>
                  <a:gd name="connsiteX17" fmla="*/ 133350 w 2486025"/>
                  <a:gd name="connsiteY17" fmla="*/ 609600 h 1266825"/>
                  <a:gd name="connsiteX18" fmla="*/ 0 w 2486025"/>
                  <a:gd name="connsiteY18" fmla="*/ 428625 h 1266825"/>
                  <a:gd name="connsiteX0" fmla="*/ 0 w 2486025"/>
                  <a:gd name="connsiteY0" fmla="*/ 428625 h 1266825"/>
                  <a:gd name="connsiteX1" fmla="*/ 457200 w 2486025"/>
                  <a:gd name="connsiteY1" fmla="*/ 361950 h 1266825"/>
                  <a:gd name="connsiteX2" fmla="*/ 542925 w 2486025"/>
                  <a:gd name="connsiteY2" fmla="*/ 133350 h 1266825"/>
                  <a:gd name="connsiteX3" fmla="*/ 1657350 w 2486025"/>
                  <a:gd name="connsiteY3" fmla="*/ 0 h 1266825"/>
                  <a:gd name="connsiteX4" fmla="*/ 2085975 w 2486025"/>
                  <a:gd name="connsiteY4" fmla="*/ 76200 h 1266825"/>
                  <a:gd name="connsiteX5" fmla="*/ 2228850 w 2486025"/>
                  <a:gd name="connsiteY5" fmla="*/ 76200 h 1266825"/>
                  <a:gd name="connsiteX6" fmla="*/ 2419350 w 2486025"/>
                  <a:gd name="connsiteY6" fmla="*/ 180975 h 1266825"/>
                  <a:gd name="connsiteX7" fmla="*/ 2486025 w 2486025"/>
                  <a:gd name="connsiteY7" fmla="*/ 552450 h 1266825"/>
                  <a:gd name="connsiteX8" fmla="*/ 2228850 w 2486025"/>
                  <a:gd name="connsiteY8" fmla="*/ 742950 h 1266825"/>
                  <a:gd name="connsiteX9" fmla="*/ 1933575 w 2486025"/>
                  <a:gd name="connsiteY9" fmla="*/ 809625 h 1266825"/>
                  <a:gd name="connsiteX10" fmla="*/ 1866900 w 2486025"/>
                  <a:gd name="connsiteY10" fmla="*/ 1171575 h 1266825"/>
                  <a:gd name="connsiteX11" fmla="*/ 1647825 w 2486025"/>
                  <a:gd name="connsiteY11" fmla="*/ 1266825 h 1266825"/>
                  <a:gd name="connsiteX12" fmla="*/ 1219200 w 2486025"/>
                  <a:gd name="connsiteY12" fmla="*/ 1181100 h 1266825"/>
                  <a:gd name="connsiteX13" fmla="*/ 752475 w 2486025"/>
                  <a:gd name="connsiteY13" fmla="*/ 1181100 h 1266825"/>
                  <a:gd name="connsiteX14" fmla="*/ 571500 w 2486025"/>
                  <a:gd name="connsiteY14" fmla="*/ 1181100 h 1266825"/>
                  <a:gd name="connsiteX15" fmla="*/ 438150 w 2486025"/>
                  <a:gd name="connsiteY15" fmla="*/ 942975 h 1266825"/>
                  <a:gd name="connsiteX16" fmla="*/ 95250 w 2486025"/>
                  <a:gd name="connsiteY16" fmla="*/ 695325 h 1266825"/>
                  <a:gd name="connsiteX17" fmla="*/ 133350 w 2486025"/>
                  <a:gd name="connsiteY17" fmla="*/ 609600 h 1266825"/>
                  <a:gd name="connsiteX18" fmla="*/ 0 w 2486025"/>
                  <a:gd name="connsiteY18" fmla="*/ 428625 h 1266825"/>
                  <a:gd name="connsiteX0" fmla="*/ 0 w 2486025"/>
                  <a:gd name="connsiteY0" fmla="*/ 428625 h 1266825"/>
                  <a:gd name="connsiteX1" fmla="*/ 457200 w 2486025"/>
                  <a:gd name="connsiteY1" fmla="*/ 361950 h 1266825"/>
                  <a:gd name="connsiteX2" fmla="*/ 542925 w 2486025"/>
                  <a:gd name="connsiteY2" fmla="*/ 133350 h 1266825"/>
                  <a:gd name="connsiteX3" fmla="*/ 1657350 w 2486025"/>
                  <a:gd name="connsiteY3" fmla="*/ 0 h 1266825"/>
                  <a:gd name="connsiteX4" fmla="*/ 2085975 w 2486025"/>
                  <a:gd name="connsiteY4" fmla="*/ 76200 h 1266825"/>
                  <a:gd name="connsiteX5" fmla="*/ 2228850 w 2486025"/>
                  <a:gd name="connsiteY5" fmla="*/ 76200 h 1266825"/>
                  <a:gd name="connsiteX6" fmla="*/ 2419350 w 2486025"/>
                  <a:gd name="connsiteY6" fmla="*/ 180975 h 1266825"/>
                  <a:gd name="connsiteX7" fmla="*/ 2486025 w 2486025"/>
                  <a:gd name="connsiteY7" fmla="*/ 552450 h 1266825"/>
                  <a:gd name="connsiteX8" fmla="*/ 2228850 w 2486025"/>
                  <a:gd name="connsiteY8" fmla="*/ 742950 h 1266825"/>
                  <a:gd name="connsiteX9" fmla="*/ 1981200 w 2486025"/>
                  <a:gd name="connsiteY9" fmla="*/ 856029 h 1266825"/>
                  <a:gd name="connsiteX10" fmla="*/ 1866900 w 2486025"/>
                  <a:gd name="connsiteY10" fmla="*/ 1171575 h 1266825"/>
                  <a:gd name="connsiteX11" fmla="*/ 1647825 w 2486025"/>
                  <a:gd name="connsiteY11" fmla="*/ 1266825 h 1266825"/>
                  <a:gd name="connsiteX12" fmla="*/ 1219200 w 2486025"/>
                  <a:gd name="connsiteY12" fmla="*/ 1181100 h 1266825"/>
                  <a:gd name="connsiteX13" fmla="*/ 752475 w 2486025"/>
                  <a:gd name="connsiteY13" fmla="*/ 1181100 h 1266825"/>
                  <a:gd name="connsiteX14" fmla="*/ 571500 w 2486025"/>
                  <a:gd name="connsiteY14" fmla="*/ 1181100 h 1266825"/>
                  <a:gd name="connsiteX15" fmla="*/ 438150 w 2486025"/>
                  <a:gd name="connsiteY15" fmla="*/ 942975 h 1266825"/>
                  <a:gd name="connsiteX16" fmla="*/ 95250 w 2486025"/>
                  <a:gd name="connsiteY16" fmla="*/ 695325 h 1266825"/>
                  <a:gd name="connsiteX17" fmla="*/ 133350 w 2486025"/>
                  <a:gd name="connsiteY17" fmla="*/ 609600 h 1266825"/>
                  <a:gd name="connsiteX18" fmla="*/ 0 w 2486025"/>
                  <a:gd name="connsiteY18" fmla="*/ 428625 h 1266825"/>
                  <a:gd name="connsiteX0" fmla="*/ 0 w 2486025"/>
                  <a:gd name="connsiteY0" fmla="*/ 428625 h 1266825"/>
                  <a:gd name="connsiteX1" fmla="*/ 457200 w 2486025"/>
                  <a:gd name="connsiteY1" fmla="*/ 361950 h 1266825"/>
                  <a:gd name="connsiteX2" fmla="*/ 542925 w 2486025"/>
                  <a:gd name="connsiteY2" fmla="*/ 133350 h 1266825"/>
                  <a:gd name="connsiteX3" fmla="*/ 1657350 w 2486025"/>
                  <a:gd name="connsiteY3" fmla="*/ 0 h 1266825"/>
                  <a:gd name="connsiteX4" fmla="*/ 2085975 w 2486025"/>
                  <a:gd name="connsiteY4" fmla="*/ 76200 h 1266825"/>
                  <a:gd name="connsiteX5" fmla="*/ 2228850 w 2486025"/>
                  <a:gd name="connsiteY5" fmla="*/ 76200 h 1266825"/>
                  <a:gd name="connsiteX6" fmla="*/ 2419350 w 2486025"/>
                  <a:gd name="connsiteY6" fmla="*/ 180975 h 1266825"/>
                  <a:gd name="connsiteX7" fmla="*/ 2486025 w 2486025"/>
                  <a:gd name="connsiteY7" fmla="*/ 552450 h 1266825"/>
                  <a:gd name="connsiteX8" fmla="*/ 2295525 w 2486025"/>
                  <a:gd name="connsiteY8" fmla="*/ 773887 h 1266825"/>
                  <a:gd name="connsiteX9" fmla="*/ 1981200 w 2486025"/>
                  <a:gd name="connsiteY9" fmla="*/ 856029 h 1266825"/>
                  <a:gd name="connsiteX10" fmla="*/ 1866900 w 2486025"/>
                  <a:gd name="connsiteY10" fmla="*/ 1171575 h 1266825"/>
                  <a:gd name="connsiteX11" fmla="*/ 1647825 w 2486025"/>
                  <a:gd name="connsiteY11" fmla="*/ 1266825 h 1266825"/>
                  <a:gd name="connsiteX12" fmla="*/ 1219200 w 2486025"/>
                  <a:gd name="connsiteY12" fmla="*/ 1181100 h 1266825"/>
                  <a:gd name="connsiteX13" fmla="*/ 752475 w 2486025"/>
                  <a:gd name="connsiteY13" fmla="*/ 1181100 h 1266825"/>
                  <a:gd name="connsiteX14" fmla="*/ 571500 w 2486025"/>
                  <a:gd name="connsiteY14" fmla="*/ 1181100 h 1266825"/>
                  <a:gd name="connsiteX15" fmla="*/ 438150 w 2486025"/>
                  <a:gd name="connsiteY15" fmla="*/ 942975 h 1266825"/>
                  <a:gd name="connsiteX16" fmla="*/ 95250 w 2486025"/>
                  <a:gd name="connsiteY16" fmla="*/ 695325 h 1266825"/>
                  <a:gd name="connsiteX17" fmla="*/ 133350 w 2486025"/>
                  <a:gd name="connsiteY17" fmla="*/ 609600 h 1266825"/>
                  <a:gd name="connsiteX18" fmla="*/ 0 w 2486025"/>
                  <a:gd name="connsiteY18" fmla="*/ 428625 h 1266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486025" h="1266825">
                    <a:moveTo>
                      <a:pt x="0" y="428625"/>
                    </a:moveTo>
                    <a:lnTo>
                      <a:pt x="457200" y="361950"/>
                    </a:lnTo>
                    <a:lnTo>
                      <a:pt x="542925" y="133350"/>
                    </a:lnTo>
                    <a:lnTo>
                      <a:pt x="1657350" y="0"/>
                    </a:lnTo>
                    <a:lnTo>
                      <a:pt x="2085975" y="76200"/>
                    </a:lnTo>
                    <a:lnTo>
                      <a:pt x="2228850" y="76200"/>
                    </a:lnTo>
                    <a:lnTo>
                      <a:pt x="2419350" y="180975"/>
                    </a:lnTo>
                    <a:lnTo>
                      <a:pt x="2486025" y="552450"/>
                    </a:lnTo>
                    <a:lnTo>
                      <a:pt x="2295525" y="773887"/>
                    </a:lnTo>
                    <a:lnTo>
                      <a:pt x="1981200" y="856029"/>
                    </a:lnTo>
                    <a:lnTo>
                      <a:pt x="1866900" y="1171575"/>
                    </a:lnTo>
                    <a:lnTo>
                      <a:pt x="1647825" y="1266825"/>
                    </a:lnTo>
                    <a:lnTo>
                      <a:pt x="1219200" y="1181100"/>
                    </a:lnTo>
                    <a:lnTo>
                      <a:pt x="752475" y="1181100"/>
                    </a:lnTo>
                    <a:lnTo>
                      <a:pt x="571500" y="1181100"/>
                    </a:lnTo>
                    <a:lnTo>
                      <a:pt x="438150" y="942975"/>
                    </a:lnTo>
                    <a:lnTo>
                      <a:pt x="95250" y="695325"/>
                    </a:lnTo>
                    <a:lnTo>
                      <a:pt x="133350" y="609600"/>
                    </a:lnTo>
                    <a:lnTo>
                      <a:pt x="0" y="428625"/>
                    </a:ln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65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2" name="楕円 551">
                <a:extLst>
                  <a:ext uri="{FF2B5EF4-FFF2-40B4-BE49-F238E27FC236}">
                    <a16:creationId xmlns:a16="http://schemas.microsoft.com/office/drawing/2014/main" id="{7191F463-881A-45C1-8735-274B6790E3D4}"/>
                  </a:ext>
                </a:extLst>
              </p:cNvPr>
              <p:cNvSpPr/>
              <p:nvPr/>
            </p:nvSpPr>
            <p:spPr>
              <a:xfrm rot="1389958">
                <a:off x="1687796" y="2236935"/>
                <a:ext cx="1026158" cy="1257920"/>
              </a:xfrm>
              <a:prstGeom prst="ellipse">
                <a:avLst/>
              </a:prstGeom>
              <a:pattFill prst="lgConfetti">
                <a:fgClr>
                  <a:srgbClr val="FFC000">
                    <a:lumMod val="20000"/>
                    <a:lumOff val="80000"/>
                  </a:srgbClr>
                </a:fgClr>
                <a:bgClr>
                  <a:srgbClr val="FFC000">
                    <a:lumMod val="60000"/>
                    <a:lumOff val="4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3" name="月 552">
                <a:extLst>
                  <a:ext uri="{FF2B5EF4-FFF2-40B4-BE49-F238E27FC236}">
                    <a16:creationId xmlns:a16="http://schemas.microsoft.com/office/drawing/2014/main" id="{9435FBE0-8A2F-4CB2-AFD5-61CC3390D564}"/>
                  </a:ext>
                </a:extLst>
              </p:cNvPr>
              <p:cNvSpPr/>
              <p:nvPr/>
            </p:nvSpPr>
            <p:spPr>
              <a:xfrm>
                <a:off x="1376863" y="2509195"/>
                <a:ext cx="338112" cy="1087514"/>
              </a:xfrm>
              <a:prstGeom prst="moon">
                <a:avLst>
                  <a:gd name="adj" fmla="val 30182"/>
                </a:avLst>
              </a:prstGeom>
              <a:solidFill>
                <a:sysClr val="window" lastClr="FFFFFF">
                  <a:lumMod val="50000"/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4" name="月 553">
                <a:extLst>
                  <a:ext uri="{FF2B5EF4-FFF2-40B4-BE49-F238E27FC236}">
                    <a16:creationId xmlns:a16="http://schemas.microsoft.com/office/drawing/2014/main" id="{42086A86-DD85-473B-9362-9E0A7AFD983F}"/>
                  </a:ext>
                </a:extLst>
              </p:cNvPr>
              <p:cNvSpPr/>
              <p:nvPr/>
            </p:nvSpPr>
            <p:spPr>
              <a:xfrm rot="1916568">
                <a:off x="1183332" y="2203895"/>
                <a:ext cx="364248" cy="1097701"/>
              </a:xfrm>
              <a:prstGeom prst="moon">
                <a:avLst>
                  <a:gd name="adj" fmla="val 30182"/>
                </a:avLst>
              </a:prstGeom>
              <a:solidFill>
                <a:sysClr val="window" lastClr="FFFFFF">
                  <a:lumMod val="50000"/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5" name="楕円 554">
                <a:extLst>
                  <a:ext uri="{FF2B5EF4-FFF2-40B4-BE49-F238E27FC236}">
                    <a16:creationId xmlns:a16="http://schemas.microsoft.com/office/drawing/2014/main" id="{04C63B69-EA08-4441-B40A-BA855655B036}"/>
                  </a:ext>
                </a:extLst>
              </p:cNvPr>
              <p:cNvSpPr/>
              <p:nvPr/>
            </p:nvSpPr>
            <p:spPr>
              <a:xfrm rot="3700064">
                <a:off x="2360892" y="2292769"/>
                <a:ext cx="173663" cy="332968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6" name="楕円 555">
                <a:extLst>
                  <a:ext uri="{FF2B5EF4-FFF2-40B4-BE49-F238E27FC236}">
                    <a16:creationId xmlns:a16="http://schemas.microsoft.com/office/drawing/2014/main" id="{A450172A-CCC1-4AED-A8E5-93D2F188161B}"/>
                  </a:ext>
                </a:extLst>
              </p:cNvPr>
              <p:cNvSpPr/>
              <p:nvPr/>
            </p:nvSpPr>
            <p:spPr>
              <a:xfrm rot="3700064">
                <a:off x="2435187" y="2439454"/>
                <a:ext cx="173663" cy="332968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7" name="楕円 556">
                <a:extLst>
                  <a:ext uri="{FF2B5EF4-FFF2-40B4-BE49-F238E27FC236}">
                    <a16:creationId xmlns:a16="http://schemas.microsoft.com/office/drawing/2014/main" id="{F8C13482-92A5-45E4-88C1-30DA1A50C602}"/>
                  </a:ext>
                </a:extLst>
              </p:cNvPr>
              <p:cNvSpPr/>
              <p:nvPr/>
            </p:nvSpPr>
            <p:spPr>
              <a:xfrm rot="1389958">
                <a:off x="1698430" y="2323300"/>
                <a:ext cx="914271" cy="1095368"/>
              </a:xfrm>
              <a:prstGeom prst="ellipse">
                <a:avLst/>
              </a:prstGeom>
              <a:pattFill prst="lgConfetti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8" name="楕円 557">
                <a:extLst>
                  <a:ext uri="{FF2B5EF4-FFF2-40B4-BE49-F238E27FC236}">
                    <a16:creationId xmlns:a16="http://schemas.microsoft.com/office/drawing/2014/main" id="{0E356926-CBFE-4172-8801-9DCCF9695201}"/>
                  </a:ext>
                </a:extLst>
              </p:cNvPr>
              <p:cNvSpPr/>
              <p:nvPr/>
            </p:nvSpPr>
            <p:spPr>
              <a:xfrm rot="1389958">
                <a:off x="1806142" y="2543920"/>
                <a:ext cx="534578" cy="640466"/>
              </a:xfrm>
              <a:prstGeom prst="ellipse">
                <a:avLst/>
              </a:prstGeom>
              <a:pattFill prst="lgConfetti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9" name="楕円 558">
                <a:extLst>
                  <a:ext uri="{FF2B5EF4-FFF2-40B4-BE49-F238E27FC236}">
                    <a16:creationId xmlns:a16="http://schemas.microsoft.com/office/drawing/2014/main" id="{0A7510BC-34B4-48F9-8F71-B9C3BD14275B}"/>
                  </a:ext>
                </a:extLst>
              </p:cNvPr>
              <p:cNvSpPr/>
              <p:nvPr/>
            </p:nvSpPr>
            <p:spPr>
              <a:xfrm rot="1389958">
                <a:off x="1843622" y="2680117"/>
                <a:ext cx="307218" cy="368072"/>
              </a:xfrm>
              <a:prstGeom prst="ellipse">
                <a:avLst/>
              </a:prstGeom>
              <a:pattFill prst="lgConfetti">
                <a:fgClr>
                  <a:srgbClr val="FFC00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0" name="フリーフォーム: 図形 559">
                <a:extLst>
                  <a:ext uri="{FF2B5EF4-FFF2-40B4-BE49-F238E27FC236}">
                    <a16:creationId xmlns:a16="http://schemas.microsoft.com/office/drawing/2014/main" id="{B0C4AA87-3819-496D-9DDC-AF1E8C980494}"/>
                  </a:ext>
                </a:extLst>
              </p:cNvPr>
              <p:cNvSpPr/>
              <p:nvPr/>
            </p:nvSpPr>
            <p:spPr>
              <a:xfrm rot="1389958">
                <a:off x="1696951" y="2192266"/>
                <a:ext cx="740899" cy="1245999"/>
              </a:xfrm>
              <a:custGeom>
                <a:avLst/>
                <a:gdLst>
                  <a:gd name="connsiteX0" fmla="*/ 313365 w 740899"/>
                  <a:gd name="connsiteY0" fmla="*/ 37506 h 1245999"/>
                  <a:gd name="connsiteX1" fmla="*/ 409676 w 740899"/>
                  <a:gd name="connsiteY1" fmla="*/ 857 h 1245999"/>
                  <a:gd name="connsiteX2" fmla="*/ 416613 w 740899"/>
                  <a:gd name="connsiteY2" fmla="*/ 0 h 1245999"/>
                  <a:gd name="connsiteX3" fmla="*/ 357565 w 740899"/>
                  <a:gd name="connsiteY3" fmla="*/ 39289 h 1245999"/>
                  <a:gd name="connsiteX4" fmla="*/ 131354 w 740899"/>
                  <a:gd name="connsiteY4" fmla="*/ 560832 h 1245999"/>
                  <a:gd name="connsiteX5" fmla="*/ 644433 w 740899"/>
                  <a:gd name="connsiteY5" fmla="*/ 1189792 h 1245999"/>
                  <a:gd name="connsiteX6" fmla="*/ 740899 w 740899"/>
                  <a:gd name="connsiteY6" fmla="*/ 1177871 h 1245999"/>
                  <a:gd name="connsiteX7" fmla="*/ 712793 w 740899"/>
                  <a:gd name="connsiteY7" fmla="*/ 1196572 h 1245999"/>
                  <a:gd name="connsiteX8" fmla="*/ 513079 w 740899"/>
                  <a:gd name="connsiteY8" fmla="*/ 1245999 h 1245999"/>
                  <a:gd name="connsiteX9" fmla="*/ 0 w 740899"/>
                  <a:gd name="connsiteY9" fmla="*/ 617039 h 1245999"/>
                  <a:gd name="connsiteX10" fmla="*/ 313365 w 740899"/>
                  <a:gd name="connsiteY10" fmla="*/ 37506 h 1245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40899" h="1245999">
                    <a:moveTo>
                      <a:pt x="313365" y="37506"/>
                    </a:moveTo>
                    <a:cubicBezTo>
                      <a:pt x="344057" y="21592"/>
                      <a:pt x="376276" y="9235"/>
                      <a:pt x="409676" y="857"/>
                    </a:cubicBezTo>
                    <a:lnTo>
                      <a:pt x="416613" y="0"/>
                    </a:lnTo>
                    <a:lnTo>
                      <a:pt x="357565" y="39289"/>
                    </a:lnTo>
                    <a:cubicBezTo>
                      <a:pt x="221085" y="152317"/>
                      <a:pt x="131354" y="343729"/>
                      <a:pt x="131354" y="560832"/>
                    </a:cubicBezTo>
                    <a:cubicBezTo>
                      <a:pt x="131354" y="908197"/>
                      <a:pt x="361067" y="1189792"/>
                      <a:pt x="644433" y="1189792"/>
                    </a:cubicBezTo>
                    <a:lnTo>
                      <a:pt x="740899" y="1177871"/>
                    </a:lnTo>
                    <a:lnTo>
                      <a:pt x="712793" y="1196572"/>
                    </a:lnTo>
                    <a:cubicBezTo>
                      <a:pt x="651409" y="1228399"/>
                      <a:pt x="583920" y="1245999"/>
                      <a:pt x="513079" y="1245999"/>
                    </a:cubicBezTo>
                    <a:cubicBezTo>
                      <a:pt x="229713" y="1245999"/>
                      <a:pt x="0" y="964404"/>
                      <a:pt x="0" y="617039"/>
                    </a:cubicBezTo>
                    <a:cubicBezTo>
                      <a:pt x="0" y="356515"/>
                      <a:pt x="129214" y="132987"/>
                      <a:pt x="313365" y="37506"/>
                    </a:cubicBez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61" name="グループ化 460">
              <a:extLst>
                <a:ext uri="{FF2B5EF4-FFF2-40B4-BE49-F238E27FC236}">
                  <a16:creationId xmlns:a16="http://schemas.microsoft.com/office/drawing/2014/main" id="{0E0A6F2D-7802-4673-B8D3-9B49D43FFC51}"/>
                </a:ext>
              </a:extLst>
            </p:cNvPr>
            <p:cNvGrpSpPr/>
            <p:nvPr/>
          </p:nvGrpSpPr>
          <p:grpSpPr>
            <a:xfrm rot="911483" flipH="1">
              <a:off x="5092674" y="3579921"/>
              <a:ext cx="816440" cy="832412"/>
              <a:chOff x="3677160" y="2012443"/>
              <a:chExt cx="2986901" cy="3045332"/>
            </a:xfrm>
          </p:grpSpPr>
          <p:sp>
            <p:nvSpPr>
              <p:cNvPr id="516" name="フリーフォーム: 図形 515">
                <a:extLst>
                  <a:ext uri="{FF2B5EF4-FFF2-40B4-BE49-F238E27FC236}">
                    <a16:creationId xmlns:a16="http://schemas.microsoft.com/office/drawing/2014/main" id="{159099E8-F6DD-4BFA-8ECE-D52CC8B43D26}"/>
                  </a:ext>
                </a:extLst>
              </p:cNvPr>
              <p:cNvSpPr/>
              <p:nvPr/>
            </p:nvSpPr>
            <p:spPr>
              <a:xfrm>
                <a:off x="5273040" y="2209800"/>
                <a:ext cx="289560" cy="190500"/>
              </a:xfrm>
              <a:custGeom>
                <a:avLst/>
                <a:gdLst>
                  <a:gd name="connsiteX0" fmla="*/ 0 w 289560"/>
                  <a:gd name="connsiteY0" fmla="*/ 53340 h 190500"/>
                  <a:gd name="connsiteX1" fmla="*/ 167640 w 289560"/>
                  <a:gd name="connsiteY1" fmla="*/ 38100 h 190500"/>
                  <a:gd name="connsiteX2" fmla="*/ 251460 w 289560"/>
                  <a:gd name="connsiteY2" fmla="*/ 0 h 190500"/>
                  <a:gd name="connsiteX3" fmla="*/ 289560 w 289560"/>
                  <a:gd name="connsiteY3" fmla="*/ 60960 h 190500"/>
                  <a:gd name="connsiteX4" fmla="*/ 281940 w 289560"/>
                  <a:gd name="connsiteY4" fmla="*/ 121920 h 190500"/>
                  <a:gd name="connsiteX5" fmla="*/ 68580 w 289560"/>
                  <a:gd name="connsiteY5" fmla="*/ 19050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9560" h="190500">
                    <a:moveTo>
                      <a:pt x="0" y="53340"/>
                    </a:moveTo>
                    <a:lnTo>
                      <a:pt x="167640" y="38100"/>
                    </a:lnTo>
                    <a:lnTo>
                      <a:pt x="251460" y="0"/>
                    </a:lnTo>
                    <a:lnTo>
                      <a:pt x="289560" y="60960"/>
                    </a:lnTo>
                    <a:lnTo>
                      <a:pt x="281940" y="121920"/>
                    </a:lnTo>
                    <a:lnTo>
                      <a:pt x="68580" y="19050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7" name="フリーフォーム: 図形 516">
                <a:extLst>
                  <a:ext uri="{FF2B5EF4-FFF2-40B4-BE49-F238E27FC236}">
                    <a16:creationId xmlns:a16="http://schemas.microsoft.com/office/drawing/2014/main" id="{2791F3AE-8E63-4B50-9A3A-222AF02ADC65}"/>
                  </a:ext>
                </a:extLst>
              </p:cNvPr>
              <p:cNvSpPr/>
              <p:nvPr/>
            </p:nvSpPr>
            <p:spPr>
              <a:xfrm>
                <a:off x="6134100" y="3535680"/>
                <a:ext cx="523875" cy="316220"/>
              </a:xfrm>
              <a:custGeom>
                <a:avLst/>
                <a:gdLst>
                  <a:gd name="connsiteX0" fmla="*/ 129540 w 586740"/>
                  <a:gd name="connsiteY0" fmla="*/ 0 h 289560"/>
                  <a:gd name="connsiteX1" fmla="*/ 335280 w 586740"/>
                  <a:gd name="connsiteY1" fmla="*/ 45720 h 289560"/>
                  <a:gd name="connsiteX2" fmla="*/ 541020 w 586740"/>
                  <a:gd name="connsiteY2" fmla="*/ 45720 h 289560"/>
                  <a:gd name="connsiteX3" fmla="*/ 586740 w 586740"/>
                  <a:gd name="connsiteY3" fmla="*/ 114300 h 289560"/>
                  <a:gd name="connsiteX4" fmla="*/ 571500 w 586740"/>
                  <a:gd name="connsiteY4" fmla="*/ 205740 h 289560"/>
                  <a:gd name="connsiteX5" fmla="*/ 335280 w 586740"/>
                  <a:gd name="connsiteY5" fmla="*/ 266700 h 289560"/>
                  <a:gd name="connsiteX6" fmla="*/ 0 w 586740"/>
                  <a:gd name="connsiteY6" fmla="*/ 289560 h 289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6740" h="289560">
                    <a:moveTo>
                      <a:pt x="129540" y="0"/>
                    </a:moveTo>
                    <a:lnTo>
                      <a:pt x="335280" y="45720"/>
                    </a:lnTo>
                    <a:lnTo>
                      <a:pt x="541020" y="45720"/>
                    </a:lnTo>
                    <a:lnTo>
                      <a:pt x="586740" y="114300"/>
                    </a:lnTo>
                    <a:lnTo>
                      <a:pt x="571500" y="205740"/>
                    </a:lnTo>
                    <a:lnTo>
                      <a:pt x="335280" y="266700"/>
                    </a:lnTo>
                    <a:lnTo>
                      <a:pt x="0" y="28956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8" name="フリーフォーム: 図形 517">
                <a:extLst>
                  <a:ext uri="{FF2B5EF4-FFF2-40B4-BE49-F238E27FC236}">
                    <a16:creationId xmlns:a16="http://schemas.microsoft.com/office/drawing/2014/main" id="{CEFA71A1-AD98-43A1-A122-C5A3548D8EF3}"/>
                  </a:ext>
                </a:extLst>
              </p:cNvPr>
              <p:cNvSpPr/>
              <p:nvPr/>
            </p:nvSpPr>
            <p:spPr>
              <a:xfrm rot="2786515" flipH="1">
                <a:off x="3599169" y="3481918"/>
                <a:ext cx="694341" cy="317645"/>
              </a:xfrm>
              <a:custGeom>
                <a:avLst/>
                <a:gdLst>
                  <a:gd name="connsiteX0" fmla="*/ 129540 w 586740"/>
                  <a:gd name="connsiteY0" fmla="*/ 0 h 289560"/>
                  <a:gd name="connsiteX1" fmla="*/ 335280 w 586740"/>
                  <a:gd name="connsiteY1" fmla="*/ 45720 h 289560"/>
                  <a:gd name="connsiteX2" fmla="*/ 541020 w 586740"/>
                  <a:gd name="connsiteY2" fmla="*/ 45720 h 289560"/>
                  <a:gd name="connsiteX3" fmla="*/ 586740 w 586740"/>
                  <a:gd name="connsiteY3" fmla="*/ 114300 h 289560"/>
                  <a:gd name="connsiteX4" fmla="*/ 571500 w 586740"/>
                  <a:gd name="connsiteY4" fmla="*/ 205740 h 289560"/>
                  <a:gd name="connsiteX5" fmla="*/ 335280 w 586740"/>
                  <a:gd name="connsiteY5" fmla="*/ 266700 h 289560"/>
                  <a:gd name="connsiteX6" fmla="*/ 0 w 586740"/>
                  <a:gd name="connsiteY6" fmla="*/ 289560 h 289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6740" h="289560">
                    <a:moveTo>
                      <a:pt x="129540" y="0"/>
                    </a:moveTo>
                    <a:lnTo>
                      <a:pt x="335280" y="45720"/>
                    </a:lnTo>
                    <a:lnTo>
                      <a:pt x="541020" y="45720"/>
                    </a:lnTo>
                    <a:lnTo>
                      <a:pt x="586740" y="114300"/>
                    </a:lnTo>
                    <a:lnTo>
                      <a:pt x="571500" y="205740"/>
                    </a:lnTo>
                    <a:lnTo>
                      <a:pt x="335280" y="266700"/>
                    </a:lnTo>
                    <a:lnTo>
                      <a:pt x="0" y="28956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9" name="フリーフォーム: 図形 518">
                <a:extLst>
                  <a:ext uri="{FF2B5EF4-FFF2-40B4-BE49-F238E27FC236}">
                    <a16:creationId xmlns:a16="http://schemas.microsoft.com/office/drawing/2014/main" id="{439BBFCA-D2AD-485F-97A2-B790D9A133B1}"/>
                  </a:ext>
                </a:extLst>
              </p:cNvPr>
              <p:cNvSpPr/>
              <p:nvPr/>
            </p:nvSpPr>
            <p:spPr>
              <a:xfrm>
                <a:off x="5600700" y="2461260"/>
                <a:ext cx="228600" cy="198120"/>
              </a:xfrm>
              <a:custGeom>
                <a:avLst/>
                <a:gdLst>
                  <a:gd name="connsiteX0" fmla="*/ 0 w 228600"/>
                  <a:gd name="connsiteY0" fmla="*/ 76200 h 198120"/>
                  <a:gd name="connsiteX1" fmla="*/ 114300 w 228600"/>
                  <a:gd name="connsiteY1" fmla="*/ 45720 h 198120"/>
                  <a:gd name="connsiteX2" fmla="*/ 182880 w 228600"/>
                  <a:gd name="connsiteY2" fmla="*/ 0 h 198120"/>
                  <a:gd name="connsiteX3" fmla="*/ 182880 w 228600"/>
                  <a:gd name="connsiteY3" fmla="*/ 0 h 198120"/>
                  <a:gd name="connsiteX4" fmla="*/ 228600 w 228600"/>
                  <a:gd name="connsiteY4" fmla="*/ 114300 h 198120"/>
                  <a:gd name="connsiteX5" fmla="*/ 114300 w 228600"/>
                  <a:gd name="connsiteY5" fmla="*/ 198120 h 198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8600" h="198120">
                    <a:moveTo>
                      <a:pt x="0" y="76200"/>
                    </a:moveTo>
                    <a:lnTo>
                      <a:pt x="114300" y="45720"/>
                    </a:lnTo>
                    <a:lnTo>
                      <a:pt x="182880" y="0"/>
                    </a:lnTo>
                    <a:lnTo>
                      <a:pt x="182880" y="0"/>
                    </a:lnTo>
                    <a:lnTo>
                      <a:pt x="228600" y="114300"/>
                    </a:lnTo>
                    <a:lnTo>
                      <a:pt x="114300" y="19812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0" name="フリーフォーム: 図形 519">
                <a:extLst>
                  <a:ext uri="{FF2B5EF4-FFF2-40B4-BE49-F238E27FC236}">
                    <a16:creationId xmlns:a16="http://schemas.microsoft.com/office/drawing/2014/main" id="{285D8518-228A-41DE-8621-8E95E2E6B73C}"/>
                  </a:ext>
                </a:extLst>
              </p:cNvPr>
              <p:cNvSpPr/>
              <p:nvPr/>
            </p:nvSpPr>
            <p:spPr>
              <a:xfrm flipH="1">
                <a:off x="4580812" y="2219324"/>
                <a:ext cx="454919" cy="219076"/>
              </a:xfrm>
              <a:custGeom>
                <a:avLst/>
                <a:gdLst>
                  <a:gd name="connsiteX0" fmla="*/ 0 w 438150"/>
                  <a:gd name="connsiteY0" fmla="*/ 9525 h 276225"/>
                  <a:gd name="connsiteX1" fmla="*/ 266700 w 438150"/>
                  <a:gd name="connsiteY1" fmla="*/ 19050 h 276225"/>
                  <a:gd name="connsiteX2" fmla="*/ 409575 w 438150"/>
                  <a:gd name="connsiteY2" fmla="*/ 0 h 276225"/>
                  <a:gd name="connsiteX3" fmla="*/ 438150 w 438150"/>
                  <a:gd name="connsiteY3" fmla="*/ 95250 h 276225"/>
                  <a:gd name="connsiteX4" fmla="*/ 342900 w 438150"/>
                  <a:gd name="connsiteY4" fmla="*/ 190500 h 276225"/>
                  <a:gd name="connsiteX5" fmla="*/ 142875 w 438150"/>
                  <a:gd name="connsiteY5" fmla="*/ 276225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8150" h="276225">
                    <a:moveTo>
                      <a:pt x="0" y="9525"/>
                    </a:moveTo>
                    <a:lnTo>
                      <a:pt x="266700" y="19050"/>
                    </a:lnTo>
                    <a:lnTo>
                      <a:pt x="409575" y="0"/>
                    </a:lnTo>
                    <a:lnTo>
                      <a:pt x="438150" y="95250"/>
                    </a:lnTo>
                    <a:lnTo>
                      <a:pt x="342900" y="190500"/>
                    </a:lnTo>
                    <a:lnTo>
                      <a:pt x="142875" y="276225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1" name="フリーフォーム: 図形 520">
                <a:extLst>
                  <a:ext uri="{FF2B5EF4-FFF2-40B4-BE49-F238E27FC236}">
                    <a16:creationId xmlns:a16="http://schemas.microsoft.com/office/drawing/2014/main" id="{123DBB51-AA86-4AE8-A713-30693E6ADE48}"/>
                  </a:ext>
                </a:extLst>
              </p:cNvPr>
              <p:cNvSpPr/>
              <p:nvPr/>
            </p:nvSpPr>
            <p:spPr>
              <a:xfrm>
                <a:off x="4966721" y="2012443"/>
                <a:ext cx="257175" cy="257175"/>
              </a:xfrm>
              <a:custGeom>
                <a:avLst/>
                <a:gdLst>
                  <a:gd name="connsiteX0" fmla="*/ 0 w 257175"/>
                  <a:gd name="connsiteY0" fmla="*/ 161925 h 257175"/>
                  <a:gd name="connsiteX1" fmla="*/ 47625 w 257175"/>
                  <a:gd name="connsiteY1" fmla="*/ 0 h 257175"/>
                  <a:gd name="connsiteX2" fmla="*/ 257175 w 257175"/>
                  <a:gd name="connsiteY2" fmla="*/ 161925 h 257175"/>
                  <a:gd name="connsiteX3" fmla="*/ 238125 w 257175"/>
                  <a:gd name="connsiteY3" fmla="*/ 228600 h 257175"/>
                  <a:gd name="connsiteX4" fmla="*/ 104775 w 257175"/>
                  <a:gd name="connsiteY4" fmla="*/ 257175 h 257175"/>
                  <a:gd name="connsiteX5" fmla="*/ 0 w 257175"/>
                  <a:gd name="connsiteY5" fmla="*/ 161925 h 257175"/>
                  <a:gd name="connsiteX0" fmla="*/ 0 w 257175"/>
                  <a:gd name="connsiteY0" fmla="*/ 161925 h 257175"/>
                  <a:gd name="connsiteX1" fmla="*/ 47625 w 257175"/>
                  <a:gd name="connsiteY1" fmla="*/ 0 h 257175"/>
                  <a:gd name="connsiteX2" fmla="*/ 192019 w 257175"/>
                  <a:gd name="connsiteY2" fmla="*/ 44957 h 257175"/>
                  <a:gd name="connsiteX3" fmla="*/ 257175 w 257175"/>
                  <a:gd name="connsiteY3" fmla="*/ 161925 h 257175"/>
                  <a:gd name="connsiteX4" fmla="*/ 238125 w 257175"/>
                  <a:gd name="connsiteY4" fmla="*/ 228600 h 257175"/>
                  <a:gd name="connsiteX5" fmla="*/ 104775 w 257175"/>
                  <a:gd name="connsiteY5" fmla="*/ 257175 h 257175"/>
                  <a:gd name="connsiteX6" fmla="*/ 0 w 257175"/>
                  <a:gd name="connsiteY6" fmla="*/ 161925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7175" h="257175">
                    <a:moveTo>
                      <a:pt x="0" y="161925"/>
                    </a:moveTo>
                    <a:lnTo>
                      <a:pt x="47625" y="0"/>
                    </a:lnTo>
                    <a:cubicBezTo>
                      <a:pt x="80516" y="22606"/>
                      <a:pt x="159128" y="22351"/>
                      <a:pt x="192019" y="44957"/>
                    </a:cubicBezTo>
                    <a:lnTo>
                      <a:pt x="257175" y="161925"/>
                    </a:lnTo>
                    <a:lnTo>
                      <a:pt x="238125" y="228600"/>
                    </a:lnTo>
                    <a:lnTo>
                      <a:pt x="104775" y="257175"/>
                    </a:lnTo>
                    <a:lnTo>
                      <a:pt x="0" y="161925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2" name="フリーフォーム: 図形 521">
                <a:extLst>
                  <a:ext uri="{FF2B5EF4-FFF2-40B4-BE49-F238E27FC236}">
                    <a16:creationId xmlns:a16="http://schemas.microsoft.com/office/drawing/2014/main" id="{B3EB4D40-D49E-4725-A8F1-FA58DF8937E3}"/>
                  </a:ext>
                </a:extLst>
              </p:cNvPr>
              <p:cNvSpPr/>
              <p:nvPr/>
            </p:nvSpPr>
            <p:spPr>
              <a:xfrm>
                <a:off x="4747646" y="2155318"/>
                <a:ext cx="695325" cy="409575"/>
              </a:xfrm>
              <a:custGeom>
                <a:avLst/>
                <a:gdLst>
                  <a:gd name="connsiteX0" fmla="*/ 47625 w 695325"/>
                  <a:gd name="connsiteY0" fmla="*/ 171450 h 409575"/>
                  <a:gd name="connsiteX1" fmla="*/ 190500 w 695325"/>
                  <a:gd name="connsiteY1" fmla="*/ 0 h 409575"/>
                  <a:gd name="connsiteX2" fmla="*/ 333375 w 695325"/>
                  <a:gd name="connsiteY2" fmla="*/ 0 h 409575"/>
                  <a:gd name="connsiteX3" fmla="*/ 428625 w 695325"/>
                  <a:gd name="connsiteY3" fmla="*/ 76200 h 409575"/>
                  <a:gd name="connsiteX4" fmla="*/ 571500 w 695325"/>
                  <a:gd name="connsiteY4" fmla="*/ 76200 h 409575"/>
                  <a:gd name="connsiteX5" fmla="*/ 695325 w 695325"/>
                  <a:gd name="connsiteY5" fmla="*/ 257175 h 409575"/>
                  <a:gd name="connsiteX6" fmla="*/ 685800 w 695325"/>
                  <a:gd name="connsiteY6" fmla="*/ 409575 h 409575"/>
                  <a:gd name="connsiteX7" fmla="*/ 333375 w 695325"/>
                  <a:gd name="connsiteY7" fmla="*/ 390525 h 409575"/>
                  <a:gd name="connsiteX8" fmla="*/ 95250 w 695325"/>
                  <a:gd name="connsiteY8" fmla="*/ 390525 h 409575"/>
                  <a:gd name="connsiteX9" fmla="*/ 0 w 695325"/>
                  <a:gd name="connsiteY9" fmla="*/ 285750 h 409575"/>
                  <a:gd name="connsiteX10" fmla="*/ 47625 w 695325"/>
                  <a:gd name="connsiteY10" fmla="*/ 171450 h 409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95325" h="409575">
                    <a:moveTo>
                      <a:pt x="47625" y="171450"/>
                    </a:moveTo>
                    <a:lnTo>
                      <a:pt x="190500" y="0"/>
                    </a:lnTo>
                    <a:lnTo>
                      <a:pt x="333375" y="0"/>
                    </a:lnTo>
                    <a:lnTo>
                      <a:pt x="428625" y="76200"/>
                    </a:lnTo>
                    <a:lnTo>
                      <a:pt x="571500" y="76200"/>
                    </a:lnTo>
                    <a:lnTo>
                      <a:pt x="695325" y="257175"/>
                    </a:lnTo>
                    <a:lnTo>
                      <a:pt x="685800" y="409575"/>
                    </a:lnTo>
                    <a:lnTo>
                      <a:pt x="333375" y="390525"/>
                    </a:lnTo>
                    <a:lnTo>
                      <a:pt x="95250" y="390525"/>
                    </a:lnTo>
                    <a:lnTo>
                      <a:pt x="0" y="285750"/>
                    </a:lnTo>
                    <a:lnTo>
                      <a:pt x="47625" y="171450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3" name="フリーフォーム: 図形 522">
                <a:extLst>
                  <a:ext uri="{FF2B5EF4-FFF2-40B4-BE49-F238E27FC236}">
                    <a16:creationId xmlns:a16="http://schemas.microsoft.com/office/drawing/2014/main" id="{612789CD-CEFC-4F1C-A1AB-1CC8DD0B662D}"/>
                  </a:ext>
                </a:extLst>
              </p:cNvPr>
              <p:cNvSpPr/>
              <p:nvPr/>
            </p:nvSpPr>
            <p:spPr>
              <a:xfrm>
                <a:off x="4242821" y="2460119"/>
                <a:ext cx="1554365" cy="704850"/>
              </a:xfrm>
              <a:custGeom>
                <a:avLst/>
                <a:gdLst>
                  <a:gd name="connsiteX0" fmla="*/ 152400 w 1552575"/>
                  <a:gd name="connsiteY0" fmla="*/ 638175 h 638175"/>
                  <a:gd name="connsiteX1" fmla="*/ 0 w 1552575"/>
                  <a:gd name="connsiteY1" fmla="*/ 390525 h 638175"/>
                  <a:gd name="connsiteX2" fmla="*/ 219075 w 1552575"/>
                  <a:gd name="connsiteY2" fmla="*/ 200025 h 638175"/>
                  <a:gd name="connsiteX3" fmla="*/ 247650 w 1552575"/>
                  <a:gd name="connsiteY3" fmla="*/ 104775 h 638175"/>
                  <a:gd name="connsiteX4" fmla="*/ 361950 w 1552575"/>
                  <a:gd name="connsiteY4" fmla="*/ 123825 h 638175"/>
                  <a:gd name="connsiteX5" fmla="*/ 466725 w 1552575"/>
                  <a:gd name="connsiteY5" fmla="*/ 0 h 638175"/>
                  <a:gd name="connsiteX6" fmla="*/ 952500 w 1552575"/>
                  <a:gd name="connsiteY6" fmla="*/ 9525 h 638175"/>
                  <a:gd name="connsiteX7" fmla="*/ 1333500 w 1552575"/>
                  <a:gd name="connsiteY7" fmla="*/ 9525 h 638175"/>
                  <a:gd name="connsiteX8" fmla="*/ 1552575 w 1552575"/>
                  <a:gd name="connsiteY8" fmla="*/ 190500 h 638175"/>
                  <a:gd name="connsiteX9" fmla="*/ 1524000 w 1552575"/>
                  <a:gd name="connsiteY9" fmla="*/ 390525 h 638175"/>
                  <a:gd name="connsiteX10" fmla="*/ 1323975 w 1552575"/>
                  <a:gd name="connsiteY10" fmla="*/ 533400 h 638175"/>
                  <a:gd name="connsiteX11" fmla="*/ 1076325 w 1552575"/>
                  <a:gd name="connsiteY11" fmla="*/ 495300 h 638175"/>
                  <a:gd name="connsiteX12" fmla="*/ 695325 w 1552575"/>
                  <a:gd name="connsiteY12" fmla="*/ 542925 h 638175"/>
                  <a:gd name="connsiteX13" fmla="*/ 361950 w 1552575"/>
                  <a:gd name="connsiteY13" fmla="*/ 590550 h 638175"/>
                  <a:gd name="connsiteX14" fmla="*/ 152400 w 1552575"/>
                  <a:gd name="connsiteY14" fmla="*/ 638175 h 638175"/>
                  <a:gd name="connsiteX0" fmla="*/ 9525 w 1552575"/>
                  <a:gd name="connsiteY0" fmla="*/ 619125 h 619125"/>
                  <a:gd name="connsiteX1" fmla="*/ 0 w 1552575"/>
                  <a:gd name="connsiteY1" fmla="*/ 390525 h 619125"/>
                  <a:gd name="connsiteX2" fmla="*/ 219075 w 1552575"/>
                  <a:gd name="connsiteY2" fmla="*/ 200025 h 619125"/>
                  <a:gd name="connsiteX3" fmla="*/ 247650 w 1552575"/>
                  <a:gd name="connsiteY3" fmla="*/ 104775 h 619125"/>
                  <a:gd name="connsiteX4" fmla="*/ 361950 w 1552575"/>
                  <a:gd name="connsiteY4" fmla="*/ 123825 h 619125"/>
                  <a:gd name="connsiteX5" fmla="*/ 466725 w 1552575"/>
                  <a:gd name="connsiteY5" fmla="*/ 0 h 619125"/>
                  <a:gd name="connsiteX6" fmla="*/ 952500 w 1552575"/>
                  <a:gd name="connsiteY6" fmla="*/ 9525 h 619125"/>
                  <a:gd name="connsiteX7" fmla="*/ 1333500 w 1552575"/>
                  <a:gd name="connsiteY7" fmla="*/ 9525 h 619125"/>
                  <a:gd name="connsiteX8" fmla="*/ 1552575 w 1552575"/>
                  <a:gd name="connsiteY8" fmla="*/ 190500 h 619125"/>
                  <a:gd name="connsiteX9" fmla="*/ 1524000 w 1552575"/>
                  <a:gd name="connsiteY9" fmla="*/ 390525 h 619125"/>
                  <a:gd name="connsiteX10" fmla="*/ 1323975 w 1552575"/>
                  <a:gd name="connsiteY10" fmla="*/ 533400 h 619125"/>
                  <a:gd name="connsiteX11" fmla="*/ 1076325 w 1552575"/>
                  <a:gd name="connsiteY11" fmla="*/ 495300 h 619125"/>
                  <a:gd name="connsiteX12" fmla="*/ 695325 w 1552575"/>
                  <a:gd name="connsiteY12" fmla="*/ 542925 h 619125"/>
                  <a:gd name="connsiteX13" fmla="*/ 361950 w 1552575"/>
                  <a:gd name="connsiteY13" fmla="*/ 590550 h 619125"/>
                  <a:gd name="connsiteX14" fmla="*/ 9525 w 1552575"/>
                  <a:gd name="connsiteY14" fmla="*/ 619125 h 619125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524000 w 1552575"/>
                  <a:gd name="connsiteY9" fmla="*/ 390525 h 704850"/>
                  <a:gd name="connsiteX10" fmla="*/ 1323975 w 1552575"/>
                  <a:gd name="connsiteY10" fmla="*/ 533400 h 704850"/>
                  <a:gd name="connsiteX11" fmla="*/ 1076325 w 1552575"/>
                  <a:gd name="connsiteY11" fmla="*/ 495300 h 704850"/>
                  <a:gd name="connsiteX12" fmla="*/ 695325 w 1552575"/>
                  <a:gd name="connsiteY12" fmla="*/ 542925 h 704850"/>
                  <a:gd name="connsiteX13" fmla="*/ 304800 w 1552575"/>
                  <a:gd name="connsiteY13" fmla="*/ 704850 h 704850"/>
                  <a:gd name="connsiteX14" fmla="*/ 9525 w 1552575"/>
                  <a:gd name="connsiteY14" fmla="*/ 619125 h 704850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543050 w 1552575"/>
                  <a:gd name="connsiteY9" fmla="*/ 533400 h 704850"/>
                  <a:gd name="connsiteX10" fmla="*/ 1323975 w 1552575"/>
                  <a:gd name="connsiteY10" fmla="*/ 533400 h 704850"/>
                  <a:gd name="connsiteX11" fmla="*/ 1076325 w 1552575"/>
                  <a:gd name="connsiteY11" fmla="*/ 495300 h 704850"/>
                  <a:gd name="connsiteX12" fmla="*/ 695325 w 1552575"/>
                  <a:gd name="connsiteY12" fmla="*/ 542925 h 704850"/>
                  <a:gd name="connsiteX13" fmla="*/ 304800 w 1552575"/>
                  <a:gd name="connsiteY13" fmla="*/ 704850 h 704850"/>
                  <a:gd name="connsiteX14" fmla="*/ 9525 w 1552575"/>
                  <a:gd name="connsiteY14" fmla="*/ 619125 h 704850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419225 w 1552575"/>
                  <a:gd name="connsiteY9" fmla="*/ 523875 h 704850"/>
                  <a:gd name="connsiteX10" fmla="*/ 1323975 w 1552575"/>
                  <a:gd name="connsiteY10" fmla="*/ 533400 h 704850"/>
                  <a:gd name="connsiteX11" fmla="*/ 1076325 w 1552575"/>
                  <a:gd name="connsiteY11" fmla="*/ 495300 h 704850"/>
                  <a:gd name="connsiteX12" fmla="*/ 695325 w 1552575"/>
                  <a:gd name="connsiteY12" fmla="*/ 542925 h 704850"/>
                  <a:gd name="connsiteX13" fmla="*/ 304800 w 1552575"/>
                  <a:gd name="connsiteY13" fmla="*/ 704850 h 704850"/>
                  <a:gd name="connsiteX14" fmla="*/ 9525 w 1552575"/>
                  <a:gd name="connsiteY14" fmla="*/ 619125 h 704850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419225 w 1552575"/>
                  <a:gd name="connsiteY9" fmla="*/ 523875 h 704850"/>
                  <a:gd name="connsiteX10" fmla="*/ 1238250 w 1552575"/>
                  <a:gd name="connsiteY10" fmla="*/ 533400 h 704850"/>
                  <a:gd name="connsiteX11" fmla="*/ 1076325 w 1552575"/>
                  <a:gd name="connsiteY11" fmla="*/ 495300 h 704850"/>
                  <a:gd name="connsiteX12" fmla="*/ 695325 w 1552575"/>
                  <a:gd name="connsiteY12" fmla="*/ 542925 h 704850"/>
                  <a:gd name="connsiteX13" fmla="*/ 304800 w 1552575"/>
                  <a:gd name="connsiteY13" fmla="*/ 704850 h 704850"/>
                  <a:gd name="connsiteX14" fmla="*/ 9525 w 1552575"/>
                  <a:gd name="connsiteY14" fmla="*/ 619125 h 704850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543050 w 1552575"/>
                  <a:gd name="connsiteY9" fmla="*/ 361949 h 704850"/>
                  <a:gd name="connsiteX10" fmla="*/ 1419225 w 1552575"/>
                  <a:gd name="connsiteY10" fmla="*/ 523875 h 704850"/>
                  <a:gd name="connsiteX11" fmla="*/ 1238250 w 1552575"/>
                  <a:gd name="connsiteY11" fmla="*/ 533400 h 704850"/>
                  <a:gd name="connsiteX12" fmla="*/ 1076325 w 1552575"/>
                  <a:gd name="connsiteY12" fmla="*/ 495300 h 704850"/>
                  <a:gd name="connsiteX13" fmla="*/ 695325 w 1552575"/>
                  <a:gd name="connsiteY13" fmla="*/ 542925 h 704850"/>
                  <a:gd name="connsiteX14" fmla="*/ 304800 w 1552575"/>
                  <a:gd name="connsiteY14" fmla="*/ 704850 h 704850"/>
                  <a:gd name="connsiteX15" fmla="*/ 9525 w 1552575"/>
                  <a:gd name="connsiteY15" fmla="*/ 619125 h 704850"/>
                  <a:gd name="connsiteX0" fmla="*/ 9525 w 1548707"/>
                  <a:gd name="connsiteY0" fmla="*/ 619125 h 704850"/>
                  <a:gd name="connsiteX1" fmla="*/ 0 w 1548707"/>
                  <a:gd name="connsiteY1" fmla="*/ 390525 h 704850"/>
                  <a:gd name="connsiteX2" fmla="*/ 219075 w 1548707"/>
                  <a:gd name="connsiteY2" fmla="*/ 200025 h 704850"/>
                  <a:gd name="connsiteX3" fmla="*/ 247650 w 1548707"/>
                  <a:gd name="connsiteY3" fmla="*/ 104775 h 704850"/>
                  <a:gd name="connsiteX4" fmla="*/ 361950 w 1548707"/>
                  <a:gd name="connsiteY4" fmla="*/ 123825 h 704850"/>
                  <a:gd name="connsiteX5" fmla="*/ 466725 w 1548707"/>
                  <a:gd name="connsiteY5" fmla="*/ 0 h 704850"/>
                  <a:gd name="connsiteX6" fmla="*/ 952500 w 1548707"/>
                  <a:gd name="connsiteY6" fmla="*/ 9525 h 704850"/>
                  <a:gd name="connsiteX7" fmla="*/ 1333500 w 1548707"/>
                  <a:gd name="connsiteY7" fmla="*/ 9525 h 704850"/>
                  <a:gd name="connsiteX8" fmla="*/ 1524000 w 1548707"/>
                  <a:gd name="connsiteY8" fmla="*/ 161925 h 704850"/>
                  <a:gd name="connsiteX9" fmla="*/ 1543050 w 1548707"/>
                  <a:gd name="connsiteY9" fmla="*/ 361949 h 704850"/>
                  <a:gd name="connsiteX10" fmla="*/ 1419225 w 1548707"/>
                  <a:gd name="connsiteY10" fmla="*/ 523875 h 704850"/>
                  <a:gd name="connsiteX11" fmla="*/ 1238250 w 1548707"/>
                  <a:gd name="connsiteY11" fmla="*/ 533400 h 704850"/>
                  <a:gd name="connsiteX12" fmla="*/ 1076325 w 1548707"/>
                  <a:gd name="connsiteY12" fmla="*/ 495300 h 704850"/>
                  <a:gd name="connsiteX13" fmla="*/ 695325 w 1548707"/>
                  <a:gd name="connsiteY13" fmla="*/ 542925 h 704850"/>
                  <a:gd name="connsiteX14" fmla="*/ 304800 w 1548707"/>
                  <a:gd name="connsiteY14" fmla="*/ 704850 h 704850"/>
                  <a:gd name="connsiteX15" fmla="*/ 9525 w 1548707"/>
                  <a:gd name="connsiteY15" fmla="*/ 619125 h 704850"/>
                  <a:gd name="connsiteX0" fmla="*/ 9525 w 1554365"/>
                  <a:gd name="connsiteY0" fmla="*/ 619125 h 704850"/>
                  <a:gd name="connsiteX1" fmla="*/ 0 w 1554365"/>
                  <a:gd name="connsiteY1" fmla="*/ 390525 h 704850"/>
                  <a:gd name="connsiteX2" fmla="*/ 219075 w 1554365"/>
                  <a:gd name="connsiteY2" fmla="*/ 200025 h 704850"/>
                  <a:gd name="connsiteX3" fmla="*/ 247650 w 1554365"/>
                  <a:gd name="connsiteY3" fmla="*/ 104775 h 704850"/>
                  <a:gd name="connsiteX4" fmla="*/ 361950 w 1554365"/>
                  <a:gd name="connsiteY4" fmla="*/ 123825 h 704850"/>
                  <a:gd name="connsiteX5" fmla="*/ 466725 w 1554365"/>
                  <a:gd name="connsiteY5" fmla="*/ 0 h 704850"/>
                  <a:gd name="connsiteX6" fmla="*/ 952500 w 1554365"/>
                  <a:gd name="connsiteY6" fmla="*/ 9525 h 704850"/>
                  <a:gd name="connsiteX7" fmla="*/ 1333500 w 1554365"/>
                  <a:gd name="connsiteY7" fmla="*/ 9525 h 704850"/>
                  <a:gd name="connsiteX8" fmla="*/ 1524000 w 1554365"/>
                  <a:gd name="connsiteY8" fmla="*/ 161925 h 704850"/>
                  <a:gd name="connsiteX9" fmla="*/ 1543050 w 1554365"/>
                  <a:gd name="connsiteY9" fmla="*/ 361949 h 704850"/>
                  <a:gd name="connsiteX10" fmla="*/ 1419225 w 1554365"/>
                  <a:gd name="connsiteY10" fmla="*/ 523875 h 704850"/>
                  <a:gd name="connsiteX11" fmla="*/ 1238250 w 1554365"/>
                  <a:gd name="connsiteY11" fmla="*/ 533400 h 704850"/>
                  <a:gd name="connsiteX12" fmla="*/ 1076325 w 1554365"/>
                  <a:gd name="connsiteY12" fmla="*/ 495300 h 704850"/>
                  <a:gd name="connsiteX13" fmla="*/ 695325 w 1554365"/>
                  <a:gd name="connsiteY13" fmla="*/ 542925 h 704850"/>
                  <a:gd name="connsiteX14" fmla="*/ 304800 w 1554365"/>
                  <a:gd name="connsiteY14" fmla="*/ 704850 h 704850"/>
                  <a:gd name="connsiteX15" fmla="*/ 9525 w 1554365"/>
                  <a:gd name="connsiteY15" fmla="*/ 619125 h 704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54365" h="704850">
                    <a:moveTo>
                      <a:pt x="9525" y="619125"/>
                    </a:moveTo>
                    <a:lnTo>
                      <a:pt x="0" y="390525"/>
                    </a:lnTo>
                    <a:lnTo>
                      <a:pt x="219075" y="200025"/>
                    </a:lnTo>
                    <a:lnTo>
                      <a:pt x="247650" y="104775"/>
                    </a:lnTo>
                    <a:lnTo>
                      <a:pt x="361950" y="123825"/>
                    </a:lnTo>
                    <a:lnTo>
                      <a:pt x="466725" y="0"/>
                    </a:lnTo>
                    <a:lnTo>
                      <a:pt x="952500" y="9525"/>
                    </a:lnTo>
                    <a:lnTo>
                      <a:pt x="1333500" y="9525"/>
                    </a:lnTo>
                    <a:lnTo>
                      <a:pt x="1524000" y="161925"/>
                    </a:lnTo>
                    <a:cubicBezTo>
                      <a:pt x="1546225" y="238125"/>
                      <a:pt x="1568450" y="323849"/>
                      <a:pt x="1543050" y="361949"/>
                    </a:cubicBezTo>
                    <a:lnTo>
                      <a:pt x="1419225" y="523875"/>
                    </a:lnTo>
                    <a:lnTo>
                      <a:pt x="1238250" y="533400"/>
                    </a:lnTo>
                    <a:lnTo>
                      <a:pt x="1076325" y="495300"/>
                    </a:lnTo>
                    <a:lnTo>
                      <a:pt x="695325" y="542925"/>
                    </a:lnTo>
                    <a:lnTo>
                      <a:pt x="304800" y="704850"/>
                    </a:lnTo>
                    <a:lnTo>
                      <a:pt x="9525" y="619125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4" name="フリーフォーム: 図形 523">
                <a:extLst>
                  <a:ext uri="{FF2B5EF4-FFF2-40B4-BE49-F238E27FC236}">
                    <a16:creationId xmlns:a16="http://schemas.microsoft.com/office/drawing/2014/main" id="{1CE33F78-F125-41CD-8742-8238B21B5E82}"/>
                  </a:ext>
                </a:extLst>
              </p:cNvPr>
              <p:cNvSpPr/>
              <p:nvPr/>
            </p:nvSpPr>
            <p:spPr>
              <a:xfrm>
                <a:off x="3876675" y="2733675"/>
                <a:ext cx="2400300" cy="2324100"/>
              </a:xfrm>
              <a:custGeom>
                <a:avLst/>
                <a:gdLst>
                  <a:gd name="connsiteX0" fmla="*/ 1990725 w 2400300"/>
                  <a:gd name="connsiteY0" fmla="*/ 152400 h 2324100"/>
                  <a:gd name="connsiteX1" fmla="*/ 1485900 w 2400300"/>
                  <a:gd name="connsiteY1" fmla="*/ 0 h 2324100"/>
                  <a:gd name="connsiteX2" fmla="*/ 752475 w 2400300"/>
                  <a:gd name="connsiteY2" fmla="*/ 66675 h 2324100"/>
                  <a:gd name="connsiteX3" fmla="*/ 457200 w 2400300"/>
                  <a:gd name="connsiteY3" fmla="*/ 342900 h 2324100"/>
                  <a:gd name="connsiteX4" fmla="*/ 266700 w 2400300"/>
                  <a:gd name="connsiteY4" fmla="*/ 466725 h 2324100"/>
                  <a:gd name="connsiteX5" fmla="*/ 0 w 2400300"/>
                  <a:gd name="connsiteY5" fmla="*/ 962025 h 2324100"/>
                  <a:gd name="connsiteX6" fmla="*/ 9525 w 2400300"/>
                  <a:gd name="connsiteY6" fmla="*/ 1276350 h 2324100"/>
                  <a:gd name="connsiteX7" fmla="*/ 190500 w 2400300"/>
                  <a:gd name="connsiteY7" fmla="*/ 1676400 h 2324100"/>
                  <a:gd name="connsiteX8" fmla="*/ 390525 w 2400300"/>
                  <a:gd name="connsiteY8" fmla="*/ 1895475 h 2324100"/>
                  <a:gd name="connsiteX9" fmla="*/ 895350 w 2400300"/>
                  <a:gd name="connsiteY9" fmla="*/ 2076450 h 2324100"/>
                  <a:gd name="connsiteX10" fmla="*/ 1038225 w 2400300"/>
                  <a:gd name="connsiteY10" fmla="*/ 2257425 h 2324100"/>
                  <a:gd name="connsiteX11" fmla="*/ 1552575 w 2400300"/>
                  <a:gd name="connsiteY11" fmla="*/ 2324100 h 2324100"/>
                  <a:gd name="connsiteX12" fmla="*/ 1628775 w 2400300"/>
                  <a:gd name="connsiteY12" fmla="*/ 1590675 h 2324100"/>
                  <a:gd name="connsiteX13" fmla="*/ 2181225 w 2400300"/>
                  <a:gd name="connsiteY13" fmla="*/ 1343025 h 2324100"/>
                  <a:gd name="connsiteX14" fmla="*/ 2400300 w 2400300"/>
                  <a:gd name="connsiteY14" fmla="*/ 942975 h 2324100"/>
                  <a:gd name="connsiteX15" fmla="*/ 2390775 w 2400300"/>
                  <a:gd name="connsiteY15" fmla="*/ 704850 h 2324100"/>
                  <a:gd name="connsiteX16" fmla="*/ 2276475 w 2400300"/>
                  <a:gd name="connsiteY16" fmla="*/ 419100 h 2324100"/>
                  <a:gd name="connsiteX17" fmla="*/ 1990725 w 2400300"/>
                  <a:gd name="connsiteY17" fmla="*/ 152400 h 2324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400300" h="2324100">
                    <a:moveTo>
                      <a:pt x="1990725" y="152400"/>
                    </a:moveTo>
                    <a:lnTo>
                      <a:pt x="1485900" y="0"/>
                    </a:lnTo>
                    <a:lnTo>
                      <a:pt x="752475" y="66675"/>
                    </a:lnTo>
                    <a:lnTo>
                      <a:pt x="457200" y="342900"/>
                    </a:lnTo>
                    <a:lnTo>
                      <a:pt x="266700" y="466725"/>
                    </a:lnTo>
                    <a:lnTo>
                      <a:pt x="0" y="962025"/>
                    </a:lnTo>
                    <a:lnTo>
                      <a:pt x="9525" y="1276350"/>
                    </a:lnTo>
                    <a:lnTo>
                      <a:pt x="190500" y="1676400"/>
                    </a:lnTo>
                    <a:lnTo>
                      <a:pt x="390525" y="1895475"/>
                    </a:lnTo>
                    <a:lnTo>
                      <a:pt x="895350" y="2076450"/>
                    </a:lnTo>
                    <a:lnTo>
                      <a:pt x="1038225" y="2257425"/>
                    </a:lnTo>
                    <a:lnTo>
                      <a:pt x="1552575" y="2324100"/>
                    </a:lnTo>
                    <a:lnTo>
                      <a:pt x="1628775" y="1590675"/>
                    </a:lnTo>
                    <a:lnTo>
                      <a:pt x="2181225" y="1343025"/>
                    </a:lnTo>
                    <a:lnTo>
                      <a:pt x="2400300" y="942975"/>
                    </a:lnTo>
                    <a:lnTo>
                      <a:pt x="2390775" y="704850"/>
                    </a:lnTo>
                    <a:lnTo>
                      <a:pt x="2276475" y="419100"/>
                    </a:lnTo>
                    <a:lnTo>
                      <a:pt x="1990725" y="152400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5" name="フリーフォーム: 図形 524">
                <a:extLst>
                  <a:ext uri="{FF2B5EF4-FFF2-40B4-BE49-F238E27FC236}">
                    <a16:creationId xmlns:a16="http://schemas.microsoft.com/office/drawing/2014/main" id="{6BE074B1-61B0-44A7-9D96-D5D8DB1A3035}"/>
                  </a:ext>
                </a:extLst>
              </p:cNvPr>
              <p:cNvSpPr/>
              <p:nvPr/>
            </p:nvSpPr>
            <p:spPr>
              <a:xfrm>
                <a:off x="3809562" y="3148013"/>
                <a:ext cx="544830" cy="371475"/>
              </a:xfrm>
              <a:custGeom>
                <a:avLst/>
                <a:gdLst>
                  <a:gd name="connsiteX0" fmla="*/ 419100 w 419100"/>
                  <a:gd name="connsiteY0" fmla="*/ 9525 h 285750"/>
                  <a:gd name="connsiteX1" fmla="*/ 228600 w 419100"/>
                  <a:gd name="connsiteY1" fmla="*/ 47625 h 285750"/>
                  <a:gd name="connsiteX2" fmla="*/ 76200 w 419100"/>
                  <a:gd name="connsiteY2" fmla="*/ 0 h 285750"/>
                  <a:gd name="connsiteX3" fmla="*/ 0 w 419100"/>
                  <a:gd name="connsiteY3" fmla="*/ 28575 h 285750"/>
                  <a:gd name="connsiteX4" fmla="*/ 47625 w 419100"/>
                  <a:gd name="connsiteY4" fmla="*/ 104775 h 285750"/>
                  <a:gd name="connsiteX5" fmla="*/ 95250 w 419100"/>
                  <a:gd name="connsiteY5" fmla="*/ 180975 h 285750"/>
                  <a:gd name="connsiteX6" fmla="*/ 209550 w 419100"/>
                  <a:gd name="connsiteY6" fmla="*/ 285750 h 28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9100" h="285750">
                    <a:moveTo>
                      <a:pt x="419100" y="9525"/>
                    </a:moveTo>
                    <a:lnTo>
                      <a:pt x="228600" y="47625"/>
                    </a:lnTo>
                    <a:lnTo>
                      <a:pt x="76200" y="0"/>
                    </a:lnTo>
                    <a:lnTo>
                      <a:pt x="0" y="28575"/>
                    </a:lnTo>
                    <a:lnTo>
                      <a:pt x="47625" y="104775"/>
                    </a:lnTo>
                    <a:lnTo>
                      <a:pt x="95250" y="180975"/>
                    </a:lnTo>
                    <a:lnTo>
                      <a:pt x="209550" y="28575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6" name="フリーフォーム: 図形 525">
                <a:extLst>
                  <a:ext uri="{FF2B5EF4-FFF2-40B4-BE49-F238E27FC236}">
                    <a16:creationId xmlns:a16="http://schemas.microsoft.com/office/drawing/2014/main" id="{CB9DB1CC-DC19-437E-A42A-877F5E4F876B}"/>
                  </a:ext>
                </a:extLst>
              </p:cNvPr>
              <p:cNvSpPr/>
              <p:nvPr/>
            </p:nvSpPr>
            <p:spPr>
              <a:xfrm>
                <a:off x="4137660" y="2613660"/>
                <a:ext cx="342900" cy="304800"/>
              </a:xfrm>
              <a:custGeom>
                <a:avLst/>
                <a:gdLst>
                  <a:gd name="connsiteX0" fmla="*/ 342900 w 342900"/>
                  <a:gd name="connsiteY0" fmla="*/ 106680 h 304800"/>
                  <a:gd name="connsiteX1" fmla="*/ 175260 w 342900"/>
                  <a:gd name="connsiteY1" fmla="*/ 68580 h 304800"/>
                  <a:gd name="connsiteX2" fmla="*/ 60960 w 342900"/>
                  <a:gd name="connsiteY2" fmla="*/ 0 h 304800"/>
                  <a:gd name="connsiteX3" fmla="*/ 0 w 342900"/>
                  <a:gd name="connsiteY3" fmla="*/ 22860 h 304800"/>
                  <a:gd name="connsiteX4" fmla="*/ 0 w 342900"/>
                  <a:gd name="connsiteY4" fmla="*/ 99060 h 304800"/>
                  <a:gd name="connsiteX5" fmla="*/ 53340 w 342900"/>
                  <a:gd name="connsiteY5" fmla="*/ 167640 h 304800"/>
                  <a:gd name="connsiteX6" fmla="*/ 160020 w 342900"/>
                  <a:gd name="connsiteY6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42900" h="304800">
                    <a:moveTo>
                      <a:pt x="342900" y="106680"/>
                    </a:moveTo>
                    <a:lnTo>
                      <a:pt x="175260" y="68580"/>
                    </a:lnTo>
                    <a:lnTo>
                      <a:pt x="60960" y="0"/>
                    </a:lnTo>
                    <a:lnTo>
                      <a:pt x="0" y="22860"/>
                    </a:lnTo>
                    <a:lnTo>
                      <a:pt x="0" y="99060"/>
                    </a:lnTo>
                    <a:lnTo>
                      <a:pt x="53340" y="167640"/>
                    </a:lnTo>
                    <a:lnTo>
                      <a:pt x="160020" y="30480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7" name="フリーフォーム: 図形 526">
                <a:extLst>
                  <a:ext uri="{FF2B5EF4-FFF2-40B4-BE49-F238E27FC236}">
                    <a16:creationId xmlns:a16="http://schemas.microsoft.com/office/drawing/2014/main" id="{D9A02BBB-F0F4-44E6-A8BD-083D80A7DE5E}"/>
                  </a:ext>
                </a:extLst>
              </p:cNvPr>
              <p:cNvSpPr/>
              <p:nvPr/>
            </p:nvSpPr>
            <p:spPr>
              <a:xfrm>
                <a:off x="4762500" y="2407920"/>
                <a:ext cx="312420" cy="205740"/>
              </a:xfrm>
              <a:custGeom>
                <a:avLst/>
                <a:gdLst>
                  <a:gd name="connsiteX0" fmla="*/ 99060 w 312420"/>
                  <a:gd name="connsiteY0" fmla="*/ 205740 h 205740"/>
                  <a:gd name="connsiteX1" fmla="*/ 0 w 312420"/>
                  <a:gd name="connsiteY1" fmla="*/ 137160 h 205740"/>
                  <a:gd name="connsiteX2" fmla="*/ 0 w 312420"/>
                  <a:gd name="connsiteY2" fmla="*/ 38100 h 205740"/>
                  <a:gd name="connsiteX3" fmla="*/ 53340 w 312420"/>
                  <a:gd name="connsiteY3" fmla="*/ 0 h 205740"/>
                  <a:gd name="connsiteX4" fmla="*/ 236220 w 312420"/>
                  <a:gd name="connsiteY4" fmla="*/ 76200 h 205740"/>
                  <a:gd name="connsiteX5" fmla="*/ 312420 w 312420"/>
                  <a:gd name="connsiteY5" fmla="*/ 121920 h 20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2420" h="205740">
                    <a:moveTo>
                      <a:pt x="99060" y="205740"/>
                    </a:moveTo>
                    <a:lnTo>
                      <a:pt x="0" y="137160"/>
                    </a:lnTo>
                    <a:lnTo>
                      <a:pt x="0" y="38100"/>
                    </a:lnTo>
                    <a:lnTo>
                      <a:pt x="53340" y="0"/>
                    </a:lnTo>
                    <a:lnTo>
                      <a:pt x="236220" y="76200"/>
                    </a:lnTo>
                    <a:lnTo>
                      <a:pt x="312420" y="12192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8" name="月 527">
                <a:extLst>
                  <a:ext uri="{FF2B5EF4-FFF2-40B4-BE49-F238E27FC236}">
                    <a16:creationId xmlns:a16="http://schemas.microsoft.com/office/drawing/2014/main" id="{233C6B8B-6D0E-4132-A8FB-3A87F5CB02C4}"/>
                  </a:ext>
                </a:extLst>
              </p:cNvPr>
              <p:cNvSpPr/>
              <p:nvPr/>
            </p:nvSpPr>
            <p:spPr>
              <a:xfrm rot="4446431">
                <a:off x="4761921" y="2224674"/>
                <a:ext cx="378591" cy="2092212"/>
              </a:xfrm>
              <a:prstGeom prst="moon">
                <a:avLst>
                  <a:gd name="adj" fmla="val 13614"/>
                </a:avLst>
              </a:prstGeom>
              <a:solidFill>
                <a:srgbClr val="ED7D31">
                  <a:lumMod val="75000"/>
                  <a:alpha val="3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9" name="月 528">
                <a:extLst>
                  <a:ext uri="{FF2B5EF4-FFF2-40B4-BE49-F238E27FC236}">
                    <a16:creationId xmlns:a16="http://schemas.microsoft.com/office/drawing/2014/main" id="{AFAAB0B5-95BA-429E-8D48-7E89FF6BFDB5}"/>
                  </a:ext>
                </a:extLst>
              </p:cNvPr>
              <p:cNvSpPr/>
              <p:nvPr/>
            </p:nvSpPr>
            <p:spPr>
              <a:xfrm rot="4446431">
                <a:off x="4965375" y="2510788"/>
                <a:ext cx="271351" cy="2262339"/>
              </a:xfrm>
              <a:prstGeom prst="moon">
                <a:avLst>
                  <a:gd name="adj" fmla="val 21908"/>
                </a:avLst>
              </a:prstGeom>
              <a:solidFill>
                <a:srgbClr val="ED7D31">
                  <a:lumMod val="75000"/>
                  <a:alpha val="3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0" name="月 529">
                <a:extLst>
                  <a:ext uri="{FF2B5EF4-FFF2-40B4-BE49-F238E27FC236}">
                    <a16:creationId xmlns:a16="http://schemas.microsoft.com/office/drawing/2014/main" id="{500AECE9-8C9C-4F83-AFD6-61D438CDDBC9}"/>
                  </a:ext>
                </a:extLst>
              </p:cNvPr>
              <p:cNvSpPr/>
              <p:nvPr/>
            </p:nvSpPr>
            <p:spPr>
              <a:xfrm rot="15300000">
                <a:off x="5129128" y="3240334"/>
                <a:ext cx="164305" cy="1693165"/>
              </a:xfrm>
              <a:prstGeom prst="moon">
                <a:avLst>
                  <a:gd name="adj" fmla="val 35474"/>
                </a:avLst>
              </a:prstGeom>
              <a:solidFill>
                <a:srgbClr val="ED7D31">
                  <a:lumMod val="75000"/>
                  <a:alpha val="3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1" name="フリーフォーム: 図形 530">
                <a:extLst>
                  <a:ext uri="{FF2B5EF4-FFF2-40B4-BE49-F238E27FC236}">
                    <a16:creationId xmlns:a16="http://schemas.microsoft.com/office/drawing/2014/main" id="{FCCC9F06-17F6-4E13-92F9-E4DF57FD7603}"/>
                  </a:ext>
                </a:extLst>
              </p:cNvPr>
              <p:cNvSpPr/>
              <p:nvPr/>
            </p:nvSpPr>
            <p:spPr>
              <a:xfrm>
                <a:off x="5905500" y="3076575"/>
                <a:ext cx="438150" cy="276225"/>
              </a:xfrm>
              <a:custGeom>
                <a:avLst/>
                <a:gdLst>
                  <a:gd name="connsiteX0" fmla="*/ 0 w 438150"/>
                  <a:gd name="connsiteY0" fmla="*/ 9525 h 276225"/>
                  <a:gd name="connsiteX1" fmla="*/ 266700 w 438150"/>
                  <a:gd name="connsiteY1" fmla="*/ 19050 h 276225"/>
                  <a:gd name="connsiteX2" fmla="*/ 409575 w 438150"/>
                  <a:gd name="connsiteY2" fmla="*/ 0 h 276225"/>
                  <a:gd name="connsiteX3" fmla="*/ 438150 w 438150"/>
                  <a:gd name="connsiteY3" fmla="*/ 95250 h 276225"/>
                  <a:gd name="connsiteX4" fmla="*/ 342900 w 438150"/>
                  <a:gd name="connsiteY4" fmla="*/ 190500 h 276225"/>
                  <a:gd name="connsiteX5" fmla="*/ 142875 w 438150"/>
                  <a:gd name="connsiteY5" fmla="*/ 276225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8150" h="276225">
                    <a:moveTo>
                      <a:pt x="0" y="9525"/>
                    </a:moveTo>
                    <a:lnTo>
                      <a:pt x="266700" y="19050"/>
                    </a:lnTo>
                    <a:lnTo>
                      <a:pt x="409575" y="0"/>
                    </a:lnTo>
                    <a:lnTo>
                      <a:pt x="438150" y="95250"/>
                    </a:lnTo>
                    <a:lnTo>
                      <a:pt x="342900" y="190500"/>
                    </a:lnTo>
                    <a:lnTo>
                      <a:pt x="142875" y="276225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4EC291A4-623D-4299-BB23-DE53A51D8E5A}"/>
                  </a:ext>
                </a:extLst>
              </p:cNvPr>
              <p:cNvSpPr/>
              <p:nvPr/>
            </p:nvSpPr>
            <p:spPr>
              <a:xfrm>
                <a:off x="5211643" y="3224788"/>
                <a:ext cx="389058" cy="400050"/>
              </a:xfrm>
              <a:custGeom>
                <a:avLst/>
                <a:gdLst>
                  <a:gd name="connsiteX0" fmla="*/ 0 w 523875"/>
                  <a:gd name="connsiteY0" fmla="*/ 0 h 438150"/>
                  <a:gd name="connsiteX1" fmla="*/ 257175 w 523875"/>
                  <a:gd name="connsiteY1" fmla="*/ 57150 h 438150"/>
                  <a:gd name="connsiteX2" fmla="*/ 428625 w 523875"/>
                  <a:gd name="connsiteY2" fmla="*/ 28575 h 438150"/>
                  <a:gd name="connsiteX3" fmla="*/ 523875 w 523875"/>
                  <a:gd name="connsiteY3" fmla="*/ 152400 h 438150"/>
                  <a:gd name="connsiteX4" fmla="*/ 523875 w 523875"/>
                  <a:gd name="connsiteY4" fmla="*/ 238125 h 438150"/>
                  <a:gd name="connsiteX5" fmla="*/ 428625 w 523875"/>
                  <a:gd name="connsiteY5" fmla="*/ 323850 h 438150"/>
                  <a:gd name="connsiteX6" fmla="*/ 295275 w 523875"/>
                  <a:gd name="connsiteY6" fmla="*/ 419100 h 438150"/>
                  <a:gd name="connsiteX7" fmla="*/ 47625 w 523875"/>
                  <a:gd name="connsiteY7" fmla="*/ 43815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3875" h="438150">
                    <a:moveTo>
                      <a:pt x="0" y="0"/>
                    </a:moveTo>
                    <a:lnTo>
                      <a:pt x="257175" y="57150"/>
                    </a:lnTo>
                    <a:lnTo>
                      <a:pt x="428625" y="28575"/>
                    </a:lnTo>
                    <a:lnTo>
                      <a:pt x="523875" y="152400"/>
                    </a:lnTo>
                    <a:lnTo>
                      <a:pt x="523875" y="238125"/>
                    </a:lnTo>
                    <a:lnTo>
                      <a:pt x="428625" y="323850"/>
                    </a:lnTo>
                    <a:lnTo>
                      <a:pt x="295275" y="419100"/>
                    </a:lnTo>
                    <a:lnTo>
                      <a:pt x="47625" y="43815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3" name="フリーフォーム: 図形 532">
                <a:extLst>
                  <a:ext uri="{FF2B5EF4-FFF2-40B4-BE49-F238E27FC236}">
                    <a16:creationId xmlns:a16="http://schemas.microsoft.com/office/drawing/2014/main" id="{F35985E5-E0BE-4E70-BA3F-33C1D97286DC}"/>
                  </a:ext>
                </a:extLst>
              </p:cNvPr>
              <p:cNvSpPr/>
              <p:nvPr/>
            </p:nvSpPr>
            <p:spPr>
              <a:xfrm rot="20356346" flipH="1">
                <a:off x="3776792" y="3972560"/>
                <a:ext cx="523874" cy="371475"/>
              </a:xfrm>
              <a:custGeom>
                <a:avLst/>
                <a:gdLst>
                  <a:gd name="connsiteX0" fmla="*/ 0 w 523875"/>
                  <a:gd name="connsiteY0" fmla="*/ 0 h 438150"/>
                  <a:gd name="connsiteX1" fmla="*/ 257175 w 523875"/>
                  <a:gd name="connsiteY1" fmla="*/ 57150 h 438150"/>
                  <a:gd name="connsiteX2" fmla="*/ 428625 w 523875"/>
                  <a:gd name="connsiteY2" fmla="*/ 28575 h 438150"/>
                  <a:gd name="connsiteX3" fmla="*/ 523875 w 523875"/>
                  <a:gd name="connsiteY3" fmla="*/ 152400 h 438150"/>
                  <a:gd name="connsiteX4" fmla="*/ 523875 w 523875"/>
                  <a:gd name="connsiteY4" fmla="*/ 238125 h 438150"/>
                  <a:gd name="connsiteX5" fmla="*/ 428625 w 523875"/>
                  <a:gd name="connsiteY5" fmla="*/ 323850 h 438150"/>
                  <a:gd name="connsiteX6" fmla="*/ 295275 w 523875"/>
                  <a:gd name="connsiteY6" fmla="*/ 419100 h 438150"/>
                  <a:gd name="connsiteX7" fmla="*/ 47625 w 523875"/>
                  <a:gd name="connsiteY7" fmla="*/ 43815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3875" h="438150">
                    <a:moveTo>
                      <a:pt x="0" y="0"/>
                    </a:moveTo>
                    <a:lnTo>
                      <a:pt x="257175" y="57150"/>
                    </a:lnTo>
                    <a:lnTo>
                      <a:pt x="428625" y="28575"/>
                    </a:lnTo>
                    <a:lnTo>
                      <a:pt x="523875" y="152400"/>
                    </a:lnTo>
                    <a:lnTo>
                      <a:pt x="523875" y="238125"/>
                    </a:lnTo>
                    <a:lnTo>
                      <a:pt x="428625" y="323850"/>
                    </a:lnTo>
                    <a:lnTo>
                      <a:pt x="295275" y="419100"/>
                    </a:lnTo>
                    <a:lnTo>
                      <a:pt x="47625" y="43815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4" name="フリーフォーム: 図形 533">
                <a:extLst>
                  <a:ext uri="{FF2B5EF4-FFF2-40B4-BE49-F238E27FC236}">
                    <a16:creationId xmlns:a16="http://schemas.microsoft.com/office/drawing/2014/main" id="{54104388-62C5-44DD-A5DD-51F4423C64BE}"/>
                  </a:ext>
                </a:extLst>
              </p:cNvPr>
              <p:cNvSpPr/>
              <p:nvPr/>
            </p:nvSpPr>
            <p:spPr>
              <a:xfrm>
                <a:off x="3677160" y="2012443"/>
                <a:ext cx="2986901" cy="3045332"/>
              </a:xfrm>
              <a:custGeom>
                <a:avLst/>
                <a:gdLst>
                  <a:gd name="connsiteX0" fmla="*/ 1343272 w 2986901"/>
                  <a:gd name="connsiteY0" fmla="*/ 0 h 3045332"/>
                  <a:gd name="connsiteX1" fmla="*/ 1487667 w 2986901"/>
                  <a:gd name="connsiteY1" fmla="*/ 44957 h 3045332"/>
                  <a:gd name="connsiteX2" fmla="*/ 1552823 w 2986901"/>
                  <a:gd name="connsiteY2" fmla="*/ 161924 h 3045332"/>
                  <a:gd name="connsiteX3" fmla="*/ 1536494 w 2986901"/>
                  <a:gd name="connsiteY3" fmla="*/ 219075 h 3045332"/>
                  <a:gd name="connsiteX4" fmla="*/ 1648073 w 2986901"/>
                  <a:gd name="connsiteY4" fmla="*/ 219074 h 3045332"/>
                  <a:gd name="connsiteX5" fmla="*/ 1665741 w 2986901"/>
                  <a:gd name="connsiteY5" fmla="*/ 244899 h 3045332"/>
                  <a:gd name="connsiteX6" fmla="*/ 1769606 w 2986901"/>
                  <a:gd name="connsiteY6" fmla="*/ 235457 h 3045332"/>
                  <a:gd name="connsiteX7" fmla="*/ 1853427 w 2986901"/>
                  <a:gd name="connsiteY7" fmla="*/ 197356 h 3045332"/>
                  <a:gd name="connsiteX8" fmla="*/ 1891526 w 2986901"/>
                  <a:gd name="connsiteY8" fmla="*/ 258317 h 3045332"/>
                  <a:gd name="connsiteX9" fmla="*/ 1883906 w 2986901"/>
                  <a:gd name="connsiteY9" fmla="*/ 319276 h 3045332"/>
                  <a:gd name="connsiteX10" fmla="*/ 1746787 w 2986901"/>
                  <a:gd name="connsiteY10" fmla="*/ 363351 h 3045332"/>
                  <a:gd name="connsiteX11" fmla="*/ 1771897 w 2986901"/>
                  <a:gd name="connsiteY11" fmla="*/ 400049 h 3045332"/>
                  <a:gd name="connsiteX12" fmla="*/ 1768326 w 2986901"/>
                  <a:gd name="connsiteY12" fmla="*/ 457200 h 3045332"/>
                  <a:gd name="connsiteX13" fmla="*/ 1905247 w 2986901"/>
                  <a:gd name="connsiteY13" fmla="*/ 457200 h 3045332"/>
                  <a:gd name="connsiteX14" fmla="*/ 1974919 w 2986901"/>
                  <a:gd name="connsiteY14" fmla="*/ 512939 h 3045332"/>
                  <a:gd name="connsiteX15" fmla="*/ 2043927 w 2986901"/>
                  <a:gd name="connsiteY15" fmla="*/ 494536 h 3045332"/>
                  <a:gd name="connsiteX16" fmla="*/ 2112506 w 2986901"/>
                  <a:gd name="connsiteY16" fmla="*/ 448817 h 3045332"/>
                  <a:gd name="connsiteX17" fmla="*/ 2158226 w 2986901"/>
                  <a:gd name="connsiteY17" fmla="*/ 563117 h 3045332"/>
                  <a:gd name="connsiteX18" fmla="*/ 2095313 w 2986901"/>
                  <a:gd name="connsiteY18" fmla="*/ 609253 h 3045332"/>
                  <a:gd name="connsiteX19" fmla="*/ 2095748 w 2986901"/>
                  <a:gd name="connsiteY19" fmla="*/ 609601 h 3045332"/>
                  <a:gd name="connsiteX20" fmla="*/ 2114797 w 2986901"/>
                  <a:gd name="connsiteY20" fmla="*/ 809625 h 3045332"/>
                  <a:gd name="connsiteX21" fmla="*/ 2090323 w 2986901"/>
                  <a:gd name="connsiteY21" fmla="*/ 841630 h 3045332"/>
                  <a:gd name="connsiteX22" fmla="*/ 2196326 w 2986901"/>
                  <a:gd name="connsiteY22" fmla="*/ 873631 h 3045332"/>
                  <a:gd name="connsiteX23" fmla="*/ 2417650 w 2986901"/>
                  <a:gd name="connsiteY23" fmla="*/ 1080200 h 3045332"/>
                  <a:gd name="connsiteX24" fmla="*/ 2501127 w 2986901"/>
                  <a:gd name="connsiteY24" fmla="*/ 1083181 h 3045332"/>
                  <a:gd name="connsiteX25" fmla="*/ 2644001 w 2986901"/>
                  <a:gd name="connsiteY25" fmla="*/ 1064132 h 3045332"/>
                  <a:gd name="connsiteX26" fmla="*/ 2672577 w 2986901"/>
                  <a:gd name="connsiteY26" fmla="*/ 1159381 h 3045332"/>
                  <a:gd name="connsiteX27" fmla="*/ 2577326 w 2986901"/>
                  <a:gd name="connsiteY27" fmla="*/ 1254632 h 3045332"/>
                  <a:gd name="connsiteX28" fmla="*/ 2535045 w 2986901"/>
                  <a:gd name="connsiteY28" fmla="*/ 1272753 h 3045332"/>
                  <a:gd name="connsiteX29" fmla="*/ 2596377 w 2986901"/>
                  <a:gd name="connsiteY29" fmla="*/ 1426082 h 3045332"/>
                  <a:gd name="connsiteX30" fmla="*/ 2600499 w 2986901"/>
                  <a:gd name="connsiteY30" fmla="*/ 1529166 h 3045332"/>
                  <a:gd name="connsiteX31" fmla="*/ 2762383 w 2986901"/>
                  <a:gd name="connsiteY31" fmla="*/ 1573166 h 3045332"/>
                  <a:gd name="connsiteX32" fmla="*/ 2946080 w 2986901"/>
                  <a:gd name="connsiteY32" fmla="*/ 1573166 h 3045332"/>
                  <a:gd name="connsiteX33" fmla="*/ 2986901 w 2986901"/>
                  <a:gd name="connsiteY33" fmla="*/ 1648060 h 3045332"/>
                  <a:gd name="connsiteX34" fmla="*/ 2973294 w 2986901"/>
                  <a:gd name="connsiteY34" fmla="*/ 1747920 h 3045332"/>
                  <a:gd name="connsiteX35" fmla="*/ 2762384 w 2986901"/>
                  <a:gd name="connsiteY35" fmla="*/ 1814492 h 3045332"/>
                  <a:gd name="connsiteX36" fmla="*/ 2512175 w 2986901"/>
                  <a:gd name="connsiteY36" fmla="*/ 1835358 h 3045332"/>
                  <a:gd name="connsiteX37" fmla="*/ 2386826 w 2986901"/>
                  <a:gd name="connsiteY37" fmla="*/ 2064257 h 3045332"/>
                  <a:gd name="connsiteX38" fmla="*/ 1834377 w 2986901"/>
                  <a:gd name="connsiteY38" fmla="*/ 2311907 h 3045332"/>
                  <a:gd name="connsiteX39" fmla="*/ 1758176 w 2986901"/>
                  <a:gd name="connsiteY39" fmla="*/ 3045332 h 3045332"/>
                  <a:gd name="connsiteX40" fmla="*/ 1243826 w 2986901"/>
                  <a:gd name="connsiteY40" fmla="*/ 2978657 h 3045332"/>
                  <a:gd name="connsiteX41" fmla="*/ 1100951 w 2986901"/>
                  <a:gd name="connsiteY41" fmla="*/ 2797682 h 3045332"/>
                  <a:gd name="connsiteX42" fmla="*/ 596126 w 2986901"/>
                  <a:gd name="connsiteY42" fmla="*/ 2616707 h 3045332"/>
                  <a:gd name="connsiteX43" fmla="*/ 396101 w 2986901"/>
                  <a:gd name="connsiteY43" fmla="*/ 2397632 h 3045332"/>
                  <a:gd name="connsiteX44" fmla="*/ 355897 w 2986901"/>
                  <a:gd name="connsiteY44" fmla="*/ 2308760 h 3045332"/>
                  <a:gd name="connsiteX45" fmla="*/ 243196 w 2986901"/>
                  <a:gd name="connsiteY45" fmla="*/ 2287930 h 3045332"/>
                  <a:gd name="connsiteX46" fmla="*/ 128388 w 2986901"/>
                  <a:gd name="connsiteY46" fmla="*/ 2253666 h 3045332"/>
                  <a:gd name="connsiteX47" fmla="*/ 102665 w 2986901"/>
                  <a:gd name="connsiteY47" fmla="*/ 2185691 h 3045332"/>
                  <a:gd name="connsiteX48" fmla="*/ 154594 w 2986901"/>
                  <a:gd name="connsiteY48" fmla="*/ 2053793 h 3045332"/>
                  <a:gd name="connsiteX49" fmla="*/ 232611 w 2986901"/>
                  <a:gd name="connsiteY49" fmla="*/ 2036232 h 3045332"/>
                  <a:gd name="connsiteX50" fmla="*/ 215126 w 2986901"/>
                  <a:gd name="connsiteY50" fmla="*/ 1997582 h 3045332"/>
                  <a:gd name="connsiteX51" fmla="*/ 207947 w 2986901"/>
                  <a:gd name="connsiteY51" fmla="*/ 1760686 h 3045332"/>
                  <a:gd name="connsiteX52" fmla="*/ 144168 w 2986901"/>
                  <a:gd name="connsiteY52" fmla="*/ 1684519 h 3045332"/>
                  <a:gd name="connsiteX53" fmla="*/ 0 w 2986901"/>
                  <a:gd name="connsiteY53" fmla="*/ 1435862 h 3045332"/>
                  <a:gd name="connsiteX54" fmla="*/ 60264 w 2986901"/>
                  <a:gd name="connsiteY54" fmla="*/ 1353670 h 3045332"/>
                  <a:gd name="connsiteX55" fmla="*/ 152066 w 2986901"/>
                  <a:gd name="connsiteY55" fmla="*/ 1341038 h 3045332"/>
                  <a:gd name="connsiteX56" fmla="*/ 303896 w 2986901"/>
                  <a:gd name="connsiteY56" fmla="*/ 1500709 h 3045332"/>
                  <a:gd name="connsiteX57" fmla="*/ 336975 w 2986901"/>
                  <a:gd name="connsiteY57" fmla="*/ 1439277 h 3045332"/>
                  <a:gd name="connsiteX58" fmla="*/ 262313 w 2986901"/>
                  <a:gd name="connsiteY58" fmla="*/ 1370837 h 3045332"/>
                  <a:gd name="connsiteX59" fmla="*/ 200401 w 2986901"/>
                  <a:gd name="connsiteY59" fmla="*/ 1271778 h 3045332"/>
                  <a:gd name="connsiteX60" fmla="*/ 138488 w 2986901"/>
                  <a:gd name="connsiteY60" fmla="*/ 1172717 h 3045332"/>
                  <a:gd name="connsiteX61" fmla="*/ 237548 w 2986901"/>
                  <a:gd name="connsiteY61" fmla="*/ 1135570 h 3045332"/>
                  <a:gd name="connsiteX62" fmla="*/ 435668 w 2986901"/>
                  <a:gd name="connsiteY62" fmla="*/ 1197482 h 3045332"/>
                  <a:gd name="connsiteX63" fmla="*/ 470974 w 2986901"/>
                  <a:gd name="connsiteY63" fmla="*/ 1190421 h 3045332"/>
                  <a:gd name="connsiteX64" fmla="*/ 472301 w 2986901"/>
                  <a:gd name="connsiteY64" fmla="*/ 1187957 h 3045332"/>
                  <a:gd name="connsiteX65" fmla="*/ 634791 w 2986901"/>
                  <a:gd name="connsiteY65" fmla="*/ 1082338 h 3045332"/>
                  <a:gd name="connsiteX66" fmla="*/ 581272 w 2986901"/>
                  <a:gd name="connsiteY66" fmla="*/ 1066800 h 3045332"/>
                  <a:gd name="connsiteX67" fmla="*/ 571747 w 2986901"/>
                  <a:gd name="connsiteY67" fmla="*/ 838201 h 3045332"/>
                  <a:gd name="connsiteX68" fmla="*/ 573008 w 2986901"/>
                  <a:gd name="connsiteY68" fmla="*/ 837105 h 3045332"/>
                  <a:gd name="connsiteX69" fmla="*/ 519926 w 2986901"/>
                  <a:gd name="connsiteY69" fmla="*/ 768856 h 3045332"/>
                  <a:gd name="connsiteX70" fmla="*/ 466586 w 2986901"/>
                  <a:gd name="connsiteY70" fmla="*/ 700277 h 3045332"/>
                  <a:gd name="connsiteX71" fmla="*/ 466586 w 2986901"/>
                  <a:gd name="connsiteY71" fmla="*/ 624077 h 3045332"/>
                  <a:gd name="connsiteX72" fmla="*/ 527546 w 2986901"/>
                  <a:gd name="connsiteY72" fmla="*/ 601217 h 3045332"/>
                  <a:gd name="connsiteX73" fmla="*/ 641846 w 2986901"/>
                  <a:gd name="connsiteY73" fmla="*/ 669797 h 3045332"/>
                  <a:gd name="connsiteX74" fmla="*/ 739808 w 2986901"/>
                  <a:gd name="connsiteY74" fmla="*/ 692061 h 3045332"/>
                  <a:gd name="connsiteX75" fmla="*/ 790822 w 2986901"/>
                  <a:gd name="connsiteY75" fmla="*/ 647700 h 3045332"/>
                  <a:gd name="connsiteX76" fmla="*/ 819397 w 2986901"/>
                  <a:gd name="connsiteY76" fmla="*/ 552451 h 3045332"/>
                  <a:gd name="connsiteX77" fmla="*/ 933697 w 2986901"/>
                  <a:gd name="connsiteY77" fmla="*/ 571500 h 3045332"/>
                  <a:gd name="connsiteX78" fmla="*/ 1038472 w 2986901"/>
                  <a:gd name="connsiteY78" fmla="*/ 447675 h 3045332"/>
                  <a:gd name="connsiteX79" fmla="*/ 1091426 w 2986901"/>
                  <a:gd name="connsiteY79" fmla="*/ 448714 h 3045332"/>
                  <a:gd name="connsiteX80" fmla="*/ 1091426 w 2986901"/>
                  <a:gd name="connsiteY80" fmla="*/ 444964 h 3045332"/>
                  <a:gd name="connsiteX81" fmla="*/ 1076572 w 2986901"/>
                  <a:gd name="connsiteY81" fmla="*/ 428624 h 3045332"/>
                  <a:gd name="connsiteX82" fmla="*/ 1094324 w 2986901"/>
                  <a:gd name="connsiteY82" fmla="*/ 386020 h 3045332"/>
                  <a:gd name="connsiteX83" fmla="*/ 1008633 w 2986901"/>
                  <a:gd name="connsiteY83" fmla="*/ 357967 h 3045332"/>
                  <a:gd name="connsiteX84" fmla="*/ 909738 w 2986901"/>
                  <a:gd name="connsiteY84" fmla="*/ 282424 h 3045332"/>
                  <a:gd name="connsiteX85" fmla="*/ 939406 w 2986901"/>
                  <a:gd name="connsiteY85" fmla="*/ 206880 h 3045332"/>
                  <a:gd name="connsiteX86" fmla="*/ 1087750 w 2986901"/>
                  <a:gd name="connsiteY86" fmla="*/ 221989 h 3045332"/>
                  <a:gd name="connsiteX87" fmla="*/ 1203781 w 2986901"/>
                  <a:gd name="connsiteY87" fmla="*/ 218824 h 3045332"/>
                  <a:gd name="connsiteX88" fmla="*/ 1267071 w 2986901"/>
                  <a:gd name="connsiteY88" fmla="*/ 142875 h 3045332"/>
                  <a:gd name="connsiteX89" fmla="*/ 1301250 w 2986901"/>
                  <a:gd name="connsiteY89" fmla="*/ 142875 h 3045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</a:cxnLst>
                <a:rect l="l" t="t" r="r" b="b"/>
                <a:pathLst>
                  <a:path w="2986901" h="3045332">
                    <a:moveTo>
                      <a:pt x="1343272" y="0"/>
                    </a:moveTo>
                    <a:cubicBezTo>
                      <a:pt x="1376163" y="22606"/>
                      <a:pt x="1454776" y="22350"/>
                      <a:pt x="1487667" y="44957"/>
                    </a:cubicBezTo>
                    <a:lnTo>
                      <a:pt x="1552823" y="161924"/>
                    </a:lnTo>
                    <a:lnTo>
                      <a:pt x="1536494" y="219075"/>
                    </a:lnTo>
                    <a:lnTo>
                      <a:pt x="1648073" y="219074"/>
                    </a:lnTo>
                    <a:lnTo>
                      <a:pt x="1665741" y="244899"/>
                    </a:lnTo>
                    <a:lnTo>
                      <a:pt x="1769606" y="235457"/>
                    </a:lnTo>
                    <a:lnTo>
                      <a:pt x="1853427" y="197356"/>
                    </a:lnTo>
                    <a:lnTo>
                      <a:pt x="1891526" y="258317"/>
                    </a:lnTo>
                    <a:lnTo>
                      <a:pt x="1883906" y="319276"/>
                    </a:lnTo>
                    <a:lnTo>
                      <a:pt x="1746787" y="363351"/>
                    </a:lnTo>
                    <a:lnTo>
                      <a:pt x="1771897" y="400049"/>
                    </a:lnTo>
                    <a:lnTo>
                      <a:pt x="1768326" y="457200"/>
                    </a:lnTo>
                    <a:lnTo>
                      <a:pt x="1905247" y="457200"/>
                    </a:lnTo>
                    <a:lnTo>
                      <a:pt x="1974919" y="512939"/>
                    </a:lnTo>
                    <a:lnTo>
                      <a:pt x="2043927" y="494536"/>
                    </a:lnTo>
                    <a:lnTo>
                      <a:pt x="2112506" y="448817"/>
                    </a:lnTo>
                    <a:lnTo>
                      <a:pt x="2158226" y="563117"/>
                    </a:lnTo>
                    <a:lnTo>
                      <a:pt x="2095313" y="609253"/>
                    </a:lnTo>
                    <a:lnTo>
                      <a:pt x="2095748" y="609601"/>
                    </a:lnTo>
                    <a:cubicBezTo>
                      <a:pt x="2117972" y="685800"/>
                      <a:pt x="2140198" y="771525"/>
                      <a:pt x="2114797" y="809625"/>
                    </a:cubicBezTo>
                    <a:lnTo>
                      <a:pt x="2090323" y="841630"/>
                    </a:lnTo>
                    <a:lnTo>
                      <a:pt x="2196326" y="873631"/>
                    </a:lnTo>
                    <a:lnTo>
                      <a:pt x="2417650" y="1080200"/>
                    </a:lnTo>
                    <a:lnTo>
                      <a:pt x="2501127" y="1083181"/>
                    </a:lnTo>
                    <a:lnTo>
                      <a:pt x="2644001" y="1064132"/>
                    </a:lnTo>
                    <a:lnTo>
                      <a:pt x="2672577" y="1159381"/>
                    </a:lnTo>
                    <a:lnTo>
                      <a:pt x="2577326" y="1254632"/>
                    </a:lnTo>
                    <a:lnTo>
                      <a:pt x="2535045" y="1272753"/>
                    </a:lnTo>
                    <a:lnTo>
                      <a:pt x="2596377" y="1426082"/>
                    </a:lnTo>
                    <a:lnTo>
                      <a:pt x="2600499" y="1529166"/>
                    </a:lnTo>
                    <a:lnTo>
                      <a:pt x="2762383" y="1573166"/>
                    </a:lnTo>
                    <a:lnTo>
                      <a:pt x="2946080" y="1573166"/>
                    </a:lnTo>
                    <a:lnTo>
                      <a:pt x="2986901" y="1648060"/>
                    </a:lnTo>
                    <a:lnTo>
                      <a:pt x="2973294" y="1747920"/>
                    </a:lnTo>
                    <a:lnTo>
                      <a:pt x="2762384" y="1814492"/>
                    </a:lnTo>
                    <a:lnTo>
                      <a:pt x="2512175" y="1835358"/>
                    </a:lnTo>
                    <a:lnTo>
                      <a:pt x="2386826" y="2064257"/>
                    </a:lnTo>
                    <a:lnTo>
                      <a:pt x="1834377" y="2311907"/>
                    </a:lnTo>
                    <a:lnTo>
                      <a:pt x="1758176" y="3045332"/>
                    </a:lnTo>
                    <a:lnTo>
                      <a:pt x="1243826" y="2978657"/>
                    </a:lnTo>
                    <a:lnTo>
                      <a:pt x="1100951" y="2797682"/>
                    </a:lnTo>
                    <a:lnTo>
                      <a:pt x="596126" y="2616707"/>
                    </a:lnTo>
                    <a:lnTo>
                      <a:pt x="396101" y="2397632"/>
                    </a:lnTo>
                    <a:lnTo>
                      <a:pt x="355897" y="2308760"/>
                    </a:lnTo>
                    <a:lnTo>
                      <a:pt x="243196" y="2287930"/>
                    </a:lnTo>
                    <a:lnTo>
                      <a:pt x="128388" y="2253666"/>
                    </a:lnTo>
                    <a:lnTo>
                      <a:pt x="102665" y="2185691"/>
                    </a:lnTo>
                    <a:lnTo>
                      <a:pt x="154594" y="2053793"/>
                    </a:lnTo>
                    <a:lnTo>
                      <a:pt x="232611" y="2036232"/>
                    </a:lnTo>
                    <a:lnTo>
                      <a:pt x="215126" y="1997582"/>
                    </a:lnTo>
                    <a:lnTo>
                      <a:pt x="207947" y="1760686"/>
                    </a:lnTo>
                    <a:lnTo>
                      <a:pt x="144168" y="1684519"/>
                    </a:lnTo>
                    <a:lnTo>
                      <a:pt x="0" y="1435862"/>
                    </a:lnTo>
                    <a:lnTo>
                      <a:pt x="60264" y="1353670"/>
                    </a:lnTo>
                    <a:lnTo>
                      <a:pt x="152066" y="1341038"/>
                    </a:lnTo>
                    <a:lnTo>
                      <a:pt x="303896" y="1500709"/>
                    </a:lnTo>
                    <a:lnTo>
                      <a:pt x="336975" y="1439277"/>
                    </a:lnTo>
                    <a:lnTo>
                      <a:pt x="262313" y="1370837"/>
                    </a:lnTo>
                    <a:lnTo>
                      <a:pt x="200401" y="1271778"/>
                    </a:lnTo>
                    <a:lnTo>
                      <a:pt x="138488" y="1172717"/>
                    </a:lnTo>
                    <a:lnTo>
                      <a:pt x="237548" y="1135570"/>
                    </a:lnTo>
                    <a:lnTo>
                      <a:pt x="435668" y="1197482"/>
                    </a:lnTo>
                    <a:lnTo>
                      <a:pt x="470974" y="1190421"/>
                    </a:lnTo>
                    <a:lnTo>
                      <a:pt x="472301" y="1187957"/>
                    </a:lnTo>
                    <a:lnTo>
                      <a:pt x="634791" y="1082338"/>
                    </a:lnTo>
                    <a:lnTo>
                      <a:pt x="581272" y="1066800"/>
                    </a:lnTo>
                    <a:lnTo>
                      <a:pt x="571747" y="838201"/>
                    </a:lnTo>
                    <a:lnTo>
                      <a:pt x="573008" y="837105"/>
                    </a:lnTo>
                    <a:lnTo>
                      <a:pt x="519926" y="768856"/>
                    </a:lnTo>
                    <a:lnTo>
                      <a:pt x="466586" y="700277"/>
                    </a:lnTo>
                    <a:lnTo>
                      <a:pt x="466586" y="624077"/>
                    </a:lnTo>
                    <a:lnTo>
                      <a:pt x="527546" y="601217"/>
                    </a:lnTo>
                    <a:lnTo>
                      <a:pt x="641846" y="669797"/>
                    </a:lnTo>
                    <a:lnTo>
                      <a:pt x="739808" y="692061"/>
                    </a:lnTo>
                    <a:lnTo>
                      <a:pt x="790822" y="647700"/>
                    </a:lnTo>
                    <a:lnTo>
                      <a:pt x="819397" y="552451"/>
                    </a:lnTo>
                    <a:lnTo>
                      <a:pt x="933697" y="571500"/>
                    </a:lnTo>
                    <a:lnTo>
                      <a:pt x="1038472" y="447675"/>
                    </a:lnTo>
                    <a:lnTo>
                      <a:pt x="1091426" y="448714"/>
                    </a:lnTo>
                    <a:lnTo>
                      <a:pt x="1091426" y="444964"/>
                    </a:lnTo>
                    <a:lnTo>
                      <a:pt x="1076572" y="428624"/>
                    </a:lnTo>
                    <a:lnTo>
                      <a:pt x="1094324" y="386020"/>
                    </a:lnTo>
                    <a:lnTo>
                      <a:pt x="1008633" y="357967"/>
                    </a:lnTo>
                    <a:lnTo>
                      <a:pt x="909738" y="282424"/>
                    </a:lnTo>
                    <a:lnTo>
                      <a:pt x="939406" y="206880"/>
                    </a:lnTo>
                    <a:lnTo>
                      <a:pt x="1087750" y="221989"/>
                    </a:lnTo>
                    <a:lnTo>
                      <a:pt x="1203781" y="218824"/>
                    </a:lnTo>
                    <a:lnTo>
                      <a:pt x="1267071" y="142875"/>
                    </a:lnTo>
                    <a:lnTo>
                      <a:pt x="1301250" y="142875"/>
                    </a:lnTo>
                    <a:close/>
                  </a:path>
                </a:pathLst>
              </a:custGeom>
              <a:gradFill flip="none" rotWithShape="1">
                <a:gsLst>
                  <a:gs pos="5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108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62" name="グループ化 461">
              <a:extLst>
                <a:ext uri="{FF2B5EF4-FFF2-40B4-BE49-F238E27FC236}">
                  <a16:creationId xmlns:a16="http://schemas.microsoft.com/office/drawing/2014/main" id="{2FC3B7D2-AD41-482B-BAF6-E8688D033E92}"/>
                </a:ext>
              </a:extLst>
            </p:cNvPr>
            <p:cNvGrpSpPr/>
            <p:nvPr/>
          </p:nvGrpSpPr>
          <p:grpSpPr>
            <a:xfrm>
              <a:off x="5249507" y="3827325"/>
              <a:ext cx="890732" cy="827117"/>
              <a:chOff x="9999" y="825938"/>
              <a:chExt cx="3258696" cy="3025964"/>
            </a:xfrm>
          </p:grpSpPr>
          <p:sp>
            <p:nvSpPr>
              <p:cNvPr id="490" name="フリーフォーム: 図形 489">
                <a:extLst>
                  <a:ext uri="{FF2B5EF4-FFF2-40B4-BE49-F238E27FC236}">
                    <a16:creationId xmlns:a16="http://schemas.microsoft.com/office/drawing/2014/main" id="{0AEEAA6E-26E3-4D23-95E0-A4B47F5520AE}"/>
                  </a:ext>
                </a:extLst>
              </p:cNvPr>
              <p:cNvSpPr/>
              <p:nvPr/>
            </p:nvSpPr>
            <p:spPr>
              <a:xfrm>
                <a:off x="1709259" y="1030915"/>
                <a:ext cx="228600" cy="198120"/>
              </a:xfrm>
              <a:custGeom>
                <a:avLst/>
                <a:gdLst>
                  <a:gd name="connsiteX0" fmla="*/ 0 w 228600"/>
                  <a:gd name="connsiteY0" fmla="*/ 76200 h 198120"/>
                  <a:gd name="connsiteX1" fmla="*/ 114300 w 228600"/>
                  <a:gd name="connsiteY1" fmla="*/ 45720 h 198120"/>
                  <a:gd name="connsiteX2" fmla="*/ 182880 w 228600"/>
                  <a:gd name="connsiteY2" fmla="*/ 0 h 198120"/>
                  <a:gd name="connsiteX3" fmla="*/ 182880 w 228600"/>
                  <a:gd name="connsiteY3" fmla="*/ 0 h 198120"/>
                  <a:gd name="connsiteX4" fmla="*/ 228600 w 228600"/>
                  <a:gd name="connsiteY4" fmla="*/ 114300 h 198120"/>
                  <a:gd name="connsiteX5" fmla="*/ 114300 w 228600"/>
                  <a:gd name="connsiteY5" fmla="*/ 198120 h 198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8600" h="198120">
                    <a:moveTo>
                      <a:pt x="0" y="76200"/>
                    </a:moveTo>
                    <a:lnTo>
                      <a:pt x="114300" y="45720"/>
                    </a:lnTo>
                    <a:lnTo>
                      <a:pt x="182880" y="0"/>
                    </a:lnTo>
                    <a:lnTo>
                      <a:pt x="182880" y="0"/>
                    </a:lnTo>
                    <a:lnTo>
                      <a:pt x="228600" y="114300"/>
                    </a:lnTo>
                    <a:lnTo>
                      <a:pt x="114300" y="19812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1" name="フリーフォーム: 図形 490">
                <a:extLst>
                  <a:ext uri="{FF2B5EF4-FFF2-40B4-BE49-F238E27FC236}">
                    <a16:creationId xmlns:a16="http://schemas.microsoft.com/office/drawing/2014/main" id="{07650416-C6C1-499D-AB35-899E0238E707}"/>
                  </a:ext>
                </a:extLst>
              </p:cNvPr>
              <p:cNvSpPr/>
              <p:nvPr/>
            </p:nvSpPr>
            <p:spPr>
              <a:xfrm>
                <a:off x="1083233" y="1065568"/>
                <a:ext cx="315508" cy="215119"/>
              </a:xfrm>
              <a:custGeom>
                <a:avLst/>
                <a:gdLst>
                  <a:gd name="connsiteX0" fmla="*/ 419100 w 419100"/>
                  <a:gd name="connsiteY0" fmla="*/ 9525 h 285750"/>
                  <a:gd name="connsiteX1" fmla="*/ 228600 w 419100"/>
                  <a:gd name="connsiteY1" fmla="*/ 47625 h 285750"/>
                  <a:gd name="connsiteX2" fmla="*/ 76200 w 419100"/>
                  <a:gd name="connsiteY2" fmla="*/ 0 h 285750"/>
                  <a:gd name="connsiteX3" fmla="*/ 0 w 419100"/>
                  <a:gd name="connsiteY3" fmla="*/ 28575 h 285750"/>
                  <a:gd name="connsiteX4" fmla="*/ 47625 w 419100"/>
                  <a:gd name="connsiteY4" fmla="*/ 104775 h 285750"/>
                  <a:gd name="connsiteX5" fmla="*/ 95250 w 419100"/>
                  <a:gd name="connsiteY5" fmla="*/ 180975 h 285750"/>
                  <a:gd name="connsiteX6" fmla="*/ 209550 w 419100"/>
                  <a:gd name="connsiteY6" fmla="*/ 285750 h 28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9100" h="285750">
                    <a:moveTo>
                      <a:pt x="419100" y="9525"/>
                    </a:moveTo>
                    <a:lnTo>
                      <a:pt x="228600" y="47625"/>
                    </a:lnTo>
                    <a:lnTo>
                      <a:pt x="76200" y="0"/>
                    </a:lnTo>
                    <a:lnTo>
                      <a:pt x="0" y="28575"/>
                    </a:lnTo>
                    <a:lnTo>
                      <a:pt x="47625" y="104775"/>
                    </a:lnTo>
                    <a:lnTo>
                      <a:pt x="95250" y="180975"/>
                    </a:lnTo>
                    <a:lnTo>
                      <a:pt x="209550" y="28575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2" name="フリーフォーム: 図形 491">
                <a:extLst>
                  <a:ext uri="{FF2B5EF4-FFF2-40B4-BE49-F238E27FC236}">
                    <a16:creationId xmlns:a16="http://schemas.microsoft.com/office/drawing/2014/main" id="{CF38794F-D5FC-4E37-B467-69D46C6714C0}"/>
                  </a:ext>
                </a:extLst>
              </p:cNvPr>
              <p:cNvSpPr/>
              <p:nvPr/>
            </p:nvSpPr>
            <p:spPr>
              <a:xfrm>
                <a:off x="1395320" y="825938"/>
                <a:ext cx="257175" cy="257175"/>
              </a:xfrm>
              <a:custGeom>
                <a:avLst/>
                <a:gdLst>
                  <a:gd name="connsiteX0" fmla="*/ 0 w 257175"/>
                  <a:gd name="connsiteY0" fmla="*/ 161925 h 257175"/>
                  <a:gd name="connsiteX1" fmla="*/ 47625 w 257175"/>
                  <a:gd name="connsiteY1" fmla="*/ 0 h 257175"/>
                  <a:gd name="connsiteX2" fmla="*/ 257175 w 257175"/>
                  <a:gd name="connsiteY2" fmla="*/ 161925 h 257175"/>
                  <a:gd name="connsiteX3" fmla="*/ 238125 w 257175"/>
                  <a:gd name="connsiteY3" fmla="*/ 228600 h 257175"/>
                  <a:gd name="connsiteX4" fmla="*/ 104775 w 257175"/>
                  <a:gd name="connsiteY4" fmla="*/ 257175 h 257175"/>
                  <a:gd name="connsiteX5" fmla="*/ 0 w 257175"/>
                  <a:gd name="connsiteY5" fmla="*/ 161925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7175" h="257175">
                    <a:moveTo>
                      <a:pt x="0" y="161925"/>
                    </a:moveTo>
                    <a:lnTo>
                      <a:pt x="47625" y="0"/>
                    </a:lnTo>
                    <a:lnTo>
                      <a:pt x="257175" y="161925"/>
                    </a:lnTo>
                    <a:lnTo>
                      <a:pt x="238125" y="228600"/>
                    </a:lnTo>
                    <a:lnTo>
                      <a:pt x="104775" y="257175"/>
                    </a:lnTo>
                    <a:lnTo>
                      <a:pt x="0" y="161925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9DA29317-5F78-4617-AFD8-9E96E7A6DC5A}"/>
                  </a:ext>
                </a:extLst>
              </p:cNvPr>
              <p:cNvSpPr/>
              <p:nvPr/>
            </p:nvSpPr>
            <p:spPr>
              <a:xfrm>
                <a:off x="1176245" y="968813"/>
                <a:ext cx="695325" cy="409575"/>
              </a:xfrm>
              <a:custGeom>
                <a:avLst/>
                <a:gdLst>
                  <a:gd name="connsiteX0" fmla="*/ 47625 w 695325"/>
                  <a:gd name="connsiteY0" fmla="*/ 171450 h 409575"/>
                  <a:gd name="connsiteX1" fmla="*/ 190500 w 695325"/>
                  <a:gd name="connsiteY1" fmla="*/ 0 h 409575"/>
                  <a:gd name="connsiteX2" fmla="*/ 333375 w 695325"/>
                  <a:gd name="connsiteY2" fmla="*/ 0 h 409575"/>
                  <a:gd name="connsiteX3" fmla="*/ 428625 w 695325"/>
                  <a:gd name="connsiteY3" fmla="*/ 76200 h 409575"/>
                  <a:gd name="connsiteX4" fmla="*/ 571500 w 695325"/>
                  <a:gd name="connsiteY4" fmla="*/ 76200 h 409575"/>
                  <a:gd name="connsiteX5" fmla="*/ 695325 w 695325"/>
                  <a:gd name="connsiteY5" fmla="*/ 257175 h 409575"/>
                  <a:gd name="connsiteX6" fmla="*/ 685800 w 695325"/>
                  <a:gd name="connsiteY6" fmla="*/ 409575 h 409575"/>
                  <a:gd name="connsiteX7" fmla="*/ 333375 w 695325"/>
                  <a:gd name="connsiteY7" fmla="*/ 390525 h 409575"/>
                  <a:gd name="connsiteX8" fmla="*/ 95250 w 695325"/>
                  <a:gd name="connsiteY8" fmla="*/ 390525 h 409575"/>
                  <a:gd name="connsiteX9" fmla="*/ 0 w 695325"/>
                  <a:gd name="connsiteY9" fmla="*/ 285750 h 409575"/>
                  <a:gd name="connsiteX10" fmla="*/ 47625 w 695325"/>
                  <a:gd name="connsiteY10" fmla="*/ 171450 h 409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95325" h="409575">
                    <a:moveTo>
                      <a:pt x="47625" y="171450"/>
                    </a:moveTo>
                    <a:lnTo>
                      <a:pt x="190500" y="0"/>
                    </a:lnTo>
                    <a:lnTo>
                      <a:pt x="333375" y="0"/>
                    </a:lnTo>
                    <a:lnTo>
                      <a:pt x="428625" y="76200"/>
                    </a:lnTo>
                    <a:lnTo>
                      <a:pt x="571500" y="76200"/>
                    </a:lnTo>
                    <a:lnTo>
                      <a:pt x="695325" y="257175"/>
                    </a:lnTo>
                    <a:lnTo>
                      <a:pt x="685800" y="409575"/>
                    </a:lnTo>
                    <a:lnTo>
                      <a:pt x="333375" y="390525"/>
                    </a:lnTo>
                    <a:lnTo>
                      <a:pt x="95250" y="390525"/>
                    </a:lnTo>
                    <a:lnTo>
                      <a:pt x="0" y="285750"/>
                    </a:lnTo>
                    <a:lnTo>
                      <a:pt x="47625" y="171450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4" name="フリーフォーム: 図形 493">
                <a:extLst>
                  <a:ext uri="{FF2B5EF4-FFF2-40B4-BE49-F238E27FC236}">
                    <a16:creationId xmlns:a16="http://schemas.microsoft.com/office/drawing/2014/main" id="{B025AED4-B937-4C31-8265-8FAFFDF93CE7}"/>
                  </a:ext>
                </a:extLst>
              </p:cNvPr>
              <p:cNvSpPr/>
              <p:nvPr/>
            </p:nvSpPr>
            <p:spPr>
              <a:xfrm>
                <a:off x="671420" y="1273614"/>
                <a:ext cx="1641875" cy="902206"/>
              </a:xfrm>
              <a:custGeom>
                <a:avLst/>
                <a:gdLst>
                  <a:gd name="connsiteX0" fmla="*/ 152400 w 1552575"/>
                  <a:gd name="connsiteY0" fmla="*/ 638175 h 638175"/>
                  <a:gd name="connsiteX1" fmla="*/ 0 w 1552575"/>
                  <a:gd name="connsiteY1" fmla="*/ 390525 h 638175"/>
                  <a:gd name="connsiteX2" fmla="*/ 219075 w 1552575"/>
                  <a:gd name="connsiteY2" fmla="*/ 200025 h 638175"/>
                  <a:gd name="connsiteX3" fmla="*/ 247650 w 1552575"/>
                  <a:gd name="connsiteY3" fmla="*/ 104775 h 638175"/>
                  <a:gd name="connsiteX4" fmla="*/ 361950 w 1552575"/>
                  <a:gd name="connsiteY4" fmla="*/ 123825 h 638175"/>
                  <a:gd name="connsiteX5" fmla="*/ 466725 w 1552575"/>
                  <a:gd name="connsiteY5" fmla="*/ 0 h 638175"/>
                  <a:gd name="connsiteX6" fmla="*/ 952500 w 1552575"/>
                  <a:gd name="connsiteY6" fmla="*/ 9525 h 638175"/>
                  <a:gd name="connsiteX7" fmla="*/ 1333500 w 1552575"/>
                  <a:gd name="connsiteY7" fmla="*/ 9525 h 638175"/>
                  <a:gd name="connsiteX8" fmla="*/ 1552575 w 1552575"/>
                  <a:gd name="connsiteY8" fmla="*/ 190500 h 638175"/>
                  <a:gd name="connsiteX9" fmla="*/ 1524000 w 1552575"/>
                  <a:gd name="connsiteY9" fmla="*/ 390525 h 638175"/>
                  <a:gd name="connsiteX10" fmla="*/ 1323975 w 1552575"/>
                  <a:gd name="connsiteY10" fmla="*/ 533400 h 638175"/>
                  <a:gd name="connsiteX11" fmla="*/ 1076325 w 1552575"/>
                  <a:gd name="connsiteY11" fmla="*/ 495300 h 638175"/>
                  <a:gd name="connsiteX12" fmla="*/ 695325 w 1552575"/>
                  <a:gd name="connsiteY12" fmla="*/ 542925 h 638175"/>
                  <a:gd name="connsiteX13" fmla="*/ 361950 w 1552575"/>
                  <a:gd name="connsiteY13" fmla="*/ 590550 h 638175"/>
                  <a:gd name="connsiteX14" fmla="*/ 152400 w 1552575"/>
                  <a:gd name="connsiteY14" fmla="*/ 638175 h 638175"/>
                  <a:gd name="connsiteX0" fmla="*/ 9525 w 1552575"/>
                  <a:gd name="connsiteY0" fmla="*/ 619125 h 619125"/>
                  <a:gd name="connsiteX1" fmla="*/ 0 w 1552575"/>
                  <a:gd name="connsiteY1" fmla="*/ 390525 h 619125"/>
                  <a:gd name="connsiteX2" fmla="*/ 219075 w 1552575"/>
                  <a:gd name="connsiteY2" fmla="*/ 200025 h 619125"/>
                  <a:gd name="connsiteX3" fmla="*/ 247650 w 1552575"/>
                  <a:gd name="connsiteY3" fmla="*/ 104775 h 619125"/>
                  <a:gd name="connsiteX4" fmla="*/ 361950 w 1552575"/>
                  <a:gd name="connsiteY4" fmla="*/ 123825 h 619125"/>
                  <a:gd name="connsiteX5" fmla="*/ 466725 w 1552575"/>
                  <a:gd name="connsiteY5" fmla="*/ 0 h 619125"/>
                  <a:gd name="connsiteX6" fmla="*/ 952500 w 1552575"/>
                  <a:gd name="connsiteY6" fmla="*/ 9525 h 619125"/>
                  <a:gd name="connsiteX7" fmla="*/ 1333500 w 1552575"/>
                  <a:gd name="connsiteY7" fmla="*/ 9525 h 619125"/>
                  <a:gd name="connsiteX8" fmla="*/ 1552575 w 1552575"/>
                  <a:gd name="connsiteY8" fmla="*/ 190500 h 619125"/>
                  <a:gd name="connsiteX9" fmla="*/ 1524000 w 1552575"/>
                  <a:gd name="connsiteY9" fmla="*/ 390525 h 619125"/>
                  <a:gd name="connsiteX10" fmla="*/ 1323975 w 1552575"/>
                  <a:gd name="connsiteY10" fmla="*/ 533400 h 619125"/>
                  <a:gd name="connsiteX11" fmla="*/ 1076325 w 1552575"/>
                  <a:gd name="connsiteY11" fmla="*/ 495300 h 619125"/>
                  <a:gd name="connsiteX12" fmla="*/ 695325 w 1552575"/>
                  <a:gd name="connsiteY12" fmla="*/ 542925 h 619125"/>
                  <a:gd name="connsiteX13" fmla="*/ 361950 w 1552575"/>
                  <a:gd name="connsiteY13" fmla="*/ 590550 h 619125"/>
                  <a:gd name="connsiteX14" fmla="*/ 9525 w 1552575"/>
                  <a:gd name="connsiteY14" fmla="*/ 619125 h 619125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524000 w 1552575"/>
                  <a:gd name="connsiteY9" fmla="*/ 390525 h 704850"/>
                  <a:gd name="connsiteX10" fmla="*/ 1323975 w 1552575"/>
                  <a:gd name="connsiteY10" fmla="*/ 533400 h 704850"/>
                  <a:gd name="connsiteX11" fmla="*/ 1076325 w 1552575"/>
                  <a:gd name="connsiteY11" fmla="*/ 495300 h 704850"/>
                  <a:gd name="connsiteX12" fmla="*/ 695325 w 1552575"/>
                  <a:gd name="connsiteY12" fmla="*/ 542925 h 704850"/>
                  <a:gd name="connsiteX13" fmla="*/ 304800 w 1552575"/>
                  <a:gd name="connsiteY13" fmla="*/ 704850 h 704850"/>
                  <a:gd name="connsiteX14" fmla="*/ 9525 w 1552575"/>
                  <a:gd name="connsiteY14" fmla="*/ 619125 h 704850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543050 w 1552575"/>
                  <a:gd name="connsiteY9" fmla="*/ 533400 h 704850"/>
                  <a:gd name="connsiteX10" fmla="*/ 1323975 w 1552575"/>
                  <a:gd name="connsiteY10" fmla="*/ 533400 h 704850"/>
                  <a:gd name="connsiteX11" fmla="*/ 1076325 w 1552575"/>
                  <a:gd name="connsiteY11" fmla="*/ 495300 h 704850"/>
                  <a:gd name="connsiteX12" fmla="*/ 695325 w 1552575"/>
                  <a:gd name="connsiteY12" fmla="*/ 542925 h 704850"/>
                  <a:gd name="connsiteX13" fmla="*/ 304800 w 1552575"/>
                  <a:gd name="connsiteY13" fmla="*/ 704850 h 704850"/>
                  <a:gd name="connsiteX14" fmla="*/ 9525 w 1552575"/>
                  <a:gd name="connsiteY14" fmla="*/ 619125 h 704850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419225 w 1552575"/>
                  <a:gd name="connsiteY9" fmla="*/ 523875 h 704850"/>
                  <a:gd name="connsiteX10" fmla="*/ 1323975 w 1552575"/>
                  <a:gd name="connsiteY10" fmla="*/ 533400 h 704850"/>
                  <a:gd name="connsiteX11" fmla="*/ 1076325 w 1552575"/>
                  <a:gd name="connsiteY11" fmla="*/ 495300 h 704850"/>
                  <a:gd name="connsiteX12" fmla="*/ 695325 w 1552575"/>
                  <a:gd name="connsiteY12" fmla="*/ 542925 h 704850"/>
                  <a:gd name="connsiteX13" fmla="*/ 304800 w 1552575"/>
                  <a:gd name="connsiteY13" fmla="*/ 704850 h 704850"/>
                  <a:gd name="connsiteX14" fmla="*/ 9525 w 1552575"/>
                  <a:gd name="connsiteY14" fmla="*/ 619125 h 704850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419225 w 1552575"/>
                  <a:gd name="connsiteY9" fmla="*/ 523875 h 704850"/>
                  <a:gd name="connsiteX10" fmla="*/ 1238250 w 1552575"/>
                  <a:gd name="connsiteY10" fmla="*/ 533400 h 704850"/>
                  <a:gd name="connsiteX11" fmla="*/ 1076325 w 1552575"/>
                  <a:gd name="connsiteY11" fmla="*/ 495300 h 704850"/>
                  <a:gd name="connsiteX12" fmla="*/ 695325 w 1552575"/>
                  <a:gd name="connsiteY12" fmla="*/ 542925 h 704850"/>
                  <a:gd name="connsiteX13" fmla="*/ 304800 w 1552575"/>
                  <a:gd name="connsiteY13" fmla="*/ 704850 h 704850"/>
                  <a:gd name="connsiteX14" fmla="*/ 9525 w 1552575"/>
                  <a:gd name="connsiteY14" fmla="*/ 619125 h 704850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543050 w 1552575"/>
                  <a:gd name="connsiteY9" fmla="*/ 361949 h 704850"/>
                  <a:gd name="connsiteX10" fmla="*/ 1419225 w 1552575"/>
                  <a:gd name="connsiteY10" fmla="*/ 523875 h 704850"/>
                  <a:gd name="connsiteX11" fmla="*/ 1238250 w 1552575"/>
                  <a:gd name="connsiteY11" fmla="*/ 533400 h 704850"/>
                  <a:gd name="connsiteX12" fmla="*/ 1076325 w 1552575"/>
                  <a:gd name="connsiteY12" fmla="*/ 495300 h 704850"/>
                  <a:gd name="connsiteX13" fmla="*/ 695325 w 1552575"/>
                  <a:gd name="connsiteY13" fmla="*/ 542925 h 704850"/>
                  <a:gd name="connsiteX14" fmla="*/ 304800 w 1552575"/>
                  <a:gd name="connsiteY14" fmla="*/ 704850 h 704850"/>
                  <a:gd name="connsiteX15" fmla="*/ 9525 w 1552575"/>
                  <a:gd name="connsiteY15" fmla="*/ 619125 h 704850"/>
                  <a:gd name="connsiteX0" fmla="*/ 9525 w 1548707"/>
                  <a:gd name="connsiteY0" fmla="*/ 619125 h 704850"/>
                  <a:gd name="connsiteX1" fmla="*/ 0 w 1548707"/>
                  <a:gd name="connsiteY1" fmla="*/ 390525 h 704850"/>
                  <a:gd name="connsiteX2" fmla="*/ 219075 w 1548707"/>
                  <a:gd name="connsiteY2" fmla="*/ 200025 h 704850"/>
                  <a:gd name="connsiteX3" fmla="*/ 247650 w 1548707"/>
                  <a:gd name="connsiteY3" fmla="*/ 104775 h 704850"/>
                  <a:gd name="connsiteX4" fmla="*/ 361950 w 1548707"/>
                  <a:gd name="connsiteY4" fmla="*/ 123825 h 704850"/>
                  <a:gd name="connsiteX5" fmla="*/ 466725 w 1548707"/>
                  <a:gd name="connsiteY5" fmla="*/ 0 h 704850"/>
                  <a:gd name="connsiteX6" fmla="*/ 952500 w 1548707"/>
                  <a:gd name="connsiteY6" fmla="*/ 9525 h 704850"/>
                  <a:gd name="connsiteX7" fmla="*/ 1333500 w 1548707"/>
                  <a:gd name="connsiteY7" fmla="*/ 9525 h 704850"/>
                  <a:gd name="connsiteX8" fmla="*/ 1524000 w 1548707"/>
                  <a:gd name="connsiteY8" fmla="*/ 161925 h 704850"/>
                  <a:gd name="connsiteX9" fmla="*/ 1543050 w 1548707"/>
                  <a:gd name="connsiteY9" fmla="*/ 361949 h 704850"/>
                  <a:gd name="connsiteX10" fmla="*/ 1419225 w 1548707"/>
                  <a:gd name="connsiteY10" fmla="*/ 523875 h 704850"/>
                  <a:gd name="connsiteX11" fmla="*/ 1238250 w 1548707"/>
                  <a:gd name="connsiteY11" fmla="*/ 533400 h 704850"/>
                  <a:gd name="connsiteX12" fmla="*/ 1076325 w 1548707"/>
                  <a:gd name="connsiteY12" fmla="*/ 495300 h 704850"/>
                  <a:gd name="connsiteX13" fmla="*/ 695325 w 1548707"/>
                  <a:gd name="connsiteY13" fmla="*/ 542925 h 704850"/>
                  <a:gd name="connsiteX14" fmla="*/ 304800 w 1548707"/>
                  <a:gd name="connsiteY14" fmla="*/ 704850 h 704850"/>
                  <a:gd name="connsiteX15" fmla="*/ 9525 w 1548707"/>
                  <a:gd name="connsiteY15" fmla="*/ 619125 h 704850"/>
                  <a:gd name="connsiteX0" fmla="*/ 9525 w 1554365"/>
                  <a:gd name="connsiteY0" fmla="*/ 619125 h 704850"/>
                  <a:gd name="connsiteX1" fmla="*/ 0 w 1554365"/>
                  <a:gd name="connsiteY1" fmla="*/ 390525 h 704850"/>
                  <a:gd name="connsiteX2" fmla="*/ 219075 w 1554365"/>
                  <a:gd name="connsiteY2" fmla="*/ 200025 h 704850"/>
                  <a:gd name="connsiteX3" fmla="*/ 247650 w 1554365"/>
                  <a:gd name="connsiteY3" fmla="*/ 104775 h 704850"/>
                  <a:gd name="connsiteX4" fmla="*/ 361950 w 1554365"/>
                  <a:gd name="connsiteY4" fmla="*/ 123825 h 704850"/>
                  <a:gd name="connsiteX5" fmla="*/ 466725 w 1554365"/>
                  <a:gd name="connsiteY5" fmla="*/ 0 h 704850"/>
                  <a:gd name="connsiteX6" fmla="*/ 952500 w 1554365"/>
                  <a:gd name="connsiteY6" fmla="*/ 9525 h 704850"/>
                  <a:gd name="connsiteX7" fmla="*/ 1333500 w 1554365"/>
                  <a:gd name="connsiteY7" fmla="*/ 9525 h 704850"/>
                  <a:gd name="connsiteX8" fmla="*/ 1524000 w 1554365"/>
                  <a:gd name="connsiteY8" fmla="*/ 161925 h 704850"/>
                  <a:gd name="connsiteX9" fmla="*/ 1543050 w 1554365"/>
                  <a:gd name="connsiteY9" fmla="*/ 361949 h 704850"/>
                  <a:gd name="connsiteX10" fmla="*/ 1419225 w 1554365"/>
                  <a:gd name="connsiteY10" fmla="*/ 523875 h 704850"/>
                  <a:gd name="connsiteX11" fmla="*/ 1238250 w 1554365"/>
                  <a:gd name="connsiteY11" fmla="*/ 533400 h 704850"/>
                  <a:gd name="connsiteX12" fmla="*/ 1076325 w 1554365"/>
                  <a:gd name="connsiteY12" fmla="*/ 495300 h 704850"/>
                  <a:gd name="connsiteX13" fmla="*/ 695325 w 1554365"/>
                  <a:gd name="connsiteY13" fmla="*/ 542925 h 704850"/>
                  <a:gd name="connsiteX14" fmla="*/ 304800 w 1554365"/>
                  <a:gd name="connsiteY14" fmla="*/ 704850 h 704850"/>
                  <a:gd name="connsiteX15" fmla="*/ 9525 w 1554365"/>
                  <a:gd name="connsiteY15" fmla="*/ 619125 h 704850"/>
                  <a:gd name="connsiteX0" fmla="*/ 9525 w 1554365"/>
                  <a:gd name="connsiteY0" fmla="*/ 619125 h 704850"/>
                  <a:gd name="connsiteX1" fmla="*/ 0 w 1554365"/>
                  <a:gd name="connsiteY1" fmla="*/ 390525 h 704850"/>
                  <a:gd name="connsiteX2" fmla="*/ 219075 w 1554365"/>
                  <a:gd name="connsiteY2" fmla="*/ 200025 h 704850"/>
                  <a:gd name="connsiteX3" fmla="*/ 247650 w 1554365"/>
                  <a:gd name="connsiteY3" fmla="*/ 104775 h 704850"/>
                  <a:gd name="connsiteX4" fmla="*/ 361950 w 1554365"/>
                  <a:gd name="connsiteY4" fmla="*/ 123825 h 704850"/>
                  <a:gd name="connsiteX5" fmla="*/ 466725 w 1554365"/>
                  <a:gd name="connsiteY5" fmla="*/ 0 h 704850"/>
                  <a:gd name="connsiteX6" fmla="*/ 952500 w 1554365"/>
                  <a:gd name="connsiteY6" fmla="*/ 9525 h 704850"/>
                  <a:gd name="connsiteX7" fmla="*/ 1333500 w 1554365"/>
                  <a:gd name="connsiteY7" fmla="*/ 9525 h 704850"/>
                  <a:gd name="connsiteX8" fmla="*/ 1524000 w 1554365"/>
                  <a:gd name="connsiteY8" fmla="*/ 161925 h 704850"/>
                  <a:gd name="connsiteX9" fmla="*/ 1543050 w 1554365"/>
                  <a:gd name="connsiteY9" fmla="*/ 361949 h 704850"/>
                  <a:gd name="connsiteX10" fmla="*/ 1514475 w 1554365"/>
                  <a:gd name="connsiteY10" fmla="*/ 695325 h 704850"/>
                  <a:gd name="connsiteX11" fmla="*/ 1238250 w 1554365"/>
                  <a:gd name="connsiteY11" fmla="*/ 533400 h 704850"/>
                  <a:gd name="connsiteX12" fmla="*/ 1076325 w 1554365"/>
                  <a:gd name="connsiteY12" fmla="*/ 495300 h 704850"/>
                  <a:gd name="connsiteX13" fmla="*/ 695325 w 1554365"/>
                  <a:gd name="connsiteY13" fmla="*/ 542925 h 704850"/>
                  <a:gd name="connsiteX14" fmla="*/ 304800 w 1554365"/>
                  <a:gd name="connsiteY14" fmla="*/ 704850 h 704850"/>
                  <a:gd name="connsiteX15" fmla="*/ 9525 w 1554365"/>
                  <a:gd name="connsiteY15" fmla="*/ 619125 h 704850"/>
                  <a:gd name="connsiteX0" fmla="*/ 9525 w 1554365"/>
                  <a:gd name="connsiteY0" fmla="*/ 619125 h 704850"/>
                  <a:gd name="connsiteX1" fmla="*/ 0 w 1554365"/>
                  <a:gd name="connsiteY1" fmla="*/ 390525 h 704850"/>
                  <a:gd name="connsiteX2" fmla="*/ 219075 w 1554365"/>
                  <a:gd name="connsiteY2" fmla="*/ 200025 h 704850"/>
                  <a:gd name="connsiteX3" fmla="*/ 247650 w 1554365"/>
                  <a:gd name="connsiteY3" fmla="*/ 104775 h 704850"/>
                  <a:gd name="connsiteX4" fmla="*/ 361950 w 1554365"/>
                  <a:gd name="connsiteY4" fmla="*/ 123825 h 704850"/>
                  <a:gd name="connsiteX5" fmla="*/ 466725 w 1554365"/>
                  <a:gd name="connsiteY5" fmla="*/ 0 h 704850"/>
                  <a:gd name="connsiteX6" fmla="*/ 952500 w 1554365"/>
                  <a:gd name="connsiteY6" fmla="*/ 9525 h 704850"/>
                  <a:gd name="connsiteX7" fmla="*/ 1333500 w 1554365"/>
                  <a:gd name="connsiteY7" fmla="*/ 9525 h 704850"/>
                  <a:gd name="connsiteX8" fmla="*/ 1524000 w 1554365"/>
                  <a:gd name="connsiteY8" fmla="*/ 161925 h 704850"/>
                  <a:gd name="connsiteX9" fmla="*/ 1543050 w 1554365"/>
                  <a:gd name="connsiteY9" fmla="*/ 361949 h 704850"/>
                  <a:gd name="connsiteX10" fmla="*/ 1514475 w 1554365"/>
                  <a:gd name="connsiteY10" fmla="*/ 695325 h 704850"/>
                  <a:gd name="connsiteX11" fmla="*/ 1171575 w 1554365"/>
                  <a:gd name="connsiteY11" fmla="*/ 704850 h 704850"/>
                  <a:gd name="connsiteX12" fmla="*/ 1076325 w 1554365"/>
                  <a:gd name="connsiteY12" fmla="*/ 495300 h 704850"/>
                  <a:gd name="connsiteX13" fmla="*/ 695325 w 1554365"/>
                  <a:gd name="connsiteY13" fmla="*/ 542925 h 704850"/>
                  <a:gd name="connsiteX14" fmla="*/ 304800 w 1554365"/>
                  <a:gd name="connsiteY14" fmla="*/ 704850 h 704850"/>
                  <a:gd name="connsiteX15" fmla="*/ 9525 w 1554365"/>
                  <a:gd name="connsiteY15" fmla="*/ 619125 h 704850"/>
                  <a:gd name="connsiteX0" fmla="*/ 9525 w 1554365"/>
                  <a:gd name="connsiteY0" fmla="*/ 619125 h 733425"/>
                  <a:gd name="connsiteX1" fmla="*/ 0 w 1554365"/>
                  <a:gd name="connsiteY1" fmla="*/ 390525 h 733425"/>
                  <a:gd name="connsiteX2" fmla="*/ 219075 w 1554365"/>
                  <a:gd name="connsiteY2" fmla="*/ 200025 h 733425"/>
                  <a:gd name="connsiteX3" fmla="*/ 247650 w 1554365"/>
                  <a:gd name="connsiteY3" fmla="*/ 104775 h 733425"/>
                  <a:gd name="connsiteX4" fmla="*/ 361950 w 1554365"/>
                  <a:gd name="connsiteY4" fmla="*/ 123825 h 733425"/>
                  <a:gd name="connsiteX5" fmla="*/ 466725 w 1554365"/>
                  <a:gd name="connsiteY5" fmla="*/ 0 h 733425"/>
                  <a:gd name="connsiteX6" fmla="*/ 952500 w 1554365"/>
                  <a:gd name="connsiteY6" fmla="*/ 9525 h 733425"/>
                  <a:gd name="connsiteX7" fmla="*/ 1333500 w 1554365"/>
                  <a:gd name="connsiteY7" fmla="*/ 9525 h 733425"/>
                  <a:gd name="connsiteX8" fmla="*/ 1524000 w 1554365"/>
                  <a:gd name="connsiteY8" fmla="*/ 161925 h 733425"/>
                  <a:gd name="connsiteX9" fmla="*/ 1543050 w 1554365"/>
                  <a:gd name="connsiteY9" fmla="*/ 361949 h 733425"/>
                  <a:gd name="connsiteX10" fmla="*/ 1514475 w 1554365"/>
                  <a:gd name="connsiteY10" fmla="*/ 695325 h 733425"/>
                  <a:gd name="connsiteX11" fmla="*/ 1171575 w 1554365"/>
                  <a:gd name="connsiteY11" fmla="*/ 704850 h 733425"/>
                  <a:gd name="connsiteX12" fmla="*/ 885825 w 1554365"/>
                  <a:gd name="connsiteY12" fmla="*/ 733425 h 733425"/>
                  <a:gd name="connsiteX13" fmla="*/ 695325 w 1554365"/>
                  <a:gd name="connsiteY13" fmla="*/ 542925 h 733425"/>
                  <a:gd name="connsiteX14" fmla="*/ 304800 w 1554365"/>
                  <a:gd name="connsiteY14" fmla="*/ 704850 h 733425"/>
                  <a:gd name="connsiteX15" fmla="*/ 9525 w 1554365"/>
                  <a:gd name="connsiteY15" fmla="*/ 619125 h 733425"/>
                  <a:gd name="connsiteX0" fmla="*/ 9525 w 1641875"/>
                  <a:gd name="connsiteY0" fmla="*/ 619125 h 733425"/>
                  <a:gd name="connsiteX1" fmla="*/ 0 w 1641875"/>
                  <a:gd name="connsiteY1" fmla="*/ 390525 h 733425"/>
                  <a:gd name="connsiteX2" fmla="*/ 219075 w 1641875"/>
                  <a:gd name="connsiteY2" fmla="*/ 200025 h 733425"/>
                  <a:gd name="connsiteX3" fmla="*/ 247650 w 1641875"/>
                  <a:gd name="connsiteY3" fmla="*/ 104775 h 733425"/>
                  <a:gd name="connsiteX4" fmla="*/ 361950 w 1641875"/>
                  <a:gd name="connsiteY4" fmla="*/ 123825 h 733425"/>
                  <a:gd name="connsiteX5" fmla="*/ 466725 w 1641875"/>
                  <a:gd name="connsiteY5" fmla="*/ 0 h 733425"/>
                  <a:gd name="connsiteX6" fmla="*/ 952500 w 1641875"/>
                  <a:gd name="connsiteY6" fmla="*/ 9525 h 733425"/>
                  <a:gd name="connsiteX7" fmla="*/ 1333500 w 1641875"/>
                  <a:gd name="connsiteY7" fmla="*/ 9525 h 733425"/>
                  <a:gd name="connsiteX8" fmla="*/ 1524000 w 1641875"/>
                  <a:gd name="connsiteY8" fmla="*/ 161925 h 733425"/>
                  <a:gd name="connsiteX9" fmla="*/ 1638300 w 1641875"/>
                  <a:gd name="connsiteY9" fmla="*/ 419099 h 733425"/>
                  <a:gd name="connsiteX10" fmla="*/ 1514475 w 1641875"/>
                  <a:gd name="connsiteY10" fmla="*/ 695325 h 733425"/>
                  <a:gd name="connsiteX11" fmla="*/ 1171575 w 1641875"/>
                  <a:gd name="connsiteY11" fmla="*/ 704850 h 733425"/>
                  <a:gd name="connsiteX12" fmla="*/ 885825 w 1641875"/>
                  <a:gd name="connsiteY12" fmla="*/ 733425 h 733425"/>
                  <a:gd name="connsiteX13" fmla="*/ 695325 w 1641875"/>
                  <a:gd name="connsiteY13" fmla="*/ 542925 h 733425"/>
                  <a:gd name="connsiteX14" fmla="*/ 304800 w 1641875"/>
                  <a:gd name="connsiteY14" fmla="*/ 704850 h 733425"/>
                  <a:gd name="connsiteX15" fmla="*/ 9525 w 1641875"/>
                  <a:gd name="connsiteY15" fmla="*/ 619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641875" h="733425">
                    <a:moveTo>
                      <a:pt x="9525" y="619125"/>
                    </a:moveTo>
                    <a:lnTo>
                      <a:pt x="0" y="390525"/>
                    </a:lnTo>
                    <a:lnTo>
                      <a:pt x="219075" y="200025"/>
                    </a:lnTo>
                    <a:lnTo>
                      <a:pt x="247650" y="104775"/>
                    </a:lnTo>
                    <a:lnTo>
                      <a:pt x="361950" y="123825"/>
                    </a:lnTo>
                    <a:lnTo>
                      <a:pt x="466725" y="0"/>
                    </a:lnTo>
                    <a:lnTo>
                      <a:pt x="952500" y="9525"/>
                    </a:lnTo>
                    <a:lnTo>
                      <a:pt x="1333500" y="9525"/>
                    </a:lnTo>
                    <a:lnTo>
                      <a:pt x="1524000" y="161925"/>
                    </a:lnTo>
                    <a:cubicBezTo>
                      <a:pt x="1546225" y="238125"/>
                      <a:pt x="1663700" y="380999"/>
                      <a:pt x="1638300" y="419099"/>
                    </a:cubicBezTo>
                    <a:lnTo>
                      <a:pt x="1514475" y="695325"/>
                    </a:lnTo>
                    <a:lnTo>
                      <a:pt x="1171575" y="704850"/>
                    </a:lnTo>
                    <a:lnTo>
                      <a:pt x="885825" y="733425"/>
                    </a:lnTo>
                    <a:lnTo>
                      <a:pt x="695325" y="542925"/>
                    </a:lnTo>
                    <a:lnTo>
                      <a:pt x="304800" y="704850"/>
                    </a:lnTo>
                    <a:lnTo>
                      <a:pt x="9525" y="619125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5" name="フリーフォーム: 図形 494">
                <a:extLst>
                  <a:ext uri="{FF2B5EF4-FFF2-40B4-BE49-F238E27FC236}">
                    <a16:creationId xmlns:a16="http://schemas.microsoft.com/office/drawing/2014/main" id="{0DEA59B5-308E-46D2-9B70-7C2C140B9AA8}"/>
                  </a:ext>
                </a:extLst>
              </p:cNvPr>
              <p:cNvSpPr/>
              <p:nvPr/>
            </p:nvSpPr>
            <p:spPr>
              <a:xfrm>
                <a:off x="242795" y="1565301"/>
                <a:ext cx="2400300" cy="1516140"/>
              </a:xfrm>
              <a:custGeom>
                <a:avLst/>
                <a:gdLst>
                  <a:gd name="connsiteX0" fmla="*/ 114300 w 2266950"/>
                  <a:gd name="connsiteY0" fmla="*/ 942975 h 1076325"/>
                  <a:gd name="connsiteX1" fmla="*/ 0 w 2266950"/>
                  <a:gd name="connsiteY1" fmla="*/ 695325 h 1076325"/>
                  <a:gd name="connsiteX2" fmla="*/ 95250 w 2266950"/>
                  <a:gd name="connsiteY2" fmla="*/ 590550 h 1076325"/>
                  <a:gd name="connsiteX3" fmla="*/ 85725 w 2266950"/>
                  <a:gd name="connsiteY3" fmla="*/ 447675 h 1076325"/>
                  <a:gd name="connsiteX4" fmla="*/ 485775 w 2266950"/>
                  <a:gd name="connsiteY4" fmla="*/ 219075 h 1076325"/>
                  <a:gd name="connsiteX5" fmla="*/ 1190625 w 2266950"/>
                  <a:gd name="connsiteY5" fmla="*/ 0 h 1076325"/>
                  <a:gd name="connsiteX6" fmla="*/ 1552575 w 2266950"/>
                  <a:gd name="connsiteY6" fmla="*/ 76200 h 1076325"/>
                  <a:gd name="connsiteX7" fmla="*/ 2009775 w 2266950"/>
                  <a:gd name="connsiteY7" fmla="*/ 238125 h 1076325"/>
                  <a:gd name="connsiteX8" fmla="*/ 2228850 w 2266950"/>
                  <a:gd name="connsiteY8" fmla="*/ 419100 h 1076325"/>
                  <a:gd name="connsiteX9" fmla="*/ 2266950 w 2266950"/>
                  <a:gd name="connsiteY9" fmla="*/ 638175 h 1076325"/>
                  <a:gd name="connsiteX10" fmla="*/ 1638300 w 2266950"/>
                  <a:gd name="connsiteY10" fmla="*/ 762000 h 1076325"/>
                  <a:gd name="connsiteX11" fmla="*/ 1123950 w 2266950"/>
                  <a:gd name="connsiteY11" fmla="*/ 1047750 h 1076325"/>
                  <a:gd name="connsiteX12" fmla="*/ 600075 w 2266950"/>
                  <a:gd name="connsiteY12" fmla="*/ 1028700 h 1076325"/>
                  <a:gd name="connsiteX13" fmla="*/ 133350 w 2266950"/>
                  <a:gd name="connsiteY13" fmla="*/ 1076325 h 1076325"/>
                  <a:gd name="connsiteX14" fmla="*/ 114300 w 2266950"/>
                  <a:gd name="connsiteY14" fmla="*/ 942975 h 1076325"/>
                  <a:gd name="connsiteX0" fmla="*/ 114300 w 2266950"/>
                  <a:gd name="connsiteY0" fmla="*/ 942975 h 1057275"/>
                  <a:gd name="connsiteX1" fmla="*/ 0 w 2266950"/>
                  <a:gd name="connsiteY1" fmla="*/ 695325 h 1057275"/>
                  <a:gd name="connsiteX2" fmla="*/ 95250 w 2266950"/>
                  <a:gd name="connsiteY2" fmla="*/ 590550 h 1057275"/>
                  <a:gd name="connsiteX3" fmla="*/ 85725 w 2266950"/>
                  <a:gd name="connsiteY3" fmla="*/ 447675 h 1057275"/>
                  <a:gd name="connsiteX4" fmla="*/ 485775 w 2266950"/>
                  <a:gd name="connsiteY4" fmla="*/ 219075 h 1057275"/>
                  <a:gd name="connsiteX5" fmla="*/ 1190625 w 2266950"/>
                  <a:gd name="connsiteY5" fmla="*/ 0 h 1057275"/>
                  <a:gd name="connsiteX6" fmla="*/ 1552575 w 2266950"/>
                  <a:gd name="connsiteY6" fmla="*/ 76200 h 1057275"/>
                  <a:gd name="connsiteX7" fmla="*/ 2009775 w 2266950"/>
                  <a:gd name="connsiteY7" fmla="*/ 238125 h 1057275"/>
                  <a:gd name="connsiteX8" fmla="*/ 2228850 w 2266950"/>
                  <a:gd name="connsiteY8" fmla="*/ 419100 h 1057275"/>
                  <a:gd name="connsiteX9" fmla="*/ 2266950 w 2266950"/>
                  <a:gd name="connsiteY9" fmla="*/ 638175 h 1057275"/>
                  <a:gd name="connsiteX10" fmla="*/ 1638300 w 2266950"/>
                  <a:gd name="connsiteY10" fmla="*/ 762000 h 1057275"/>
                  <a:gd name="connsiteX11" fmla="*/ 1123950 w 2266950"/>
                  <a:gd name="connsiteY11" fmla="*/ 1047750 h 1057275"/>
                  <a:gd name="connsiteX12" fmla="*/ 600075 w 2266950"/>
                  <a:gd name="connsiteY12" fmla="*/ 1028700 h 1057275"/>
                  <a:gd name="connsiteX13" fmla="*/ 333375 w 2266950"/>
                  <a:gd name="connsiteY13" fmla="*/ 1057275 h 1057275"/>
                  <a:gd name="connsiteX14" fmla="*/ 114300 w 2266950"/>
                  <a:gd name="connsiteY14" fmla="*/ 942975 h 1057275"/>
                  <a:gd name="connsiteX0" fmla="*/ 114300 w 2266950"/>
                  <a:gd name="connsiteY0" fmla="*/ 942975 h 1057275"/>
                  <a:gd name="connsiteX1" fmla="*/ 0 w 2266950"/>
                  <a:gd name="connsiteY1" fmla="*/ 695325 h 1057275"/>
                  <a:gd name="connsiteX2" fmla="*/ 95250 w 2266950"/>
                  <a:gd name="connsiteY2" fmla="*/ 590550 h 1057275"/>
                  <a:gd name="connsiteX3" fmla="*/ 85725 w 2266950"/>
                  <a:gd name="connsiteY3" fmla="*/ 447675 h 1057275"/>
                  <a:gd name="connsiteX4" fmla="*/ 485775 w 2266950"/>
                  <a:gd name="connsiteY4" fmla="*/ 219075 h 1057275"/>
                  <a:gd name="connsiteX5" fmla="*/ 778675 w 2266950"/>
                  <a:gd name="connsiteY5" fmla="*/ 53797 h 1057275"/>
                  <a:gd name="connsiteX6" fmla="*/ 1190625 w 2266950"/>
                  <a:gd name="connsiteY6" fmla="*/ 0 h 1057275"/>
                  <a:gd name="connsiteX7" fmla="*/ 1552575 w 2266950"/>
                  <a:gd name="connsiteY7" fmla="*/ 76200 h 1057275"/>
                  <a:gd name="connsiteX8" fmla="*/ 2009775 w 2266950"/>
                  <a:gd name="connsiteY8" fmla="*/ 238125 h 1057275"/>
                  <a:gd name="connsiteX9" fmla="*/ 2228850 w 2266950"/>
                  <a:gd name="connsiteY9" fmla="*/ 419100 h 1057275"/>
                  <a:gd name="connsiteX10" fmla="*/ 2266950 w 2266950"/>
                  <a:gd name="connsiteY10" fmla="*/ 638175 h 1057275"/>
                  <a:gd name="connsiteX11" fmla="*/ 1638300 w 2266950"/>
                  <a:gd name="connsiteY11" fmla="*/ 762000 h 1057275"/>
                  <a:gd name="connsiteX12" fmla="*/ 1123950 w 2266950"/>
                  <a:gd name="connsiteY12" fmla="*/ 1047750 h 1057275"/>
                  <a:gd name="connsiteX13" fmla="*/ 600075 w 2266950"/>
                  <a:gd name="connsiteY13" fmla="*/ 1028700 h 1057275"/>
                  <a:gd name="connsiteX14" fmla="*/ 333375 w 2266950"/>
                  <a:gd name="connsiteY14" fmla="*/ 1057275 h 1057275"/>
                  <a:gd name="connsiteX15" fmla="*/ 114300 w 2266950"/>
                  <a:gd name="connsiteY15" fmla="*/ 942975 h 1057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266950" h="1057275">
                    <a:moveTo>
                      <a:pt x="114300" y="942975"/>
                    </a:moveTo>
                    <a:lnTo>
                      <a:pt x="0" y="695325"/>
                    </a:lnTo>
                    <a:lnTo>
                      <a:pt x="95250" y="590550"/>
                    </a:lnTo>
                    <a:lnTo>
                      <a:pt x="85725" y="447675"/>
                    </a:lnTo>
                    <a:lnTo>
                      <a:pt x="485775" y="219075"/>
                    </a:lnTo>
                    <a:cubicBezTo>
                      <a:pt x="598401" y="184888"/>
                      <a:pt x="666049" y="87984"/>
                      <a:pt x="778675" y="53797"/>
                    </a:cubicBezTo>
                    <a:lnTo>
                      <a:pt x="1190625" y="0"/>
                    </a:lnTo>
                    <a:lnTo>
                      <a:pt x="1552575" y="76200"/>
                    </a:lnTo>
                    <a:lnTo>
                      <a:pt x="2009775" y="238125"/>
                    </a:lnTo>
                    <a:lnTo>
                      <a:pt x="2228850" y="419100"/>
                    </a:lnTo>
                    <a:lnTo>
                      <a:pt x="2266950" y="638175"/>
                    </a:lnTo>
                    <a:lnTo>
                      <a:pt x="1638300" y="762000"/>
                    </a:lnTo>
                    <a:lnTo>
                      <a:pt x="1123950" y="1047750"/>
                    </a:lnTo>
                    <a:lnTo>
                      <a:pt x="600075" y="1028700"/>
                    </a:lnTo>
                    <a:lnTo>
                      <a:pt x="333375" y="1057275"/>
                    </a:lnTo>
                    <a:lnTo>
                      <a:pt x="114300" y="942975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6" name="フリーフォーム: 図形 495">
                <a:extLst>
                  <a:ext uri="{FF2B5EF4-FFF2-40B4-BE49-F238E27FC236}">
                    <a16:creationId xmlns:a16="http://schemas.microsoft.com/office/drawing/2014/main" id="{67059CFD-80A4-49C3-BDCE-34C97401A5A3}"/>
                  </a:ext>
                </a:extLst>
              </p:cNvPr>
              <p:cNvSpPr/>
              <p:nvPr/>
            </p:nvSpPr>
            <p:spPr>
              <a:xfrm>
                <a:off x="524349" y="1528120"/>
                <a:ext cx="419100" cy="285750"/>
              </a:xfrm>
              <a:custGeom>
                <a:avLst/>
                <a:gdLst>
                  <a:gd name="connsiteX0" fmla="*/ 419100 w 419100"/>
                  <a:gd name="connsiteY0" fmla="*/ 9525 h 285750"/>
                  <a:gd name="connsiteX1" fmla="*/ 228600 w 419100"/>
                  <a:gd name="connsiteY1" fmla="*/ 47625 h 285750"/>
                  <a:gd name="connsiteX2" fmla="*/ 76200 w 419100"/>
                  <a:gd name="connsiteY2" fmla="*/ 0 h 285750"/>
                  <a:gd name="connsiteX3" fmla="*/ 0 w 419100"/>
                  <a:gd name="connsiteY3" fmla="*/ 28575 h 285750"/>
                  <a:gd name="connsiteX4" fmla="*/ 47625 w 419100"/>
                  <a:gd name="connsiteY4" fmla="*/ 104775 h 285750"/>
                  <a:gd name="connsiteX5" fmla="*/ 95250 w 419100"/>
                  <a:gd name="connsiteY5" fmla="*/ 180975 h 285750"/>
                  <a:gd name="connsiteX6" fmla="*/ 209550 w 419100"/>
                  <a:gd name="connsiteY6" fmla="*/ 285750 h 28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9100" h="285750">
                    <a:moveTo>
                      <a:pt x="419100" y="9525"/>
                    </a:moveTo>
                    <a:lnTo>
                      <a:pt x="228600" y="47625"/>
                    </a:lnTo>
                    <a:lnTo>
                      <a:pt x="76200" y="0"/>
                    </a:lnTo>
                    <a:lnTo>
                      <a:pt x="0" y="28575"/>
                    </a:lnTo>
                    <a:lnTo>
                      <a:pt x="47625" y="104775"/>
                    </a:lnTo>
                    <a:lnTo>
                      <a:pt x="95250" y="180975"/>
                    </a:lnTo>
                    <a:lnTo>
                      <a:pt x="209550" y="28575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7" name="フリーフォーム: 図形 496">
                <a:extLst>
                  <a:ext uri="{FF2B5EF4-FFF2-40B4-BE49-F238E27FC236}">
                    <a16:creationId xmlns:a16="http://schemas.microsoft.com/office/drawing/2014/main" id="{3F2BDB62-33D4-42CB-9618-48D2242A6AE4}"/>
                  </a:ext>
                </a:extLst>
              </p:cNvPr>
              <p:cNvSpPr/>
              <p:nvPr/>
            </p:nvSpPr>
            <p:spPr>
              <a:xfrm>
                <a:off x="9999" y="2585395"/>
                <a:ext cx="447675" cy="361950"/>
              </a:xfrm>
              <a:custGeom>
                <a:avLst/>
                <a:gdLst>
                  <a:gd name="connsiteX0" fmla="*/ 381000 w 447675"/>
                  <a:gd name="connsiteY0" fmla="*/ 0 h 361950"/>
                  <a:gd name="connsiteX1" fmla="*/ 133350 w 447675"/>
                  <a:gd name="connsiteY1" fmla="*/ 142875 h 361950"/>
                  <a:gd name="connsiteX2" fmla="*/ 0 w 447675"/>
                  <a:gd name="connsiteY2" fmla="*/ 219075 h 361950"/>
                  <a:gd name="connsiteX3" fmla="*/ 142875 w 447675"/>
                  <a:gd name="connsiteY3" fmla="*/ 314325 h 361950"/>
                  <a:gd name="connsiteX4" fmla="*/ 238125 w 447675"/>
                  <a:gd name="connsiteY4" fmla="*/ 361950 h 361950"/>
                  <a:gd name="connsiteX5" fmla="*/ 447675 w 447675"/>
                  <a:gd name="connsiteY5" fmla="*/ 32385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7675" h="361950">
                    <a:moveTo>
                      <a:pt x="381000" y="0"/>
                    </a:moveTo>
                    <a:lnTo>
                      <a:pt x="133350" y="142875"/>
                    </a:lnTo>
                    <a:lnTo>
                      <a:pt x="0" y="219075"/>
                    </a:lnTo>
                    <a:lnTo>
                      <a:pt x="142875" y="314325"/>
                    </a:lnTo>
                    <a:lnTo>
                      <a:pt x="238125" y="361950"/>
                    </a:lnTo>
                    <a:lnTo>
                      <a:pt x="447675" y="32385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4FE118AE-9701-4525-A98D-61FBF0C167B4}"/>
                  </a:ext>
                </a:extLst>
              </p:cNvPr>
              <p:cNvSpPr/>
              <p:nvPr/>
            </p:nvSpPr>
            <p:spPr>
              <a:xfrm>
                <a:off x="2057874" y="1499545"/>
                <a:ext cx="438150" cy="276225"/>
              </a:xfrm>
              <a:custGeom>
                <a:avLst/>
                <a:gdLst>
                  <a:gd name="connsiteX0" fmla="*/ 0 w 438150"/>
                  <a:gd name="connsiteY0" fmla="*/ 9525 h 276225"/>
                  <a:gd name="connsiteX1" fmla="*/ 266700 w 438150"/>
                  <a:gd name="connsiteY1" fmla="*/ 19050 h 276225"/>
                  <a:gd name="connsiteX2" fmla="*/ 409575 w 438150"/>
                  <a:gd name="connsiteY2" fmla="*/ 0 h 276225"/>
                  <a:gd name="connsiteX3" fmla="*/ 438150 w 438150"/>
                  <a:gd name="connsiteY3" fmla="*/ 95250 h 276225"/>
                  <a:gd name="connsiteX4" fmla="*/ 342900 w 438150"/>
                  <a:gd name="connsiteY4" fmla="*/ 190500 h 276225"/>
                  <a:gd name="connsiteX5" fmla="*/ 142875 w 438150"/>
                  <a:gd name="connsiteY5" fmla="*/ 276225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8150" h="276225">
                    <a:moveTo>
                      <a:pt x="0" y="9525"/>
                    </a:moveTo>
                    <a:lnTo>
                      <a:pt x="266700" y="19050"/>
                    </a:lnTo>
                    <a:lnTo>
                      <a:pt x="409575" y="0"/>
                    </a:lnTo>
                    <a:lnTo>
                      <a:pt x="438150" y="95250"/>
                    </a:lnTo>
                    <a:lnTo>
                      <a:pt x="342900" y="190500"/>
                    </a:lnTo>
                    <a:lnTo>
                      <a:pt x="142875" y="276225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9" name="フリーフォーム: 図形 498">
                <a:extLst>
                  <a:ext uri="{FF2B5EF4-FFF2-40B4-BE49-F238E27FC236}">
                    <a16:creationId xmlns:a16="http://schemas.microsoft.com/office/drawing/2014/main" id="{E1CE8758-3B53-4F7D-A995-306DC8B7D30E}"/>
                  </a:ext>
                </a:extLst>
              </p:cNvPr>
              <p:cNvSpPr/>
              <p:nvPr/>
            </p:nvSpPr>
            <p:spPr>
              <a:xfrm>
                <a:off x="238599" y="2158675"/>
                <a:ext cx="274320" cy="205740"/>
              </a:xfrm>
              <a:custGeom>
                <a:avLst/>
                <a:gdLst>
                  <a:gd name="connsiteX0" fmla="*/ 274320 w 274320"/>
                  <a:gd name="connsiteY0" fmla="*/ 7620 h 205740"/>
                  <a:gd name="connsiteX1" fmla="*/ 53340 w 274320"/>
                  <a:gd name="connsiteY1" fmla="*/ 0 h 205740"/>
                  <a:gd name="connsiteX2" fmla="*/ 0 w 274320"/>
                  <a:gd name="connsiteY2" fmla="*/ 68580 h 205740"/>
                  <a:gd name="connsiteX3" fmla="*/ 38100 w 274320"/>
                  <a:gd name="connsiteY3" fmla="*/ 152400 h 205740"/>
                  <a:gd name="connsiteX4" fmla="*/ 144780 w 274320"/>
                  <a:gd name="connsiteY4" fmla="*/ 205740 h 20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320" h="205740">
                    <a:moveTo>
                      <a:pt x="274320" y="7620"/>
                    </a:moveTo>
                    <a:lnTo>
                      <a:pt x="53340" y="0"/>
                    </a:lnTo>
                    <a:lnTo>
                      <a:pt x="0" y="68580"/>
                    </a:lnTo>
                    <a:lnTo>
                      <a:pt x="38100" y="152400"/>
                    </a:lnTo>
                    <a:lnTo>
                      <a:pt x="144780" y="20574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0" name="フリーフォーム: 図形 499">
                <a:extLst>
                  <a:ext uri="{FF2B5EF4-FFF2-40B4-BE49-F238E27FC236}">
                    <a16:creationId xmlns:a16="http://schemas.microsoft.com/office/drawing/2014/main" id="{B5719C29-CD5F-4D9B-9364-5C48DE95BF3F}"/>
                  </a:ext>
                </a:extLst>
              </p:cNvPr>
              <p:cNvSpPr/>
              <p:nvPr/>
            </p:nvSpPr>
            <p:spPr>
              <a:xfrm>
                <a:off x="1358739" y="1373815"/>
                <a:ext cx="220980" cy="167640"/>
              </a:xfrm>
              <a:custGeom>
                <a:avLst/>
                <a:gdLst>
                  <a:gd name="connsiteX0" fmla="*/ 220980 w 220980"/>
                  <a:gd name="connsiteY0" fmla="*/ 0 h 167640"/>
                  <a:gd name="connsiteX1" fmla="*/ 121920 w 220980"/>
                  <a:gd name="connsiteY1" fmla="*/ 7620 h 167640"/>
                  <a:gd name="connsiteX2" fmla="*/ 38100 w 220980"/>
                  <a:gd name="connsiteY2" fmla="*/ 0 h 167640"/>
                  <a:gd name="connsiteX3" fmla="*/ 0 w 220980"/>
                  <a:gd name="connsiteY3" fmla="*/ 68580 h 167640"/>
                  <a:gd name="connsiteX4" fmla="*/ 45720 w 220980"/>
                  <a:gd name="connsiteY4" fmla="*/ 121920 h 167640"/>
                  <a:gd name="connsiteX5" fmla="*/ 144780 w 220980"/>
                  <a:gd name="connsiteY5" fmla="*/ 167640 h 167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0980" h="167640">
                    <a:moveTo>
                      <a:pt x="220980" y="0"/>
                    </a:moveTo>
                    <a:lnTo>
                      <a:pt x="121920" y="7620"/>
                    </a:lnTo>
                    <a:lnTo>
                      <a:pt x="38100" y="0"/>
                    </a:lnTo>
                    <a:lnTo>
                      <a:pt x="0" y="68580"/>
                    </a:lnTo>
                    <a:lnTo>
                      <a:pt x="45720" y="121920"/>
                    </a:lnTo>
                    <a:lnTo>
                      <a:pt x="144780" y="16764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1" name="月 500">
                <a:extLst>
                  <a:ext uri="{FF2B5EF4-FFF2-40B4-BE49-F238E27FC236}">
                    <a16:creationId xmlns:a16="http://schemas.microsoft.com/office/drawing/2014/main" id="{4D85FC11-55DE-433C-9898-5A72364E64B7}"/>
                  </a:ext>
                </a:extLst>
              </p:cNvPr>
              <p:cNvSpPr/>
              <p:nvPr/>
            </p:nvSpPr>
            <p:spPr>
              <a:xfrm rot="4446431">
                <a:off x="1203381" y="1142634"/>
                <a:ext cx="378591" cy="2092212"/>
              </a:xfrm>
              <a:prstGeom prst="moon">
                <a:avLst>
                  <a:gd name="adj" fmla="val 13614"/>
                </a:avLst>
              </a:prstGeom>
              <a:solidFill>
                <a:srgbClr val="ED7D31">
                  <a:lumMod val="75000"/>
                  <a:alpha val="3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2" name="月 501">
                <a:extLst>
                  <a:ext uri="{FF2B5EF4-FFF2-40B4-BE49-F238E27FC236}">
                    <a16:creationId xmlns:a16="http://schemas.microsoft.com/office/drawing/2014/main" id="{850294F6-4A29-40D0-8FDF-48E02A81C22F}"/>
                  </a:ext>
                </a:extLst>
              </p:cNvPr>
              <p:cNvSpPr/>
              <p:nvPr/>
            </p:nvSpPr>
            <p:spPr>
              <a:xfrm rot="4446431">
                <a:off x="1086143" y="1069148"/>
                <a:ext cx="369227" cy="1867708"/>
              </a:xfrm>
              <a:prstGeom prst="moon">
                <a:avLst>
                  <a:gd name="adj" fmla="val 13614"/>
                </a:avLst>
              </a:prstGeom>
              <a:solidFill>
                <a:srgbClr val="ED7D31">
                  <a:lumMod val="75000"/>
                  <a:alpha val="3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3" name="フリーフォーム: 図形 502">
                <a:extLst>
                  <a:ext uri="{FF2B5EF4-FFF2-40B4-BE49-F238E27FC236}">
                    <a16:creationId xmlns:a16="http://schemas.microsoft.com/office/drawing/2014/main" id="{A4EA1B4B-AFC2-492F-B996-67EEE507FB98}"/>
                  </a:ext>
                </a:extLst>
              </p:cNvPr>
              <p:cNvSpPr/>
              <p:nvPr/>
            </p:nvSpPr>
            <p:spPr>
              <a:xfrm>
                <a:off x="1099659" y="1838635"/>
                <a:ext cx="274320" cy="274320"/>
              </a:xfrm>
              <a:custGeom>
                <a:avLst/>
                <a:gdLst>
                  <a:gd name="connsiteX0" fmla="*/ 175260 w 274320"/>
                  <a:gd name="connsiteY0" fmla="*/ 0 h 274320"/>
                  <a:gd name="connsiteX1" fmla="*/ 99060 w 274320"/>
                  <a:gd name="connsiteY1" fmla="*/ 76200 h 274320"/>
                  <a:gd name="connsiteX2" fmla="*/ 15240 w 274320"/>
                  <a:gd name="connsiteY2" fmla="*/ 114300 h 274320"/>
                  <a:gd name="connsiteX3" fmla="*/ 0 w 274320"/>
                  <a:gd name="connsiteY3" fmla="*/ 198120 h 274320"/>
                  <a:gd name="connsiteX4" fmla="*/ 91440 w 274320"/>
                  <a:gd name="connsiteY4" fmla="*/ 266700 h 274320"/>
                  <a:gd name="connsiteX5" fmla="*/ 167640 w 274320"/>
                  <a:gd name="connsiteY5" fmla="*/ 274320 h 274320"/>
                  <a:gd name="connsiteX6" fmla="*/ 274320 w 274320"/>
                  <a:gd name="connsiteY6" fmla="*/ 259080 h 274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4320" h="274320">
                    <a:moveTo>
                      <a:pt x="175260" y="0"/>
                    </a:moveTo>
                    <a:lnTo>
                      <a:pt x="99060" y="76200"/>
                    </a:lnTo>
                    <a:lnTo>
                      <a:pt x="15240" y="114300"/>
                    </a:lnTo>
                    <a:lnTo>
                      <a:pt x="0" y="198120"/>
                    </a:lnTo>
                    <a:lnTo>
                      <a:pt x="91440" y="266700"/>
                    </a:lnTo>
                    <a:lnTo>
                      <a:pt x="167640" y="274320"/>
                    </a:lnTo>
                    <a:lnTo>
                      <a:pt x="274320" y="25908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4" name="フリーフォーム: 図形 503">
                <a:extLst>
                  <a:ext uri="{FF2B5EF4-FFF2-40B4-BE49-F238E27FC236}">
                    <a16:creationId xmlns:a16="http://schemas.microsoft.com/office/drawing/2014/main" id="{2AAD30A2-4746-4129-A6A6-5E33A024E00F}"/>
                  </a:ext>
                </a:extLst>
              </p:cNvPr>
              <p:cNvSpPr/>
              <p:nvPr/>
            </p:nvSpPr>
            <p:spPr>
              <a:xfrm>
                <a:off x="11146" y="825940"/>
                <a:ext cx="3257549" cy="3025962"/>
              </a:xfrm>
              <a:custGeom>
                <a:avLst/>
                <a:gdLst>
                  <a:gd name="connsiteX0" fmla="*/ 1432946 w 3257549"/>
                  <a:gd name="connsiteY0" fmla="*/ 0 h 3025962"/>
                  <a:gd name="connsiteX1" fmla="*/ 1642496 w 3257549"/>
                  <a:gd name="connsiteY1" fmla="*/ 161925 h 3025962"/>
                  <a:gd name="connsiteX2" fmla="*/ 1626168 w 3257549"/>
                  <a:gd name="connsiteY2" fmla="*/ 219075 h 3025962"/>
                  <a:gd name="connsiteX3" fmla="*/ 1737746 w 3257549"/>
                  <a:gd name="connsiteY3" fmla="*/ 219075 h 3025962"/>
                  <a:gd name="connsiteX4" fmla="*/ 1767742 w 3257549"/>
                  <a:gd name="connsiteY4" fmla="*/ 262915 h 3025962"/>
                  <a:gd name="connsiteX5" fmla="*/ 1813560 w 3257549"/>
                  <a:gd name="connsiteY5" fmla="*/ 250697 h 3025962"/>
                  <a:gd name="connsiteX6" fmla="*/ 1882140 w 3257549"/>
                  <a:gd name="connsiteY6" fmla="*/ 204977 h 3025962"/>
                  <a:gd name="connsiteX7" fmla="*/ 1927860 w 3257549"/>
                  <a:gd name="connsiteY7" fmla="*/ 319277 h 3025962"/>
                  <a:gd name="connsiteX8" fmla="*/ 1846918 w 3257549"/>
                  <a:gd name="connsiteY8" fmla="*/ 378634 h 3025962"/>
                  <a:gd name="connsiteX9" fmla="*/ 1861571 w 3257549"/>
                  <a:gd name="connsiteY9" fmla="*/ 400050 h 3025962"/>
                  <a:gd name="connsiteX10" fmla="*/ 1857862 w 3257549"/>
                  <a:gd name="connsiteY10" fmla="*/ 459393 h 3025962"/>
                  <a:gd name="connsiteX11" fmla="*/ 1994921 w 3257549"/>
                  <a:gd name="connsiteY11" fmla="*/ 459393 h 3025962"/>
                  <a:gd name="connsiteX12" fmla="*/ 2185421 w 3257549"/>
                  <a:gd name="connsiteY12" fmla="*/ 646865 h 3025962"/>
                  <a:gd name="connsiteX13" fmla="*/ 2197755 w 3257549"/>
                  <a:gd name="connsiteY13" fmla="*/ 685448 h 3025962"/>
                  <a:gd name="connsiteX14" fmla="*/ 2199056 w 3257549"/>
                  <a:gd name="connsiteY14" fmla="*/ 688532 h 3025962"/>
                  <a:gd name="connsiteX15" fmla="*/ 2314575 w 3257549"/>
                  <a:gd name="connsiteY15" fmla="*/ 692657 h 3025962"/>
                  <a:gd name="connsiteX16" fmla="*/ 2457450 w 3257549"/>
                  <a:gd name="connsiteY16" fmla="*/ 673607 h 3025962"/>
                  <a:gd name="connsiteX17" fmla="*/ 2486025 w 3257549"/>
                  <a:gd name="connsiteY17" fmla="*/ 768857 h 3025962"/>
                  <a:gd name="connsiteX18" fmla="*/ 2390775 w 3257549"/>
                  <a:gd name="connsiteY18" fmla="*/ 864107 h 3025962"/>
                  <a:gd name="connsiteX19" fmla="*/ 2294872 w 3257549"/>
                  <a:gd name="connsiteY19" fmla="*/ 905208 h 3025962"/>
                  <a:gd name="connsiteX20" fmla="*/ 2295703 w 3257549"/>
                  <a:gd name="connsiteY20" fmla="*/ 907200 h 3025962"/>
                  <a:gd name="connsiteX21" fmla="*/ 2299721 w 3257549"/>
                  <a:gd name="connsiteY21" fmla="*/ 963221 h 3025962"/>
                  <a:gd name="connsiteX22" fmla="*/ 2272325 w 3257549"/>
                  <a:gd name="connsiteY22" fmla="*/ 1038401 h 3025962"/>
                  <a:gd name="connsiteX23" fmla="*/ 2360793 w 3257549"/>
                  <a:gd name="connsiteY23" fmla="*/ 1080836 h 3025962"/>
                  <a:gd name="connsiteX24" fmla="*/ 2536867 w 3257549"/>
                  <a:gd name="connsiteY24" fmla="*/ 1277828 h 3025962"/>
                  <a:gd name="connsiteX25" fmla="*/ 2855578 w 3257549"/>
                  <a:gd name="connsiteY25" fmla="*/ 1303836 h 3025962"/>
                  <a:gd name="connsiteX26" fmla="*/ 3123559 w 3257549"/>
                  <a:gd name="connsiteY26" fmla="*/ 1574456 h 3025962"/>
                  <a:gd name="connsiteX27" fmla="*/ 3257549 w 3257549"/>
                  <a:gd name="connsiteY27" fmla="*/ 2103395 h 3025962"/>
                  <a:gd name="connsiteX28" fmla="*/ 2989568 w 3257549"/>
                  <a:gd name="connsiteY28" fmla="*/ 2337112 h 3025962"/>
                  <a:gd name="connsiteX29" fmla="*/ 2716345 w 3257549"/>
                  <a:gd name="connsiteY29" fmla="*/ 2491471 h 3025962"/>
                  <a:gd name="connsiteX30" fmla="*/ 2609929 w 3257549"/>
                  <a:gd name="connsiteY30" fmla="*/ 2792245 h 3025962"/>
                  <a:gd name="connsiteX31" fmla="*/ 2319617 w 3257549"/>
                  <a:gd name="connsiteY31" fmla="*/ 3025962 h 3025962"/>
                  <a:gd name="connsiteX32" fmla="*/ 1951143 w 3257549"/>
                  <a:gd name="connsiteY32" fmla="*/ 2927555 h 3025962"/>
                  <a:gd name="connsiteX33" fmla="*/ 1508791 w 3257549"/>
                  <a:gd name="connsiteY33" fmla="*/ 2872894 h 3025962"/>
                  <a:gd name="connsiteX34" fmla="*/ 1205672 w 3257549"/>
                  <a:gd name="connsiteY34" fmla="*/ 2879492 h 3025962"/>
                  <a:gd name="connsiteX35" fmla="*/ 1021735 w 3257549"/>
                  <a:gd name="connsiteY35" fmla="*/ 2587447 h 3025962"/>
                  <a:gd name="connsiteX36" fmla="*/ 700821 w 3257549"/>
                  <a:gd name="connsiteY36" fmla="*/ 2238810 h 3025962"/>
                  <a:gd name="connsiteX37" fmla="*/ 585782 w 3257549"/>
                  <a:gd name="connsiteY37" fmla="*/ 2255503 h 3025962"/>
                  <a:gd name="connsiteX38" fmla="*/ 363698 w 3257549"/>
                  <a:gd name="connsiteY38" fmla="*/ 2098576 h 3025962"/>
                  <a:gd name="connsiteX39" fmla="*/ 238125 w 3257549"/>
                  <a:gd name="connsiteY39" fmla="*/ 2121407 h 3025962"/>
                  <a:gd name="connsiteX40" fmla="*/ 142875 w 3257549"/>
                  <a:gd name="connsiteY40" fmla="*/ 2073782 h 3025962"/>
                  <a:gd name="connsiteX41" fmla="*/ 0 w 3257549"/>
                  <a:gd name="connsiteY41" fmla="*/ 1978532 h 3025962"/>
                  <a:gd name="connsiteX42" fmla="*/ 133350 w 3257549"/>
                  <a:gd name="connsiteY42" fmla="*/ 1902332 h 3025962"/>
                  <a:gd name="connsiteX43" fmla="*/ 263695 w 3257549"/>
                  <a:gd name="connsiteY43" fmla="*/ 1827133 h 3025962"/>
                  <a:gd name="connsiteX44" fmla="*/ 232797 w 3257549"/>
                  <a:gd name="connsiteY44" fmla="*/ 1736464 h 3025962"/>
                  <a:gd name="connsiteX45" fmla="*/ 333650 w 3257549"/>
                  <a:gd name="connsiteY45" fmla="*/ 1586216 h 3025962"/>
                  <a:gd name="connsiteX46" fmla="*/ 330238 w 3257549"/>
                  <a:gd name="connsiteY46" fmla="*/ 1516906 h 3025962"/>
                  <a:gd name="connsiteX47" fmla="*/ 266700 w 3257549"/>
                  <a:gd name="connsiteY47" fmla="*/ 1485137 h 3025962"/>
                  <a:gd name="connsiteX48" fmla="*/ 228600 w 3257549"/>
                  <a:gd name="connsiteY48" fmla="*/ 1401317 h 3025962"/>
                  <a:gd name="connsiteX49" fmla="*/ 281940 w 3257549"/>
                  <a:gd name="connsiteY49" fmla="*/ 1332737 h 3025962"/>
                  <a:gd name="connsiteX50" fmla="*/ 381902 w 3257549"/>
                  <a:gd name="connsiteY50" fmla="*/ 1336184 h 3025962"/>
                  <a:gd name="connsiteX51" fmla="*/ 667752 w 3257549"/>
                  <a:gd name="connsiteY51" fmla="*/ 1114963 h 3025962"/>
                  <a:gd name="connsiteX52" fmla="*/ 661512 w 3257549"/>
                  <a:gd name="connsiteY52" fmla="*/ 930743 h 3025962"/>
                  <a:gd name="connsiteX53" fmla="*/ 609600 w 3257549"/>
                  <a:gd name="connsiteY53" fmla="*/ 883157 h 3025962"/>
                  <a:gd name="connsiteX54" fmla="*/ 561975 w 3257549"/>
                  <a:gd name="connsiteY54" fmla="*/ 806957 h 3025962"/>
                  <a:gd name="connsiteX55" fmla="*/ 514350 w 3257549"/>
                  <a:gd name="connsiteY55" fmla="*/ 730757 h 3025962"/>
                  <a:gd name="connsiteX56" fmla="*/ 590550 w 3257549"/>
                  <a:gd name="connsiteY56" fmla="*/ 702182 h 3025962"/>
                  <a:gd name="connsiteX57" fmla="*/ 742950 w 3257549"/>
                  <a:gd name="connsiteY57" fmla="*/ 749807 h 3025962"/>
                  <a:gd name="connsiteX58" fmla="*/ 847651 w 3257549"/>
                  <a:gd name="connsiteY58" fmla="*/ 728867 h 3025962"/>
                  <a:gd name="connsiteX59" fmla="*/ 880497 w 3257549"/>
                  <a:gd name="connsiteY59" fmla="*/ 693732 h 3025962"/>
                  <a:gd name="connsiteX60" fmla="*/ 909072 w 3257549"/>
                  <a:gd name="connsiteY60" fmla="*/ 576563 h 3025962"/>
                  <a:gd name="connsiteX61" fmla="*/ 1023372 w 3257549"/>
                  <a:gd name="connsiteY61" fmla="*/ 599997 h 3025962"/>
                  <a:gd name="connsiteX62" fmla="*/ 1128147 w 3257549"/>
                  <a:gd name="connsiteY62" fmla="*/ 447676 h 3025962"/>
                  <a:gd name="connsiteX63" fmla="*/ 1184808 w 3257549"/>
                  <a:gd name="connsiteY63" fmla="*/ 449042 h 3025962"/>
                  <a:gd name="connsiteX64" fmla="*/ 1166246 w 3257549"/>
                  <a:gd name="connsiteY64" fmla="*/ 428625 h 3025962"/>
                  <a:gd name="connsiteX65" fmla="*/ 1176263 w 3257549"/>
                  <a:gd name="connsiteY65" fmla="*/ 404584 h 3025962"/>
                  <a:gd name="connsiteX66" fmla="*/ 1144941 w 3257549"/>
                  <a:gd name="connsiteY66" fmla="*/ 375872 h 3025962"/>
                  <a:gd name="connsiteX67" fmla="*/ 1109087 w 3257549"/>
                  <a:gd name="connsiteY67" fmla="*/ 318507 h 3025962"/>
                  <a:gd name="connsiteX68" fmla="*/ 1073234 w 3257549"/>
                  <a:gd name="connsiteY68" fmla="*/ 261142 h 3025962"/>
                  <a:gd name="connsiteX69" fmla="*/ 1130599 w 3257549"/>
                  <a:gd name="connsiteY69" fmla="*/ 239630 h 3025962"/>
                  <a:gd name="connsiteX70" fmla="*/ 1245330 w 3257549"/>
                  <a:gd name="connsiteY70" fmla="*/ 275483 h 3025962"/>
                  <a:gd name="connsiteX71" fmla="*/ 1246422 w 3257549"/>
                  <a:gd name="connsiteY71" fmla="*/ 275264 h 3025962"/>
                  <a:gd name="connsiteX72" fmla="*/ 1356746 w 3257549"/>
                  <a:gd name="connsiteY72" fmla="*/ 142875 h 3025962"/>
                  <a:gd name="connsiteX73" fmla="*/ 1390925 w 3257549"/>
                  <a:gd name="connsiteY73" fmla="*/ 142875 h 3025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3257549" h="3025962">
                    <a:moveTo>
                      <a:pt x="1432946" y="0"/>
                    </a:moveTo>
                    <a:lnTo>
                      <a:pt x="1642496" y="161925"/>
                    </a:lnTo>
                    <a:lnTo>
                      <a:pt x="1626168" y="219075"/>
                    </a:lnTo>
                    <a:lnTo>
                      <a:pt x="1737746" y="219075"/>
                    </a:lnTo>
                    <a:lnTo>
                      <a:pt x="1767742" y="262915"/>
                    </a:lnTo>
                    <a:lnTo>
                      <a:pt x="1813560" y="250697"/>
                    </a:lnTo>
                    <a:lnTo>
                      <a:pt x="1882140" y="204977"/>
                    </a:lnTo>
                    <a:lnTo>
                      <a:pt x="1927860" y="319277"/>
                    </a:lnTo>
                    <a:lnTo>
                      <a:pt x="1846918" y="378634"/>
                    </a:lnTo>
                    <a:lnTo>
                      <a:pt x="1861571" y="400050"/>
                    </a:lnTo>
                    <a:lnTo>
                      <a:pt x="1857862" y="459393"/>
                    </a:lnTo>
                    <a:lnTo>
                      <a:pt x="1994921" y="459393"/>
                    </a:lnTo>
                    <a:lnTo>
                      <a:pt x="2185421" y="646865"/>
                    </a:lnTo>
                    <a:cubicBezTo>
                      <a:pt x="2188199" y="658582"/>
                      <a:pt x="2192466" y="671580"/>
                      <a:pt x="2197755" y="685448"/>
                    </a:cubicBezTo>
                    <a:lnTo>
                      <a:pt x="2199056" y="688532"/>
                    </a:lnTo>
                    <a:lnTo>
                      <a:pt x="2314575" y="692657"/>
                    </a:lnTo>
                    <a:lnTo>
                      <a:pt x="2457450" y="673607"/>
                    </a:lnTo>
                    <a:lnTo>
                      <a:pt x="2486025" y="768857"/>
                    </a:lnTo>
                    <a:lnTo>
                      <a:pt x="2390775" y="864107"/>
                    </a:lnTo>
                    <a:lnTo>
                      <a:pt x="2294872" y="905208"/>
                    </a:lnTo>
                    <a:lnTo>
                      <a:pt x="2295703" y="907200"/>
                    </a:lnTo>
                    <a:cubicBezTo>
                      <a:pt x="2303491" y="931732"/>
                      <a:pt x="2306071" y="951504"/>
                      <a:pt x="2299721" y="963221"/>
                    </a:cubicBezTo>
                    <a:lnTo>
                      <a:pt x="2272325" y="1038401"/>
                    </a:lnTo>
                    <a:lnTo>
                      <a:pt x="2360793" y="1080836"/>
                    </a:lnTo>
                    <a:lnTo>
                      <a:pt x="2536867" y="1277828"/>
                    </a:lnTo>
                    <a:lnTo>
                      <a:pt x="2855578" y="1303836"/>
                    </a:lnTo>
                    <a:lnTo>
                      <a:pt x="3123559" y="1574456"/>
                    </a:lnTo>
                    <a:lnTo>
                      <a:pt x="3257549" y="2103395"/>
                    </a:lnTo>
                    <a:lnTo>
                      <a:pt x="2989568" y="2337112"/>
                    </a:lnTo>
                    <a:lnTo>
                      <a:pt x="2716345" y="2491471"/>
                    </a:lnTo>
                    <a:lnTo>
                      <a:pt x="2609929" y="2792245"/>
                    </a:lnTo>
                    <a:lnTo>
                      <a:pt x="2319617" y="3025962"/>
                    </a:lnTo>
                    <a:lnTo>
                      <a:pt x="1951143" y="2927555"/>
                    </a:lnTo>
                    <a:lnTo>
                      <a:pt x="1508791" y="2872894"/>
                    </a:lnTo>
                    <a:lnTo>
                      <a:pt x="1205672" y="2879492"/>
                    </a:lnTo>
                    <a:lnTo>
                      <a:pt x="1021735" y="2587447"/>
                    </a:lnTo>
                    <a:lnTo>
                      <a:pt x="700821" y="2238810"/>
                    </a:lnTo>
                    <a:lnTo>
                      <a:pt x="585782" y="2255503"/>
                    </a:lnTo>
                    <a:lnTo>
                      <a:pt x="363698" y="2098576"/>
                    </a:lnTo>
                    <a:lnTo>
                      <a:pt x="238125" y="2121407"/>
                    </a:lnTo>
                    <a:lnTo>
                      <a:pt x="142875" y="2073782"/>
                    </a:lnTo>
                    <a:lnTo>
                      <a:pt x="0" y="1978532"/>
                    </a:lnTo>
                    <a:lnTo>
                      <a:pt x="133350" y="1902332"/>
                    </a:lnTo>
                    <a:lnTo>
                      <a:pt x="263695" y="1827133"/>
                    </a:lnTo>
                    <a:lnTo>
                      <a:pt x="232797" y="1736464"/>
                    </a:lnTo>
                    <a:lnTo>
                      <a:pt x="333650" y="1586216"/>
                    </a:lnTo>
                    <a:lnTo>
                      <a:pt x="330238" y="1516906"/>
                    </a:lnTo>
                    <a:lnTo>
                      <a:pt x="266700" y="1485137"/>
                    </a:lnTo>
                    <a:lnTo>
                      <a:pt x="228600" y="1401317"/>
                    </a:lnTo>
                    <a:lnTo>
                      <a:pt x="281940" y="1332737"/>
                    </a:lnTo>
                    <a:lnTo>
                      <a:pt x="381902" y="1336184"/>
                    </a:lnTo>
                    <a:lnTo>
                      <a:pt x="667752" y="1114963"/>
                    </a:lnTo>
                    <a:lnTo>
                      <a:pt x="661512" y="930743"/>
                    </a:lnTo>
                    <a:lnTo>
                      <a:pt x="609600" y="883157"/>
                    </a:lnTo>
                    <a:lnTo>
                      <a:pt x="561975" y="806957"/>
                    </a:lnTo>
                    <a:lnTo>
                      <a:pt x="514350" y="730757"/>
                    </a:lnTo>
                    <a:lnTo>
                      <a:pt x="590550" y="702182"/>
                    </a:lnTo>
                    <a:lnTo>
                      <a:pt x="742950" y="749807"/>
                    </a:lnTo>
                    <a:lnTo>
                      <a:pt x="847651" y="728867"/>
                    </a:lnTo>
                    <a:lnTo>
                      <a:pt x="880497" y="693732"/>
                    </a:lnTo>
                    <a:lnTo>
                      <a:pt x="909072" y="576563"/>
                    </a:lnTo>
                    <a:lnTo>
                      <a:pt x="1023372" y="599997"/>
                    </a:lnTo>
                    <a:lnTo>
                      <a:pt x="1128147" y="447676"/>
                    </a:lnTo>
                    <a:lnTo>
                      <a:pt x="1184808" y="449042"/>
                    </a:lnTo>
                    <a:lnTo>
                      <a:pt x="1166246" y="428625"/>
                    </a:lnTo>
                    <a:lnTo>
                      <a:pt x="1176263" y="404584"/>
                    </a:lnTo>
                    <a:lnTo>
                      <a:pt x="1144941" y="375872"/>
                    </a:lnTo>
                    <a:lnTo>
                      <a:pt x="1109087" y="318507"/>
                    </a:lnTo>
                    <a:lnTo>
                      <a:pt x="1073234" y="261142"/>
                    </a:lnTo>
                    <a:lnTo>
                      <a:pt x="1130599" y="239630"/>
                    </a:lnTo>
                    <a:lnTo>
                      <a:pt x="1245330" y="275483"/>
                    </a:lnTo>
                    <a:lnTo>
                      <a:pt x="1246422" y="275264"/>
                    </a:lnTo>
                    <a:lnTo>
                      <a:pt x="1356746" y="142875"/>
                    </a:lnTo>
                    <a:lnTo>
                      <a:pt x="1390925" y="142875"/>
                    </a:lnTo>
                    <a:close/>
                  </a:path>
                </a:pathLst>
              </a:custGeom>
              <a:gradFill flip="none" rotWithShape="1">
                <a:gsLst>
                  <a:gs pos="5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108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5" name="フリーフォーム: 図形 504">
                <a:extLst>
                  <a:ext uri="{FF2B5EF4-FFF2-40B4-BE49-F238E27FC236}">
                    <a16:creationId xmlns:a16="http://schemas.microsoft.com/office/drawing/2014/main" id="{B7DCA9A7-E335-4114-87B9-EAAC9F93EC65}"/>
                  </a:ext>
                </a:extLst>
              </p:cNvPr>
              <p:cNvSpPr/>
              <p:nvPr/>
            </p:nvSpPr>
            <p:spPr>
              <a:xfrm>
                <a:off x="610073" y="2080570"/>
                <a:ext cx="2657475" cy="1771330"/>
              </a:xfrm>
              <a:custGeom>
                <a:avLst/>
                <a:gdLst>
                  <a:gd name="connsiteX0" fmla="*/ 2152650 w 2266950"/>
                  <a:gd name="connsiteY0" fmla="*/ 247650 h 1371600"/>
                  <a:gd name="connsiteX1" fmla="*/ 1924050 w 2266950"/>
                  <a:gd name="connsiteY1" fmla="*/ 38100 h 1371600"/>
                  <a:gd name="connsiteX2" fmla="*/ 1409700 w 2266950"/>
                  <a:gd name="connsiteY2" fmla="*/ 0 h 1371600"/>
                  <a:gd name="connsiteX3" fmla="*/ 466725 w 2266950"/>
                  <a:gd name="connsiteY3" fmla="*/ 142875 h 1371600"/>
                  <a:gd name="connsiteX4" fmla="*/ 390525 w 2266950"/>
                  <a:gd name="connsiteY4" fmla="*/ 219075 h 1371600"/>
                  <a:gd name="connsiteX5" fmla="*/ 0 w 2266950"/>
                  <a:gd name="connsiteY5" fmla="*/ 447675 h 1371600"/>
                  <a:gd name="connsiteX6" fmla="*/ 76200 w 2266950"/>
                  <a:gd name="connsiteY6" fmla="*/ 752475 h 1371600"/>
                  <a:gd name="connsiteX7" fmla="*/ 457200 w 2266950"/>
                  <a:gd name="connsiteY7" fmla="*/ 904875 h 1371600"/>
                  <a:gd name="connsiteX8" fmla="*/ 419100 w 2266950"/>
                  <a:gd name="connsiteY8" fmla="*/ 1276350 h 1371600"/>
                  <a:gd name="connsiteX9" fmla="*/ 685800 w 2266950"/>
                  <a:gd name="connsiteY9" fmla="*/ 1362075 h 1371600"/>
                  <a:gd name="connsiteX10" fmla="*/ 1152525 w 2266950"/>
                  <a:gd name="connsiteY10" fmla="*/ 1295400 h 1371600"/>
                  <a:gd name="connsiteX11" fmla="*/ 1466850 w 2266950"/>
                  <a:gd name="connsiteY11" fmla="*/ 1371600 h 1371600"/>
                  <a:gd name="connsiteX12" fmla="*/ 1714500 w 2266950"/>
                  <a:gd name="connsiteY12" fmla="*/ 1190625 h 1371600"/>
                  <a:gd name="connsiteX13" fmla="*/ 1724025 w 2266950"/>
                  <a:gd name="connsiteY13" fmla="*/ 942975 h 1371600"/>
                  <a:gd name="connsiteX14" fmla="*/ 2038350 w 2266950"/>
                  <a:gd name="connsiteY14" fmla="*/ 838200 h 1371600"/>
                  <a:gd name="connsiteX15" fmla="*/ 2266950 w 2266950"/>
                  <a:gd name="connsiteY15" fmla="*/ 657225 h 1371600"/>
                  <a:gd name="connsiteX16" fmla="*/ 2152650 w 2266950"/>
                  <a:gd name="connsiteY16" fmla="*/ 247650 h 1371600"/>
                  <a:gd name="connsiteX0" fmla="*/ 2152650 w 2266950"/>
                  <a:gd name="connsiteY0" fmla="*/ 247650 h 1371600"/>
                  <a:gd name="connsiteX1" fmla="*/ 1924050 w 2266950"/>
                  <a:gd name="connsiteY1" fmla="*/ 38100 h 1371600"/>
                  <a:gd name="connsiteX2" fmla="*/ 1409700 w 2266950"/>
                  <a:gd name="connsiteY2" fmla="*/ 0 h 1371600"/>
                  <a:gd name="connsiteX3" fmla="*/ 466725 w 2266950"/>
                  <a:gd name="connsiteY3" fmla="*/ 142875 h 1371600"/>
                  <a:gd name="connsiteX4" fmla="*/ 390525 w 2266950"/>
                  <a:gd name="connsiteY4" fmla="*/ 219075 h 1371600"/>
                  <a:gd name="connsiteX5" fmla="*/ 0 w 2266950"/>
                  <a:gd name="connsiteY5" fmla="*/ 447675 h 1371600"/>
                  <a:gd name="connsiteX6" fmla="*/ 76200 w 2266950"/>
                  <a:gd name="connsiteY6" fmla="*/ 752475 h 1371600"/>
                  <a:gd name="connsiteX7" fmla="*/ 457200 w 2266950"/>
                  <a:gd name="connsiteY7" fmla="*/ 904875 h 1371600"/>
                  <a:gd name="connsiteX8" fmla="*/ 419100 w 2266950"/>
                  <a:gd name="connsiteY8" fmla="*/ 1276350 h 1371600"/>
                  <a:gd name="connsiteX9" fmla="*/ 775178 w 2266950"/>
                  <a:gd name="connsiteY9" fmla="*/ 1253074 h 1371600"/>
                  <a:gd name="connsiteX10" fmla="*/ 1152525 w 2266950"/>
                  <a:gd name="connsiteY10" fmla="*/ 1295400 h 1371600"/>
                  <a:gd name="connsiteX11" fmla="*/ 1466850 w 2266950"/>
                  <a:gd name="connsiteY11" fmla="*/ 1371600 h 1371600"/>
                  <a:gd name="connsiteX12" fmla="*/ 1714500 w 2266950"/>
                  <a:gd name="connsiteY12" fmla="*/ 1190625 h 1371600"/>
                  <a:gd name="connsiteX13" fmla="*/ 1724025 w 2266950"/>
                  <a:gd name="connsiteY13" fmla="*/ 942975 h 1371600"/>
                  <a:gd name="connsiteX14" fmla="*/ 2038350 w 2266950"/>
                  <a:gd name="connsiteY14" fmla="*/ 838200 h 1371600"/>
                  <a:gd name="connsiteX15" fmla="*/ 2266950 w 2266950"/>
                  <a:gd name="connsiteY15" fmla="*/ 657225 h 1371600"/>
                  <a:gd name="connsiteX16" fmla="*/ 2152650 w 2266950"/>
                  <a:gd name="connsiteY16" fmla="*/ 247650 h 1371600"/>
                  <a:gd name="connsiteX0" fmla="*/ 2152650 w 2266950"/>
                  <a:gd name="connsiteY0" fmla="*/ 247650 h 1371600"/>
                  <a:gd name="connsiteX1" fmla="*/ 1924050 w 2266950"/>
                  <a:gd name="connsiteY1" fmla="*/ 38100 h 1371600"/>
                  <a:gd name="connsiteX2" fmla="*/ 1409700 w 2266950"/>
                  <a:gd name="connsiteY2" fmla="*/ 0 h 1371600"/>
                  <a:gd name="connsiteX3" fmla="*/ 466725 w 2266950"/>
                  <a:gd name="connsiteY3" fmla="*/ 142875 h 1371600"/>
                  <a:gd name="connsiteX4" fmla="*/ 390525 w 2266950"/>
                  <a:gd name="connsiteY4" fmla="*/ 219075 h 1371600"/>
                  <a:gd name="connsiteX5" fmla="*/ 0 w 2266950"/>
                  <a:gd name="connsiteY5" fmla="*/ 447675 h 1371600"/>
                  <a:gd name="connsiteX6" fmla="*/ 76200 w 2266950"/>
                  <a:gd name="connsiteY6" fmla="*/ 752475 h 1371600"/>
                  <a:gd name="connsiteX7" fmla="*/ 457200 w 2266950"/>
                  <a:gd name="connsiteY7" fmla="*/ 904875 h 1371600"/>
                  <a:gd name="connsiteX8" fmla="*/ 516603 w 2266950"/>
                  <a:gd name="connsiteY8" fmla="*/ 1258183 h 1371600"/>
                  <a:gd name="connsiteX9" fmla="*/ 775178 w 2266950"/>
                  <a:gd name="connsiteY9" fmla="*/ 1253074 h 1371600"/>
                  <a:gd name="connsiteX10" fmla="*/ 1152525 w 2266950"/>
                  <a:gd name="connsiteY10" fmla="*/ 1295400 h 1371600"/>
                  <a:gd name="connsiteX11" fmla="*/ 1466850 w 2266950"/>
                  <a:gd name="connsiteY11" fmla="*/ 1371600 h 1371600"/>
                  <a:gd name="connsiteX12" fmla="*/ 1714500 w 2266950"/>
                  <a:gd name="connsiteY12" fmla="*/ 1190625 h 1371600"/>
                  <a:gd name="connsiteX13" fmla="*/ 1724025 w 2266950"/>
                  <a:gd name="connsiteY13" fmla="*/ 942975 h 1371600"/>
                  <a:gd name="connsiteX14" fmla="*/ 2038350 w 2266950"/>
                  <a:gd name="connsiteY14" fmla="*/ 838200 h 1371600"/>
                  <a:gd name="connsiteX15" fmla="*/ 2266950 w 2266950"/>
                  <a:gd name="connsiteY15" fmla="*/ 657225 h 1371600"/>
                  <a:gd name="connsiteX16" fmla="*/ 2152650 w 2266950"/>
                  <a:gd name="connsiteY16" fmla="*/ 247650 h 1371600"/>
                  <a:gd name="connsiteX0" fmla="*/ 2152650 w 2266950"/>
                  <a:gd name="connsiteY0" fmla="*/ 247650 h 1371600"/>
                  <a:gd name="connsiteX1" fmla="*/ 1924050 w 2266950"/>
                  <a:gd name="connsiteY1" fmla="*/ 38100 h 1371600"/>
                  <a:gd name="connsiteX2" fmla="*/ 1409700 w 2266950"/>
                  <a:gd name="connsiteY2" fmla="*/ 0 h 1371600"/>
                  <a:gd name="connsiteX3" fmla="*/ 466725 w 2266950"/>
                  <a:gd name="connsiteY3" fmla="*/ 142875 h 1371600"/>
                  <a:gd name="connsiteX4" fmla="*/ 390525 w 2266950"/>
                  <a:gd name="connsiteY4" fmla="*/ 219075 h 1371600"/>
                  <a:gd name="connsiteX5" fmla="*/ 0 w 2266950"/>
                  <a:gd name="connsiteY5" fmla="*/ 447675 h 1371600"/>
                  <a:gd name="connsiteX6" fmla="*/ 76200 w 2266950"/>
                  <a:gd name="connsiteY6" fmla="*/ 752475 h 1371600"/>
                  <a:gd name="connsiteX7" fmla="*/ 359696 w 2266950"/>
                  <a:gd name="connsiteY7" fmla="*/ 1032043 h 1371600"/>
                  <a:gd name="connsiteX8" fmla="*/ 516603 w 2266950"/>
                  <a:gd name="connsiteY8" fmla="*/ 1258183 h 1371600"/>
                  <a:gd name="connsiteX9" fmla="*/ 775178 w 2266950"/>
                  <a:gd name="connsiteY9" fmla="*/ 1253074 h 1371600"/>
                  <a:gd name="connsiteX10" fmla="*/ 1152525 w 2266950"/>
                  <a:gd name="connsiteY10" fmla="*/ 1295400 h 1371600"/>
                  <a:gd name="connsiteX11" fmla="*/ 1466850 w 2266950"/>
                  <a:gd name="connsiteY11" fmla="*/ 1371600 h 1371600"/>
                  <a:gd name="connsiteX12" fmla="*/ 1714500 w 2266950"/>
                  <a:gd name="connsiteY12" fmla="*/ 1190625 h 1371600"/>
                  <a:gd name="connsiteX13" fmla="*/ 1724025 w 2266950"/>
                  <a:gd name="connsiteY13" fmla="*/ 942975 h 1371600"/>
                  <a:gd name="connsiteX14" fmla="*/ 2038350 w 2266950"/>
                  <a:gd name="connsiteY14" fmla="*/ 838200 h 1371600"/>
                  <a:gd name="connsiteX15" fmla="*/ 2266950 w 2266950"/>
                  <a:gd name="connsiteY15" fmla="*/ 657225 h 1371600"/>
                  <a:gd name="connsiteX16" fmla="*/ 2152650 w 2266950"/>
                  <a:gd name="connsiteY16" fmla="*/ 247650 h 1371600"/>
                  <a:gd name="connsiteX0" fmla="*/ 2152650 w 2266950"/>
                  <a:gd name="connsiteY0" fmla="*/ 247650 h 1371600"/>
                  <a:gd name="connsiteX1" fmla="*/ 1924050 w 2266950"/>
                  <a:gd name="connsiteY1" fmla="*/ 38100 h 1371600"/>
                  <a:gd name="connsiteX2" fmla="*/ 1409700 w 2266950"/>
                  <a:gd name="connsiteY2" fmla="*/ 0 h 1371600"/>
                  <a:gd name="connsiteX3" fmla="*/ 466725 w 2266950"/>
                  <a:gd name="connsiteY3" fmla="*/ 142875 h 1371600"/>
                  <a:gd name="connsiteX4" fmla="*/ 358024 w 2266950"/>
                  <a:gd name="connsiteY4" fmla="*/ 300206 h 1371600"/>
                  <a:gd name="connsiteX5" fmla="*/ 0 w 2266950"/>
                  <a:gd name="connsiteY5" fmla="*/ 447675 h 1371600"/>
                  <a:gd name="connsiteX6" fmla="*/ 76200 w 2266950"/>
                  <a:gd name="connsiteY6" fmla="*/ 752475 h 1371600"/>
                  <a:gd name="connsiteX7" fmla="*/ 359696 w 2266950"/>
                  <a:gd name="connsiteY7" fmla="*/ 1032043 h 1371600"/>
                  <a:gd name="connsiteX8" fmla="*/ 516603 w 2266950"/>
                  <a:gd name="connsiteY8" fmla="*/ 1258183 h 1371600"/>
                  <a:gd name="connsiteX9" fmla="*/ 775178 w 2266950"/>
                  <a:gd name="connsiteY9" fmla="*/ 1253074 h 1371600"/>
                  <a:gd name="connsiteX10" fmla="*/ 1152525 w 2266950"/>
                  <a:gd name="connsiteY10" fmla="*/ 1295400 h 1371600"/>
                  <a:gd name="connsiteX11" fmla="*/ 1466850 w 2266950"/>
                  <a:gd name="connsiteY11" fmla="*/ 1371600 h 1371600"/>
                  <a:gd name="connsiteX12" fmla="*/ 1714500 w 2266950"/>
                  <a:gd name="connsiteY12" fmla="*/ 1190625 h 1371600"/>
                  <a:gd name="connsiteX13" fmla="*/ 1724025 w 2266950"/>
                  <a:gd name="connsiteY13" fmla="*/ 942975 h 1371600"/>
                  <a:gd name="connsiteX14" fmla="*/ 2038350 w 2266950"/>
                  <a:gd name="connsiteY14" fmla="*/ 838200 h 1371600"/>
                  <a:gd name="connsiteX15" fmla="*/ 2266950 w 2266950"/>
                  <a:gd name="connsiteY15" fmla="*/ 657225 h 1371600"/>
                  <a:gd name="connsiteX16" fmla="*/ 2152650 w 2266950"/>
                  <a:gd name="connsiteY16" fmla="*/ 247650 h 1371600"/>
                  <a:gd name="connsiteX0" fmla="*/ 2152650 w 2266950"/>
                  <a:gd name="connsiteY0" fmla="*/ 247650 h 1371600"/>
                  <a:gd name="connsiteX1" fmla="*/ 1924050 w 2266950"/>
                  <a:gd name="connsiteY1" fmla="*/ 38100 h 1371600"/>
                  <a:gd name="connsiteX2" fmla="*/ 1409700 w 2266950"/>
                  <a:gd name="connsiteY2" fmla="*/ 0 h 1371600"/>
                  <a:gd name="connsiteX3" fmla="*/ 466725 w 2266950"/>
                  <a:gd name="connsiteY3" fmla="*/ 142875 h 1371600"/>
                  <a:gd name="connsiteX4" fmla="*/ 358024 w 2266950"/>
                  <a:gd name="connsiteY4" fmla="*/ 300206 h 1371600"/>
                  <a:gd name="connsiteX5" fmla="*/ 0 w 2266950"/>
                  <a:gd name="connsiteY5" fmla="*/ 447675 h 1371600"/>
                  <a:gd name="connsiteX6" fmla="*/ 76200 w 2266950"/>
                  <a:gd name="connsiteY6" fmla="*/ 752475 h 1371600"/>
                  <a:gd name="connsiteX7" fmla="*/ 359696 w 2266950"/>
                  <a:gd name="connsiteY7" fmla="*/ 1032043 h 1371600"/>
                  <a:gd name="connsiteX8" fmla="*/ 516603 w 2266950"/>
                  <a:gd name="connsiteY8" fmla="*/ 1258183 h 1371600"/>
                  <a:gd name="connsiteX9" fmla="*/ 775178 w 2266950"/>
                  <a:gd name="connsiteY9" fmla="*/ 1253074 h 1371600"/>
                  <a:gd name="connsiteX10" fmla="*/ 1152525 w 2266950"/>
                  <a:gd name="connsiteY10" fmla="*/ 1295400 h 1371600"/>
                  <a:gd name="connsiteX11" fmla="*/ 1466850 w 2266950"/>
                  <a:gd name="connsiteY11" fmla="*/ 1371600 h 1371600"/>
                  <a:gd name="connsiteX12" fmla="*/ 1714500 w 2266950"/>
                  <a:gd name="connsiteY12" fmla="*/ 1190625 h 1371600"/>
                  <a:gd name="connsiteX13" fmla="*/ 1805278 w 2266950"/>
                  <a:gd name="connsiteY13" fmla="*/ 957726 h 1371600"/>
                  <a:gd name="connsiteX14" fmla="*/ 2038350 w 2266950"/>
                  <a:gd name="connsiteY14" fmla="*/ 838200 h 1371600"/>
                  <a:gd name="connsiteX15" fmla="*/ 2266950 w 2266950"/>
                  <a:gd name="connsiteY15" fmla="*/ 657225 h 1371600"/>
                  <a:gd name="connsiteX16" fmla="*/ 2152650 w 2266950"/>
                  <a:gd name="connsiteY16" fmla="*/ 247650 h 137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6950" h="1371600">
                    <a:moveTo>
                      <a:pt x="2152650" y="247650"/>
                    </a:moveTo>
                    <a:lnTo>
                      <a:pt x="1924050" y="38100"/>
                    </a:lnTo>
                    <a:lnTo>
                      <a:pt x="1409700" y="0"/>
                    </a:lnTo>
                    <a:lnTo>
                      <a:pt x="466725" y="142875"/>
                    </a:lnTo>
                    <a:lnTo>
                      <a:pt x="358024" y="300206"/>
                    </a:lnTo>
                    <a:lnTo>
                      <a:pt x="0" y="447675"/>
                    </a:lnTo>
                    <a:lnTo>
                      <a:pt x="76200" y="752475"/>
                    </a:lnTo>
                    <a:lnTo>
                      <a:pt x="359696" y="1032043"/>
                    </a:lnTo>
                    <a:lnTo>
                      <a:pt x="516603" y="1258183"/>
                    </a:lnTo>
                    <a:lnTo>
                      <a:pt x="775178" y="1253074"/>
                    </a:lnTo>
                    <a:lnTo>
                      <a:pt x="1152525" y="1295400"/>
                    </a:lnTo>
                    <a:lnTo>
                      <a:pt x="1466850" y="1371600"/>
                    </a:lnTo>
                    <a:lnTo>
                      <a:pt x="1714500" y="1190625"/>
                    </a:lnTo>
                    <a:lnTo>
                      <a:pt x="1805278" y="957726"/>
                    </a:lnTo>
                    <a:lnTo>
                      <a:pt x="2038350" y="838200"/>
                    </a:lnTo>
                    <a:lnTo>
                      <a:pt x="2266950" y="657225"/>
                    </a:lnTo>
                    <a:lnTo>
                      <a:pt x="2152650" y="247650"/>
                    </a:ln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6" name="フリーフォーム: 図形 505">
                <a:extLst>
                  <a:ext uri="{FF2B5EF4-FFF2-40B4-BE49-F238E27FC236}">
                    <a16:creationId xmlns:a16="http://schemas.microsoft.com/office/drawing/2014/main" id="{7CA23B3B-5667-4713-8A8D-86AFAE306540}"/>
                  </a:ext>
                </a:extLst>
              </p:cNvPr>
              <p:cNvSpPr/>
              <p:nvPr/>
            </p:nvSpPr>
            <p:spPr>
              <a:xfrm>
                <a:off x="676749" y="2175820"/>
                <a:ext cx="2486025" cy="1560178"/>
              </a:xfrm>
              <a:custGeom>
                <a:avLst/>
                <a:gdLst>
                  <a:gd name="connsiteX0" fmla="*/ 95250 w 2419350"/>
                  <a:gd name="connsiteY0" fmla="*/ 409575 h 1266825"/>
                  <a:gd name="connsiteX1" fmla="*/ 552450 w 2419350"/>
                  <a:gd name="connsiteY1" fmla="*/ 342900 h 1266825"/>
                  <a:gd name="connsiteX2" fmla="*/ 695325 w 2419350"/>
                  <a:gd name="connsiteY2" fmla="*/ 152400 h 1266825"/>
                  <a:gd name="connsiteX3" fmla="*/ 1590675 w 2419350"/>
                  <a:gd name="connsiteY3" fmla="*/ 0 h 1266825"/>
                  <a:gd name="connsiteX4" fmla="*/ 2019300 w 2419350"/>
                  <a:gd name="connsiteY4" fmla="*/ 76200 h 1266825"/>
                  <a:gd name="connsiteX5" fmla="*/ 2162175 w 2419350"/>
                  <a:gd name="connsiteY5" fmla="*/ 76200 h 1266825"/>
                  <a:gd name="connsiteX6" fmla="*/ 2352675 w 2419350"/>
                  <a:gd name="connsiteY6" fmla="*/ 180975 h 1266825"/>
                  <a:gd name="connsiteX7" fmla="*/ 2419350 w 2419350"/>
                  <a:gd name="connsiteY7" fmla="*/ 552450 h 1266825"/>
                  <a:gd name="connsiteX8" fmla="*/ 2162175 w 2419350"/>
                  <a:gd name="connsiteY8" fmla="*/ 742950 h 1266825"/>
                  <a:gd name="connsiteX9" fmla="*/ 1866900 w 2419350"/>
                  <a:gd name="connsiteY9" fmla="*/ 809625 h 1266825"/>
                  <a:gd name="connsiteX10" fmla="*/ 1800225 w 2419350"/>
                  <a:gd name="connsiteY10" fmla="*/ 1171575 h 1266825"/>
                  <a:gd name="connsiteX11" fmla="*/ 1581150 w 2419350"/>
                  <a:gd name="connsiteY11" fmla="*/ 1266825 h 1266825"/>
                  <a:gd name="connsiteX12" fmla="*/ 1152525 w 2419350"/>
                  <a:gd name="connsiteY12" fmla="*/ 1181100 h 1266825"/>
                  <a:gd name="connsiteX13" fmla="*/ 685800 w 2419350"/>
                  <a:gd name="connsiteY13" fmla="*/ 1181100 h 1266825"/>
                  <a:gd name="connsiteX14" fmla="*/ 504825 w 2419350"/>
                  <a:gd name="connsiteY14" fmla="*/ 1181100 h 1266825"/>
                  <a:gd name="connsiteX15" fmla="*/ 371475 w 2419350"/>
                  <a:gd name="connsiteY15" fmla="*/ 942975 h 1266825"/>
                  <a:gd name="connsiteX16" fmla="*/ 28575 w 2419350"/>
                  <a:gd name="connsiteY16" fmla="*/ 695325 h 1266825"/>
                  <a:gd name="connsiteX17" fmla="*/ 142875 w 2419350"/>
                  <a:gd name="connsiteY17" fmla="*/ 581025 h 1266825"/>
                  <a:gd name="connsiteX18" fmla="*/ 142875 w 2419350"/>
                  <a:gd name="connsiteY18" fmla="*/ 447675 h 1266825"/>
                  <a:gd name="connsiteX19" fmla="*/ 0 w 2419350"/>
                  <a:gd name="connsiteY19" fmla="*/ 381000 h 1266825"/>
                  <a:gd name="connsiteX20" fmla="*/ 723900 w 2419350"/>
                  <a:gd name="connsiteY20" fmla="*/ 762000 h 1266825"/>
                  <a:gd name="connsiteX0" fmla="*/ 95250 w 2419350"/>
                  <a:gd name="connsiteY0" fmla="*/ 409575 h 1266825"/>
                  <a:gd name="connsiteX1" fmla="*/ 552450 w 2419350"/>
                  <a:gd name="connsiteY1" fmla="*/ 342900 h 1266825"/>
                  <a:gd name="connsiteX2" fmla="*/ 695325 w 2419350"/>
                  <a:gd name="connsiteY2" fmla="*/ 152400 h 1266825"/>
                  <a:gd name="connsiteX3" fmla="*/ 1590675 w 2419350"/>
                  <a:gd name="connsiteY3" fmla="*/ 0 h 1266825"/>
                  <a:gd name="connsiteX4" fmla="*/ 2019300 w 2419350"/>
                  <a:gd name="connsiteY4" fmla="*/ 76200 h 1266825"/>
                  <a:gd name="connsiteX5" fmla="*/ 2162175 w 2419350"/>
                  <a:gd name="connsiteY5" fmla="*/ 76200 h 1266825"/>
                  <a:gd name="connsiteX6" fmla="*/ 2352675 w 2419350"/>
                  <a:gd name="connsiteY6" fmla="*/ 180975 h 1266825"/>
                  <a:gd name="connsiteX7" fmla="*/ 2419350 w 2419350"/>
                  <a:gd name="connsiteY7" fmla="*/ 552450 h 1266825"/>
                  <a:gd name="connsiteX8" fmla="*/ 2162175 w 2419350"/>
                  <a:gd name="connsiteY8" fmla="*/ 742950 h 1266825"/>
                  <a:gd name="connsiteX9" fmla="*/ 1866900 w 2419350"/>
                  <a:gd name="connsiteY9" fmla="*/ 809625 h 1266825"/>
                  <a:gd name="connsiteX10" fmla="*/ 1800225 w 2419350"/>
                  <a:gd name="connsiteY10" fmla="*/ 1171575 h 1266825"/>
                  <a:gd name="connsiteX11" fmla="*/ 1581150 w 2419350"/>
                  <a:gd name="connsiteY11" fmla="*/ 1266825 h 1266825"/>
                  <a:gd name="connsiteX12" fmla="*/ 1152525 w 2419350"/>
                  <a:gd name="connsiteY12" fmla="*/ 1181100 h 1266825"/>
                  <a:gd name="connsiteX13" fmla="*/ 685800 w 2419350"/>
                  <a:gd name="connsiteY13" fmla="*/ 1181100 h 1266825"/>
                  <a:gd name="connsiteX14" fmla="*/ 504825 w 2419350"/>
                  <a:gd name="connsiteY14" fmla="*/ 1181100 h 1266825"/>
                  <a:gd name="connsiteX15" fmla="*/ 371475 w 2419350"/>
                  <a:gd name="connsiteY15" fmla="*/ 942975 h 1266825"/>
                  <a:gd name="connsiteX16" fmla="*/ 28575 w 2419350"/>
                  <a:gd name="connsiteY16" fmla="*/ 695325 h 1266825"/>
                  <a:gd name="connsiteX17" fmla="*/ 142875 w 2419350"/>
                  <a:gd name="connsiteY17" fmla="*/ 581025 h 1266825"/>
                  <a:gd name="connsiteX18" fmla="*/ 142875 w 2419350"/>
                  <a:gd name="connsiteY18" fmla="*/ 447675 h 1266825"/>
                  <a:gd name="connsiteX19" fmla="*/ 0 w 2419350"/>
                  <a:gd name="connsiteY19" fmla="*/ 381000 h 1266825"/>
                  <a:gd name="connsiteX0" fmla="*/ 66675 w 2390775"/>
                  <a:gd name="connsiteY0" fmla="*/ 409575 h 1266825"/>
                  <a:gd name="connsiteX1" fmla="*/ 523875 w 2390775"/>
                  <a:gd name="connsiteY1" fmla="*/ 342900 h 1266825"/>
                  <a:gd name="connsiteX2" fmla="*/ 666750 w 2390775"/>
                  <a:gd name="connsiteY2" fmla="*/ 152400 h 1266825"/>
                  <a:gd name="connsiteX3" fmla="*/ 1562100 w 2390775"/>
                  <a:gd name="connsiteY3" fmla="*/ 0 h 1266825"/>
                  <a:gd name="connsiteX4" fmla="*/ 1990725 w 2390775"/>
                  <a:gd name="connsiteY4" fmla="*/ 76200 h 1266825"/>
                  <a:gd name="connsiteX5" fmla="*/ 2133600 w 2390775"/>
                  <a:gd name="connsiteY5" fmla="*/ 76200 h 1266825"/>
                  <a:gd name="connsiteX6" fmla="*/ 2324100 w 2390775"/>
                  <a:gd name="connsiteY6" fmla="*/ 180975 h 1266825"/>
                  <a:gd name="connsiteX7" fmla="*/ 2390775 w 2390775"/>
                  <a:gd name="connsiteY7" fmla="*/ 552450 h 1266825"/>
                  <a:gd name="connsiteX8" fmla="*/ 2133600 w 2390775"/>
                  <a:gd name="connsiteY8" fmla="*/ 742950 h 1266825"/>
                  <a:gd name="connsiteX9" fmla="*/ 1838325 w 2390775"/>
                  <a:gd name="connsiteY9" fmla="*/ 809625 h 1266825"/>
                  <a:gd name="connsiteX10" fmla="*/ 1771650 w 2390775"/>
                  <a:gd name="connsiteY10" fmla="*/ 1171575 h 1266825"/>
                  <a:gd name="connsiteX11" fmla="*/ 1552575 w 2390775"/>
                  <a:gd name="connsiteY11" fmla="*/ 1266825 h 1266825"/>
                  <a:gd name="connsiteX12" fmla="*/ 1123950 w 2390775"/>
                  <a:gd name="connsiteY12" fmla="*/ 1181100 h 1266825"/>
                  <a:gd name="connsiteX13" fmla="*/ 657225 w 2390775"/>
                  <a:gd name="connsiteY13" fmla="*/ 1181100 h 1266825"/>
                  <a:gd name="connsiteX14" fmla="*/ 476250 w 2390775"/>
                  <a:gd name="connsiteY14" fmla="*/ 1181100 h 1266825"/>
                  <a:gd name="connsiteX15" fmla="*/ 342900 w 2390775"/>
                  <a:gd name="connsiteY15" fmla="*/ 942975 h 1266825"/>
                  <a:gd name="connsiteX16" fmla="*/ 0 w 2390775"/>
                  <a:gd name="connsiteY16" fmla="*/ 695325 h 1266825"/>
                  <a:gd name="connsiteX17" fmla="*/ 114300 w 2390775"/>
                  <a:gd name="connsiteY17" fmla="*/ 581025 h 1266825"/>
                  <a:gd name="connsiteX18" fmla="*/ 114300 w 2390775"/>
                  <a:gd name="connsiteY18" fmla="*/ 447675 h 1266825"/>
                  <a:gd name="connsiteX0" fmla="*/ 66675 w 2390775"/>
                  <a:gd name="connsiteY0" fmla="*/ 409575 h 1266825"/>
                  <a:gd name="connsiteX1" fmla="*/ 523875 w 2390775"/>
                  <a:gd name="connsiteY1" fmla="*/ 342900 h 1266825"/>
                  <a:gd name="connsiteX2" fmla="*/ 666750 w 2390775"/>
                  <a:gd name="connsiteY2" fmla="*/ 152400 h 1266825"/>
                  <a:gd name="connsiteX3" fmla="*/ 1562100 w 2390775"/>
                  <a:gd name="connsiteY3" fmla="*/ 0 h 1266825"/>
                  <a:gd name="connsiteX4" fmla="*/ 1990725 w 2390775"/>
                  <a:gd name="connsiteY4" fmla="*/ 76200 h 1266825"/>
                  <a:gd name="connsiteX5" fmla="*/ 2133600 w 2390775"/>
                  <a:gd name="connsiteY5" fmla="*/ 76200 h 1266825"/>
                  <a:gd name="connsiteX6" fmla="*/ 2324100 w 2390775"/>
                  <a:gd name="connsiteY6" fmla="*/ 180975 h 1266825"/>
                  <a:gd name="connsiteX7" fmla="*/ 2390775 w 2390775"/>
                  <a:gd name="connsiteY7" fmla="*/ 552450 h 1266825"/>
                  <a:gd name="connsiteX8" fmla="*/ 2133600 w 2390775"/>
                  <a:gd name="connsiteY8" fmla="*/ 742950 h 1266825"/>
                  <a:gd name="connsiteX9" fmla="*/ 1838325 w 2390775"/>
                  <a:gd name="connsiteY9" fmla="*/ 809625 h 1266825"/>
                  <a:gd name="connsiteX10" fmla="*/ 1771650 w 2390775"/>
                  <a:gd name="connsiteY10" fmla="*/ 1171575 h 1266825"/>
                  <a:gd name="connsiteX11" fmla="*/ 1552575 w 2390775"/>
                  <a:gd name="connsiteY11" fmla="*/ 1266825 h 1266825"/>
                  <a:gd name="connsiteX12" fmla="*/ 1123950 w 2390775"/>
                  <a:gd name="connsiteY12" fmla="*/ 1181100 h 1266825"/>
                  <a:gd name="connsiteX13" fmla="*/ 657225 w 2390775"/>
                  <a:gd name="connsiteY13" fmla="*/ 1181100 h 1266825"/>
                  <a:gd name="connsiteX14" fmla="*/ 476250 w 2390775"/>
                  <a:gd name="connsiteY14" fmla="*/ 1181100 h 1266825"/>
                  <a:gd name="connsiteX15" fmla="*/ 342900 w 2390775"/>
                  <a:gd name="connsiteY15" fmla="*/ 942975 h 1266825"/>
                  <a:gd name="connsiteX16" fmla="*/ 0 w 2390775"/>
                  <a:gd name="connsiteY16" fmla="*/ 695325 h 1266825"/>
                  <a:gd name="connsiteX17" fmla="*/ 114300 w 2390775"/>
                  <a:gd name="connsiteY17" fmla="*/ 581025 h 1266825"/>
                  <a:gd name="connsiteX0" fmla="*/ 66675 w 2390775"/>
                  <a:gd name="connsiteY0" fmla="*/ 409575 h 1266825"/>
                  <a:gd name="connsiteX1" fmla="*/ 523875 w 2390775"/>
                  <a:gd name="connsiteY1" fmla="*/ 342900 h 1266825"/>
                  <a:gd name="connsiteX2" fmla="*/ 666750 w 2390775"/>
                  <a:gd name="connsiteY2" fmla="*/ 152400 h 1266825"/>
                  <a:gd name="connsiteX3" fmla="*/ 1562100 w 2390775"/>
                  <a:gd name="connsiteY3" fmla="*/ 0 h 1266825"/>
                  <a:gd name="connsiteX4" fmla="*/ 1990725 w 2390775"/>
                  <a:gd name="connsiteY4" fmla="*/ 76200 h 1266825"/>
                  <a:gd name="connsiteX5" fmla="*/ 2133600 w 2390775"/>
                  <a:gd name="connsiteY5" fmla="*/ 76200 h 1266825"/>
                  <a:gd name="connsiteX6" fmla="*/ 2324100 w 2390775"/>
                  <a:gd name="connsiteY6" fmla="*/ 180975 h 1266825"/>
                  <a:gd name="connsiteX7" fmla="*/ 2390775 w 2390775"/>
                  <a:gd name="connsiteY7" fmla="*/ 552450 h 1266825"/>
                  <a:gd name="connsiteX8" fmla="*/ 2133600 w 2390775"/>
                  <a:gd name="connsiteY8" fmla="*/ 742950 h 1266825"/>
                  <a:gd name="connsiteX9" fmla="*/ 1838325 w 2390775"/>
                  <a:gd name="connsiteY9" fmla="*/ 809625 h 1266825"/>
                  <a:gd name="connsiteX10" fmla="*/ 1771650 w 2390775"/>
                  <a:gd name="connsiteY10" fmla="*/ 1171575 h 1266825"/>
                  <a:gd name="connsiteX11" fmla="*/ 1552575 w 2390775"/>
                  <a:gd name="connsiteY11" fmla="*/ 1266825 h 1266825"/>
                  <a:gd name="connsiteX12" fmla="*/ 1123950 w 2390775"/>
                  <a:gd name="connsiteY12" fmla="*/ 1181100 h 1266825"/>
                  <a:gd name="connsiteX13" fmla="*/ 657225 w 2390775"/>
                  <a:gd name="connsiteY13" fmla="*/ 1181100 h 1266825"/>
                  <a:gd name="connsiteX14" fmla="*/ 476250 w 2390775"/>
                  <a:gd name="connsiteY14" fmla="*/ 1181100 h 1266825"/>
                  <a:gd name="connsiteX15" fmla="*/ 342900 w 2390775"/>
                  <a:gd name="connsiteY15" fmla="*/ 942975 h 1266825"/>
                  <a:gd name="connsiteX16" fmla="*/ 0 w 2390775"/>
                  <a:gd name="connsiteY16" fmla="*/ 695325 h 1266825"/>
                  <a:gd name="connsiteX17" fmla="*/ 114300 w 2390775"/>
                  <a:gd name="connsiteY17" fmla="*/ 581025 h 1266825"/>
                  <a:gd name="connsiteX18" fmla="*/ 66675 w 2390775"/>
                  <a:gd name="connsiteY18" fmla="*/ 409575 h 1266825"/>
                  <a:gd name="connsiteX0" fmla="*/ 0 w 2486025"/>
                  <a:gd name="connsiteY0" fmla="*/ 428625 h 1266825"/>
                  <a:gd name="connsiteX1" fmla="*/ 619125 w 2486025"/>
                  <a:gd name="connsiteY1" fmla="*/ 342900 h 1266825"/>
                  <a:gd name="connsiteX2" fmla="*/ 762000 w 2486025"/>
                  <a:gd name="connsiteY2" fmla="*/ 152400 h 1266825"/>
                  <a:gd name="connsiteX3" fmla="*/ 1657350 w 2486025"/>
                  <a:gd name="connsiteY3" fmla="*/ 0 h 1266825"/>
                  <a:gd name="connsiteX4" fmla="*/ 2085975 w 2486025"/>
                  <a:gd name="connsiteY4" fmla="*/ 76200 h 1266825"/>
                  <a:gd name="connsiteX5" fmla="*/ 2228850 w 2486025"/>
                  <a:gd name="connsiteY5" fmla="*/ 76200 h 1266825"/>
                  <a:gd name="connsiteX6" fmla="*/ 2419350 w 2486025"/>
                  <a:gd name="connsiteY6" fmla="*/ 180975 h 1266825"/>
                  <a:gd name="connsiteX7" fmla="*/ 2486025 w 2486025"/>
                  <a:gd name="connsiteY7" fmla="*/ 552450 h 1266825"/>
                  <a:gd name="connsiteX8" fmla="*/ 2228850 w 2486025"/>
                  <a:gd name="connsiteY8" fmla="*/ 742950 h 1266825"/>
                  <a:gd name="connsiteX9" fmla="*/ 1933575 w 2486025"/>
                  <a:gd name="connsiteY9" fmla="*/ 809625 h 1266825"/>
                  <a:gd name="connsiteX10" fmla="*/ 1866900 w 2486025"/>
                  <a:gd name="connsiteY10" fmla="*/ 1171575 h 1266825"/>
                  <a:gd name="connsiteX11" fmla="*/ 1647825 w 2486025"/>
                  <a:gd name="connsiteY11" fmla="*/ 1266825 h 1266825"/>
                  <a:gd name="connsiteX12" fmla="*/ 1219200 w 2486025"/>
                  <a:gd name="connsiteY12" fmla="*/ 1181100 h 1266825"/>
                  <a:gd name="connsiteX13" fmla="*/ 752475 w 2486025"/>
                  <a:gd name="connsiteY13" fmla="*/ 1181100 h 1266825"/>
                  <a:gd name="connsiteX14" fmla="*/ 571500 w 2486025"/>
                  <a:gd name="connsiteY14" fmla="*/ 1181100 h 1266825"/>
                  <a:gd name="connsiteX15" fmla="*/ 438150 w 2486025"/>
                  <a:gd name="connsiteY15" fmla="*/ 942975 h 1266825"/>
                  <a:gd name="connsiteX16" fmla="*/ 95250 w 2486025"/>
                  <a:gd name="connsiteY16" fmla="*/ 695325 h 1266825"/>
                  <a:gd name="connsiteX17" fmla="*/ 209550 w 2486025"/>
                  <a:gd name="connsiteY17" fmla="*/ 581025 h 1266825"/>
                  <a:gd name="connsiteX18" fmla="*/ 0 w 2486025"/>
                  <a:gd name="connsiteY18" fmla="*/ 428625 h 1266825"/>
                  <a:gd name="connsiteX0" fmla="*/ 0 w 2486025"/>
                  <a:gd name="connsiteY0" fmla="*/ 428625 h 1266825"/>
                  <a:gd name="connsiteX1" fmla="*/ 619125 w 2486025"/>
                  <a:gd name="connsiteY1" fmla="*/ 342900 h 1266825"/>
                  <a:gd name="connsiteX2" fmla="*/ 762000 w 2486025"/>
                  <a:gd name="connsiteY2" fmla="*/ 152400 h 1266825"/>
                  <a:gd name="connsiteX3" fmla="*/ 1657350 w 2486025"/>
                  <a:gd name="connsiteY3" fmla="*/ 0 h 1266825"/>
                  <a:gd name="connsiteX4" fmla="*/ 2085975 w 2486025"/>
                  <a:gd name="connsiteY4" fmla="*/ 76200 h 1266825"/>
                  <a:gd name="connsiteX5" fmla="*/ 2228850 w 2486025"/>
                  <a:gd name="connsiteY5" fmla="*/ 76200 h 1266825"/>
                  <a:gd name="connsiteX6" fmla="*/ 2419350 w 2486025"/>
                  <a:gd name="connsiteY6" fmla="*/ 180975 h 1266825"/>
                  <a:gd name="connsiteX7" fmla="*/ 2486025 w 2486025"/>
                  <a:gd name="connsiteY7" fmla="*/ 552450 h 1266825"/>
                  <a:gd name="connsiteX8" fmla="*/ 2228850 w 2486025"/>
                  <a:gd name="connsiteY8" fmla="*/ 742950 h 1266825"/>
                  <a:gd name="connsiteX9" fmla="*/ 1933575 w 2486025"/>
                  <a:gd name="connsiteY9" fmla="*/ 809625 h 1266825"/>
                  <a:gd name="connsiteX10" fmla="*/ 1866900 w 2486025"/>
                  <a:gd name="connsiteY10" fmla="*/ 1171575 h 1266825"/>
                  <a:gd name="connsiteX11" fmla="*/ 1647825 w 2486025"/>
                  <a:gd name="connsiteY11" fmla="*/ 1266825 h 1266825"/>
                  <a:gd name="connsiteX12" fmla="*/ 1219200 w 2486025"/>
                  <a:gd name="connsiteY12" fmla="*/ 1181100 h 1266825"/>
                  <a:gd name="connsiteX13" fmla="*/ 752475 w 2486025"/>
                  <a:gd name="connsiteY13" fmla="*/ 1181100 h 1266825"/>
                  <a:gd name="connsiteX14" fmla="*/ 571500 w 2486025"/>
                  <a:gd name="connsiteY14" fmla="*/ 1181100 h 1266825"/>
                  <a:gd name="connsiteX15" fmla="*/ 438150 w 2486025"/>
                  <a:gd name="connsiteY15" fmla="*/ 942975 h 1266825"/>
                  <a:gd name="connsiteX16" fmla="*/ 95250 w 2486025"/>
                  <a:gd name="connsiteY16" fmla="*/ 695325 h 1266825"/>
                  <a:gd name="connsiteX17" fmla="*/ 133350 w 2486025"/>
                  <a:gd name="connsiteY17" fmla="*/ 609600 h 1266825"/>
                  <a:gd name="connsiteX18" fmla="*/ 0 w 2486025"/>
                  <a:gd name="connsiteY18" fmla="*/ 428625 h 1266825"/>
                  <a:gd name="connsiteX0" fmla="*/ 0 w 2486025"/>
                  <a:gd name="connsiteY0" fmla="*/ 428625 h 1266825"/>
                  <a:gd name="connsiteX1" fmla="*/ 457200 w 2486025"/>
                  <a:gd name="connsiteY1" fmla="*/ 361950 h 1266825"/>
                  <a:gd name="connsiteX2" fmla="*/ 762000 w 2486025"/>
                  <a:gd name="connsiteY2" fmla="*/ 152400 h 1266825"/>
                  <a:gd name="connsiteX3" fmla="*/ 1657350 w 2486025"/>
                  <a:gd name="connsiteY3" fmla="*/ 0 h 1266825"/>
                  <a:gd name="connsiteX4" fmla="*/ 2085975 w 2486025"/>
                  <a:gd name="connsiteY4" fmla="*/ 76200 h 1266825"/>
                  <a:gd name="connsiteX5" fmla="*/ 2228850 w 2486025"/>
                  <a:gd name="connsiteY5" fmla="*/ 76200 h 1266825"/>
                  <a:gd name="connsiteX6" fmla="*/ 2419350 w 2486025"/>
                  <a:gd name="connsiteY6" fmla="*/ 180975 h 1266825"/>
                  <a:gd name="connsiteX7" fmla="*/ 2486025 w 2486025"/>
                  <a:gd name="connsiteY7" fmla="*/ 552450 h 1266825"/>
                  <a:gd name="connsiteX8" fmla="*/ 2228850 w 2486025"/>
                  <a:gd name="connsiteY8" fmla="*/ 742950 h 1266825"/>
                  <a:gd name="connsiteX9" fmla="*/ 1933575 w 2486025"/>
                  <a:gd name="connsiteY9" fmla="*/ 809625 h 1266825"/>
                  <a:gd name="connsiteX10" fmla="*/ 1866900 w 2486025"/>
                  <a:gd name="connsiteY10" fmla="*/ 1171575 h 1266825"/>
                  <a:gd name="connsiteX11" fmla="*/ 1647825 w 2486025"/>
                  <a:gd name="connsiteY11" fmla="*/ 1266825 h 1266825"/>
                  <a:gd name="connsiteX12" fmla="*/ 1219200 w 2486025"/>
                  <a:gd name="connsiteY12" fmla="*/ 1181100 h 1266825"/>
                  <a:gd name="connsiteX13" fmla="*/ 752475 w 2486025"/>
                  <a:gd name="connsiteY13" fmla="*/ 1181100 h 1266825"/>
                  <a:gd name="connsiteX14" fmla="*/ 571500 w 2486025"/>
                  <a:gd name="connsiteY14" fmla="*/ 1181100 h 1266825"/>
                  <a:gd name="connsiteX15" fmla="*/ 438150 w 2486025"/>
                  <a:gd name="connsiteY15" fmla="*/ 942975 h 1266825"/>
                  <a:gd name="connsiteX16" fmla="*/ 95250 w 2486025"/>
                  <a:gd name="connsiteY16" fmla="*/ 695325 h 1266825"/>
                  <a:gd name="connsiteX17" fmla="*/ 133350 w 2486025"/>
                  <a:gd name="connsiteY17" fmla="*/ 609600 h 1266825"/>
                  <a:gd name="connsiteX18" fmla="*/ 0 w 2486025"/>
                  <a:gd name="connsiteY18" fmla="*/ 428625 h 1266825"/>
                  <a:gd name="connsiteX0" fmla="*/ 0 w 2486025"/>
                  <a:gd name="connsiteY0" fmla="*/ 428625 h 1266825"/>
                  <a:gd name="connsiteX1" fmla="*/ 457200 w 2486025"/>
                  <a:gd name="connsiteY1" fmla="*/ 361950 h 1266825"/>
                  <a:gd name="connsiteX2" fmla="*/ 542925 w 2486025"/>
                  <a:gd name="connsiteY2" fmla="*/ 133350 h 1266825"/>
                  <a:gd name="connsiteX3" fmla="*/ 1657350 w 2486025"/>
                  <a:gd name="connsiteY3" fmla="*/ 0 h 1266825"/>
                  <a:gd name="connsiteX4" fmla="*/ 2085975 w 2486025"/>
                  <a:gd name="connsiteY4" fmla="*/ 76200 h 1266825"/>
                  <a:gd name="connsiteX5" fmla="*/ 2228850 w 2486025"/>
                  <a:gd name="connsiteY5" fmla="*/ 76200 h 1266825"/>
                  <a:gd name="connsiteX6" fmla="*/ 2419350 w 2486025"/>
                  <a:gd name="connsiteY6" fmla="*/ 180975 h 1266825"/>
                  <a:gd name="connsiteX7" fmla="*/ 2486025 w 2486025"/>
                  <a:gd name="connsiteY7" fmla="*/ 552450 h 1266825"/>
                  <a:gd name="connsiteX8" fmla="*/ 2228850 w 2486025"/>
                  <a:gd name="connsiteY8" fmla="*/ 742950 h 1266825"/>
                  <a:gd name="connsiteX9" fmla="*/ 1933575 w 2486025"/>
                  <a:gd name="connsiteY9" fmla="*/ 809625 h 1266825"/>
                  <a:gd name="connsiteX10" fmla="*/ 1866900 w 2486025"/>
                  <a:gd name="connsiteY10" fmla="*/ 1171575 h 1266825"/>
                  <a:gd name="connsiteX11" fmla="*/ 1647825 w 2486025"/>
                  <a:gd name="connsiteY11" fmla="*/ 1266825 h 1266825"/>
                  <a:gd name="connsiteX12" fmla="*/ 1219200 w 2486025"/>
                  <a:gd name="connsiteY12" fmla="*/ 1181100 h 1266825"/>
                  <a:gd name="connsiteX13" fmla="*/ 752475 w 2486025"/>
                  <a:gd name="connsiteY13" fmla="*/ 1181100 h 1266825"/>
                  <a:gd name="connsiteX14" fmla="*/ 571500 w 2486025"/>
                  <a:gd name="connsiteY14" fmla="*/ 1181100 h 1266825"/>
                  <a:gd name="connsiteX15" fmla="*/ 438150 w 2486025"/>
                  <a:gd name="connsiteY15" fmla="*/ 942975 h 1266825"/>
                  <a:gd name="connsiteX16" fmla="*/ 95250 w 2486025"/>
                  <a:gd name="connsiteY16" fmla="*/ 695325 h 1266825"/>
                  <a:gd name="connsiteX17" fmla="*/ 133350 w 2486025"/>
                  <a:gd name="connsiteY17" fmla="*/ 609600 h 1266825"/>
                  <a:gd name="connsiteX18" fmla="*/ 0 w 2486025"/>
                  <a:gd name="connsiteY18" fmla="*/ 428625 h 1266825"/>
                  <a:gd name="connsiteX0" fmla="*/ 0 w 2486025"/>
                  <a:gd name="connsiteY0" fmla="*/ 428625 h 1266825"/>
                  <a:gd name="connsiteX1" fmla="*/ 457200 w 2486025"/>
                  <a:gd name="connsiteY1" fmla="*/ 361950 h 1266825"/>
                  <a:gd name="connsiteX2" fmla="*/ 542925 w 2486025"/>
                  <a:gd name="connsiteY2" fmla="*/ 133350 h 1266825"/>
                  <a:gd name="connsiteX3" fmla="*/ 1657350 w 2486025"/>
                  <a:gd name="connsiteY3" fmla="*/ 0 h 1266825"/>
                  <a:gd name="connsiteX4" fmla="*/ 2085975 w 2486025"/>
                  <a:gd name="connsiteY4" fmla="*/ 76200 h 1266825"/>
                  <a:gd name="connsiteX5" fmla="*/ 2228850 w 2486025"/>
                  <a:gd name="connsiteY5" fmla="*/ 76200 h 1266825"/>
                  <a:gd name="connsiteX6" fmla="*/ 2419350 w 2486025"/>
                  <a:gd name="connsiteY6" fmla="*/ 180975 h 1266825"/>
                  <a:gd name="connsiteX7" fmla="*/ 2486025 w 2486025"/>
                  <a:gd name="connsiteY7" fmla="*/ 552450 h 1266825"/>
                  <a:gd name="connsiteX8" fmla="*/ 2228850 w 2486025"/>
                  <a:gd name="connsiteY8" fmla="*/ 742950 h 1266825"/>
                  <a:gd name="connsiteX9" fmla="*/ 1981200 w 2486025"/>
                  <a:gd name="connsiteY9" fmla="*/ 856029 h 1266825"/>
                  <a:gd name="connsiteX10" fmla="*/ 1866900 w 2486025"/>
                  <a:gd name="connsiteY10" fmla="*/ 1171575 h 1266825"/>
                  <a:gd name="connsiteX11" fmla="*/ 1647825 w 2486025"/>
                  <a:gd name="connsiteY11" fmla="*/ 1266825 h 1266825"/>
                  <a:gd name="connsiteX12" fmla="*/ 1219200 w 2486025"/>
                  <a:gd name="connsiteY12" fmla="*/ 1181100 h 1266825"/>
                  <a:gd name="connsiteX13" fmla="*/ 752475 w 2486025"/>
                  <a:gd name="connsiteY13" fmla="*/ 1181100 h 1266825"/>
                  <a:gd name="connsiteX14" fmla="*/ 571500 w 2486025"/>
                  <a:gd name="connsiteY14" fmla="*/ 1181100 h 1266825"/>
                  <a:gd name="connsiteX15" fmla="*/ 438150 w 2486025"/>
                  <a:gd name="connsiteY15" fmla="*/ 942975 h 1266825"/>
                  <a:gd name="connsiteX16" fmla="*/ 95250 w 2486025"/>
                  <a:gd name="connsiteY16" fmla="*/ 695325 h 1266825"/>
                  <a:gd name="connsiteX17" fmla="*/ 133350 w 2486025"/>
                  <a:gd name="connsiteY17" fmla="*/ 609600 h 1266825"/>
                  <a:gd name="connsiteX18" fmla="*/ 0 w 2486025"/>
                  <a:gd name="connsiteY18" fmla="*/ 428625 h 1266825"/>
                  <a:gd name="connsiteX0" fmla="*/ 0 w 2486025"/>
                  <a:gd name="connsiteY0" fmla="*/ 428625 h 1266825"/>
                  <a:gd name="connsiteX1" fmla="*/ 457200 w 2486025"/>
                  <a:gd name="connsiteY1" fmla="*/ 361950 h 1266825"/>
                  <a:gd name="connsiteX2" fmla="*/ 542925 w 2486025"/>
                  <a:gd name="connsiteY2" fmla="*/ 133350 h 1266825"/>
                  <a:gd name="connsiteX3" fmla="*/ 1657350 w 2486025"/>
                  <a:gd name="connsiteY3" fmla="*/ 0 h 1266825"/>
                  <a:gd name="connsiteX4" fmla="*/ 2085975 w 2486025"/>
                  <a:gd name="connsiteY4" fmla="*/ 76200 h 1266825"/>
                  <a:gd name="connsiteX5" fmla="*/ 2228850 w 2486025"/>
                  <a:gd name="connsiteY5" fmla="*/ 76200 h 1266825"/>
                  <a:gd name="connsiteX6" fmla="*/ 2419350 w 2486025"/>
                  <a:gd name="connsiteY6" fmla="*/ 180975 h 1266825"/>
                  <a:gd name="connsiteX7" fmla="*/ 2486025 w 2486025"/>
                  <a:gd name="connsiteY7" fmla="*/ 552450 h 1266825"/>
                  <a:gd name="connsiteX8" fmla="*/ 2295525 w 2486025"/>
                  <a:gd name="connsiteY8" fmla="*/ 773887 h 1266825"/>
                  <a:gd name="connsiteX9" fmla="*/ 1981200 w 2486025"/>
                  <a:gd name="connsiteY9" fmla="*/ 856029 h 1266825"/>
                  <a:gd name="connsiteX10" fmla="*/ 1866900 w 2486025"/>
                  <a:gd name="connsiteY10" fmla="*/ 1171575 h 1266825"/>
                  <a:gd name="connsiteX11" fmla="*/ 1647825 w 2486025"/>
                  <a:gd name="connsiteY11" fmla="*/ 1266825 h 1266825"/>
                  <a:gd name="connsiteX12" fmla="*/ 1219200 w 2486025"/>
                  <a:gd name="connsiteY12" fmla="*/ 1181100 h 1266825"/>
                  <a:gd name="connsiteX13" fmla="*/ 752475 w 2486025"/>
                  <a:gd name="connsiteY13" fmla="*/ 1181100 h 1266825"/>
                  <a:gd name="connsiteX14" fmla="*/ 571500 w 2486025"/>
                  <a:gd name="connsiteY14" fmla="*/ 1181100 h 1266825"/>
                  <a:gd name="connsiteX15" fmla="*/ 438150 w 2486025"/>
                  <a:gd name="connsiteY15" fmla="*/ 942975 h 1266825"/>
                  <a:gd name="connsiteX16" fmla="*/ 95250 w 2486025"/>
                  <a:gd name="connsiteY16" fmla="*/ 695325 h 1266825"/>
                  <a:gd name="connsiteX17" fmla="*/ 133350 w 2486025"/>
                  <a:gd name="connsiteY17" fmla="*/ 609600 h 1266825"/>
                  <a:gd name="connsiteX18" fmla="*/ 0 w 2486025"/>
                  <a:gd name="connsiteY18" fmla="*/ 428625 h 1266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486025" h="1266825">
                    <a:moveTo>
                      <a:pt x="0" y="428625"/>
                    </a:moveTo>
                    <a:lnTo>
                      <a:pt x="457200" y="361950"/>
                    </a:lnTo>
                    <a:lnTo>
                      <a:pt x="542925" y="133350"/>
                    </a:lnTo>
                    <a:lnTo>
                      <a:pt x="1657350" y="0"/>
                    </a:lnTo>
                    <a:lnTo>
                      <a:pt x="2085975" y="76200"/>
                    </a:lnTo>
                    <a:lnTo>
                      <a:pt x="2228850" y="76200"/>
                    </a:lnTo>
                    <a:lnTo>
                      <a:pt x="2419350" y="180975"/>
                    </a:lnTo>
                    <a:lnTo>
                      <a:pt x="2486025" y="552450"/>
                    </a:lnTo>
                    <a:lnTo>
                      <a:pt x="2295525" y="773887"/>
                    </a:lnTo>
                    <a:lnTo>
                      <a:pt x="1981200" y="856029"/>
                    </a:lnTo>
                    <a:lnTo>
                      <a:pt x="1866900" y="1171575"/>
                    </a:lnTo>
                    <a:lnTo>
                      <a:pt x="1647825" y="1266825"/>
                    </a:lnTo>
                    <a:lnTo>
                      <a:pt x="1219200" y="1181100"/>
                    </a:lnTo>
                    <a:lnTo>
                      <a:pt x="752475" y="1181100"/>
                    </a:lnTo>
                    <a:lnTo>
                      <a:pt x="571500" y="1181100"/>
                    </a:lnTo>
                    <a:lnTo>
                      <a:pt x="438150" y="942975"/>
                    </a:lnTo>
                    <a:lnTo>
                      <a:pt x="95250" y="695325"/>
                    </a:lnTo>
                    <a:lnTo>
                      <a:pt x="133350" y="609600"/>
                    </a:lnTo>
                    <a:lnTo>
                      <a:pt x="0" y="428625"/>
                    </a:ln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65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7" name="楕円 506">
                <a:extLst>
                  <a:ext uri="{FF2B5EF4-FFF2-40B4-BE49-F238E27FC236}">
                    <a16:creationId xmlns:a16="http://schemas.microsoft.com/office/drawing/2014/main" id="{093721E9-CA0E-4904-9F15-270683608CA3}"/>
                  </a:ext>
                </a:extLst>
              </p:cNvPr>
              <p:cNvSpPr/>
              <p:nvPr/>
            </p:nvSpPr>
            <p:spPr>
              <a:xfrm rot="1389958">
                <a:off x="1687796" y="2236935"/>
                <a:ext cx="1026158" cy="1257920"/>
              </a:xfrm>
              <a:prstGeom prst="ellipse">
                <a:avLst/>
              </a:prstGeom>
              <a:pattFill prst="lgConfetti">
                <a:fgClr>
                  <a:srgbClr val="FFC000">
                    <a:lumMod val="20000"/>
                    <a:lumOff val="80000"/>
                  </a:srgbClr>
                </a:fgClr>
                <a:bgClr>
                  <a:srgbClr val="FFC000">
                    <a:lumMod val="60000"/>
                    <a:lumOff val="4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8" name="月 507">
                <a:extLst>
                  <a:ext uri="{FF2B5EF4-FFF2-40B4-BE49-F238E27FC236}">
                    <a16:creationId xmlns:a16="http://schemas.microsoft.com/office/drawing/2014/main" id="{8143F835-6629-47C4-986A-01466233086F}"/>
                  </a:ext>
                </a:extLst>
              </p:cNvPr>
              <p:cNvSpPr/>
              <p:nvPr/>
            </p:nvSpPr>
            <p:spPr>
              <a:xfrm>
                <a:off x="1376863" y="2509195"/>
                <a:ext cx="338112" cy="1087514"/>
              </a:xfrm>
              <a:prstGeom prst="moon">
                <a:avLst>
                  <a:gd name="adj" fmla="val 30182"/>
                </a:avLst>
              </a:prstGeom>
              <a:solidFill>
                <a:sysClr val="window" lastClr="FFFFFF">
                  <a:lumMod val="50000"/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9" name="月 508">
                <a:extLst>
                  <a:ext uri="{FF2B5EF4-FFF2-40B4-BE49-F238E27FC236}">
                    <a16:creationId xmlns:a16="http://schemas.microsoft.com/office/drawing/2014/main" id="{5F8DC176-5E88-43DB-B5FC-841C7E148161}"/>
                  </a:ext>
                </a:extLst>
              </p:cNvPr>
              <p:cNvSpPr/>
              <p:nvPr/>
            </p:nvSpPr>
            <p:spPr>
              <a:xfrm rot="1916568">
                <a:off x="1183332" y="2203895"/>
                <a:ext cx="364248" cy="1097701"/>
              </a:xfrm>
              <a:prstGeom prst="moon">
                <a:avLst>
                  <a:gd name="adj" fmla="val 30182"/>
                </a:avLst>
              </a:prstGeom>
              <a:solidFill>
                <a:sysClr val="window" lastClr="FFFFFF">
                  <a:lumMod val="50000"/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0" name="楕円 509">
                <a:extLst>
                  <a:ext uri="{FF2B5EF4-FFF2-40B4-BE49-F238E27FC236}">
                    <a16:creationId xmlns:a16="http://schemas.microsoft.com/office/drawing/2014/main" id="{5092C9D6-2EAF-41D9-BB52-AA18BF816D2E}"/>
                  </a:ext>
                </a:extLst>
              </p:cNvPr>
              <p:cNvSpPr/>
              <p:nvPr/>
            </p:nvSpPr>
            <p:spPr>
              <a:xfrm rot="3700064">
                <a:off x="2360892" y="2292769"/>
                <a:ext cx="173663" cy="332968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1" name="楕円 510">
                <a:extLst>
                  <a:ext uri="{FF2B5EF4-FFF2-40B4-BE49-F238E27FC236}">
                    <a16:creationId xmlns:a16="http://schemas.microsoft.com/office/drawing/2014/main" id="{4ACA373D-7227-4FAB-9BFD-14E0705E6D65}"/>
                  </a:ext>
                </a:extLst>
              </p:cNvPr>
              <p:cNvSpPr/>
              <p:nvPr/>
            </p:nvSpPr>
            <p:spPr>
              <a:xfrm rot="3700064">
                <a:off x="2435187" y="2439454"/>
                <a:ext cx="173663" cy="332968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2" name="楕円 511">
                <a:extLst>
                  <a:ext uri="{FF2B5EF4-FFF2-40B4-BE49-F238E27FC236}">
                    <a16:creationId xmlns:a16="http://schemas.microsoft.com/office/drawing/2014/main" id="{E08FFB0F-F9CA-42EA-B0F9-5DE98A391F23}"/>
                  </a:ext>
                </a:extLst>
              </p:cNvPr>
              <p:cNvSpPr/>
              <p:nvPr/>
            </p:nvSpPr>
            <p:spPr>
              <a:xfrm rot="1389958">
                <a:off x="1698430" y="2323300"/>
                <a:ext cx="914271" cy="1095368"/>
              </a:xfrm>
              <a:prstGeom prst="ellipse">
                <a:avLst/>
              </a:prstGeom>
              <a:pattFill prst="lgConfetti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3" name="楕円 512">
                <a:extLst>
                  <a:ext uri="{FF2B5EF4-FFF2-40B4-BE49-F238E27FC236}">
                    <a16:creationId xmlns:a16="http://schemas.microsoft.com/office/drawing/2014/main" id="{E3CB6169-79D7-4B85-9835-0729EA5CD7D2}"/>
                  </a:ext>
                </a:extLst>
              </p:cNvPr>
              <p:cNvSpPr/>
              <p:nvPr/>
            </p:nvSpPr>
            <p:spPr>
              <a:xfrm rot="1389958">
                <a:off x="1806142" y="2543920"/>
                <a:ext cx="534578" cy="640466"/>
              </a:xfrm>
              <a:prstGeom prst="ellipse">
                <a:avLst/>
              </a:prstGeom>
              <a:pattFill prst="lgConfetti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4" name="楕円 513">
                <a:extLst>
                  <a:ext uri="{FF2B5EF4-FFF2-40B4-BE49-F238E27FC236}">
                    <a16:creationId xmlns:a16="http://schemas.microsoft.com/office/drawing/2014/main" id="{5C00BF10-676D-46F7-A3DB-9B6A98A3DCA1}"/>
                  </a:ext>
                </a:extLst>
              </p:cNvPr>
              <p:cNvSpPr/>
              <p:nvPr/>
            </p:nvSpPr>
            <p:spPr>
              <a:xfrm rot="1389958">
                <a:off x="1843622" y="2680117"/>
                <a:ext cx="307218" cy="368072"/>
              </a:xfrm>
              <a:prstGeom prst="ellipse">
                <a:avLst/>
              </a:prstGeom>
              <a:pattFill prst="lgConfetti">
                <a:fgClr>
                  <a:srgbClr val="FFC00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5" name="フリーフォーム: 図形 514">
                <a:extLst>
                  <a:ext uri="{FF2B5EF4-FFF2-40B4-BE49-F238E27FC236}">
                    <a16:creationId xmlns:a16="http://schemas.microsoft.com/office/drawing/2014/main" id="{095B8470-4605-49D9-8F2B-ACDECE70E05D}"/>
                  </a:ext>
                </a:extLst>
              </p:cNvPr>
              <p:cNvSpPr/>
              <p:nvPr/>
            </p:nvSpPr>
            <p:spPr>
              <a:xfrm rot="1389958">
                <a:off x="1696951" y="2192266"/>
                <a:ext cx="740899" cy="1245999"/>
              </a:xfrm>
              <a:custGeom>
                <a:avLst/>
                <a:gdLst>
                  <a:gd name="connsiteX0" fmla="*/ 313365 w 740899"/>
                  <a:gd name="connsiteY0" fmla="*/ 37506 h 1245999"/>
                  <a:gd name="connsiteX1" fmla="*/ 409676 w 740899"/>
                  <a:gd name="connsiteY1" fmla="*/ 857 h 1245999"/>
                  <a:gd name="connsiteX2" fmla="*/ 416613 w 740899"/>
                  <a:gd name="connsiteY2" fmla="*/ 0 h 1245999"/>
                  <a:gd name="connsiteX3" fmla="*/ 357565 w 740899"/>
                  <a:gd name="connsiteY3" fmla="*/ 39289 h 1245999"/>
                  <a:gd name="connsiteX4" fmla="*/ 131354 w 740899"/>
                  <a:gd name="connsiteY4" fmla="*/ 560832 h 1245999"/>
                  <a:gd name="connsiteX5" fmla="*/ 644433 w 740899"/>
                  <a:gd name="connsiteY5" fmla="*/ 1189792 h 1245999"/>
                  <a:gd name="connsiteX6" fmla="*/ 740899 w 740899"/>
                  <a:gd name="connsiteY6" fmla="*/ 1177871 h 1245999"/>
                  <a:gd name="connsiteX7" fmla="*/ 712793 w 740899"/>
                  <a:gd name="connsiteY7" fmla="*/ 1196572 h 1245999"/>
                  <a:gd name="connsiteX8" fmla="*/ 513079 w 740899"/>
                  <a:gd name="connsiteY8" fmla="*/ 1245999 h 1245999"/>
                  <a:gd name="connsiteX9" fmla="*/ 0 w 740899"/>
                  <a:gd name="connsiteY9" fmla="*/ 617039 h 1245999"/>
                  <a:gd name="connsiteX10" fmla="*/ 313365 w 740899"/>
                  <a:gd name="connsiteY10" fmla="*/ 37506 h 1245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40899" h="1245999">
                    <a:moveTo>
                      <a:pt x="313365" y="37506"/>
                    </a:moveTo>
                    <a:cubicBezTo>
                      <a:pt x="344057" y="21592"/>
                      <a:pt x="376276" y="9235"/>
                      <a:pt x="409676" y="857"/>
                    </a:cubicBezTo>
                    <a:lnTo>
                      <a:pt x="416613" y="0"/>
                    </a:lnTo>
                    <a:lnTo>
                      <a:pt x="357565" y="39289"/>
                    </a:lnTo>
                    <a:cubicBezTo>
                      <a:pt x="221085" y="152317"/>
                      <a:pt x="131354" y="343729"/>
                      <a:pt x="131354" y="560832"/>
                    </a:cubicBezTo>
                    <a:cubicBezTo>
                      <a:pt x="131354" y="908197"/>
                      <a:pt x="361067" y="1189792"/>
                      <a:pt x="644433" y="1189792"/>
                    </a:cubicBezTo>
                    <a:lnTo>
                      <a:pt x="740899" y="1177871"/>
                    </a:lnTo>
                    <a:lnTo>
                      <a:pt x="712793" y="1196572"/>
                    </a:lnTo>
                    <a:cubicBezTo>
                      <a:pt x="651409" y="1228399"/>
                      <a:pt x="583920" y="1245999"/>
                      <a:pt x="513079" y="1245999"/>
                    </a:cubicBezTo>
                    <a:cubicBezTo>
                      <a:pt x="229713" y="1245999"/>
                      <a:pt x="0" y="964404"/>
                      <a:pt x="0" y="617039"/>
                    </a:cubicBezTo>
                    <a:cubicBezTo>
                      <a:pt x="0" y="356515"/>
                      <a:pt x="129214" y="132987"/>
                      <a:pt x="313365" y="37506"/>
                    </a:cubicBez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63" name="グループ化 462">
              <a:extLst>
                <a:ext uri="{FF2B5EF4-FFF2-40B4-BE49-F238E27FC236}">
                  <a16:creationId xmlns:a16="http://schemas.microsoft.com/office/drawing/2014/main" id="{D4AFF08E-AF3B-4148-A351-CAB14DEBA3B4}"/>
                </a:ext>
              </a:extLst>
            </p:cNvPr>
            <p:cNvGrpSpPr/>
            <p:nvPr/>
          </p:nvGrpSpPr>
          <p:grpSpPr>
            <a:xfrm flipH="1">
              <a:off x="4635228" y="3950037"/>
              <a:ext cx="949987" cy="899578"/>
              <a:chOff x="9999" y="825938"/>
              <a:chExt cx="3258696" cy="3025964"/>
            </a:xfrm>
          </p:grpSpPr>
          <p:sp>
            <p:nvSpPr>
              <p:cNvPr id="464" name="フリーフォーム: 図形 463">
                <a:extLst>
                  <a:ext uri="{FF2B5EF4-FFF2-40B4-BE49-F238E27FC236}">
                    <a16:creationId xmlns:a16="http://schemas.microsoft.com/office/drawing/2014/main" id="{98B5A5AE-9C5F-4606-AD38-1F833230AF33}"/>
                  </a:ext>
                </a:extLst>
              </p:cNvPr>
              <p:cNvSpPr/>
              <p:nvPr/>
            </p:nvSpPr>
            <p:spPr>
              <a:xfrm>
                <a:off x="1709259" y="1030915"/>
                <a:ext cx="228600" cy="198120"/>
              </a:xfrm>
              <a:custGeom>
                <a:avLst/>
                <a:gdLst>
                  <a:gd name="connsiteX0" fmla="*/ 0 w 228600"/>
                  <a:gd name="connsiteY0" fmla="*/ 76200 h 198120"/>
                  <a:gd name="connsiteX1" fmla="*/ 114300 w 228600"/>
                  <a:gd name="connsiteY1" fmla="*/ 45720 h 198120"/>
                  <a:gd name="connsiteX2" fmla="*/ 182880 w 228600"/>
                  <a:gd name="connsiteY2" fmla="*/ 0 h 198120"/>
                  <a:gd name="connsiteX3" fmla="*/ 182880 w 228600"/>
                  <a:gd name="connsiteY3" fmla="*/ 0 h 198120"/>
                  <a:gd name="connsiteX4" fmla="*/ 228600 w 228600"/>
                  <a:gd name="connsiteY4" fmla="*/ 114300 h 198120"/>
                  <a:gd name="connsiteX5" fmla="*/ 114300 w 228600"/>
                  <a:gd name="connsiteY5" fmla="*/ 198120 h 198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8600" h="198120">
                    <a:moveTo>
                      <a:pt x="0" y="76200"/>
                    </a:moveTo>
                    <a:lnTo>
                      <a:pt x="114300" y="45720"/>
                    </a:lnTo>
                    <a:lnTo>
                      <a:pt x="182880" y="0"/>
                    </a:lnTo>
                    <a:lnTo>
                      <a:pt x="182880" y="0"/>
                    </a:lnTo>
                    <a:lnTo>
                      <a:pt x="228600" y="114300"/>
                    </a:lnTo>
                    <a:lnTo>
                      <a:pt x="114300" y="19812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5" name="フリーフォーム: 図形 464">
                <a:extLst>
                  <a:ext uri="{FF2B5EF4-FFF2-40B4-BE49-F238E27FC236}">
                    <a16:creationId xmlns:a16="http://schemas.microsoft.com/office/drawing/2014/main" id="{85B8095F-3020-47C5-8A91-033593EEAEAA}"/>
                  </a:ext>
                </a:extLst>
              </p:cNvPr>
              <p:cNvSpPr/>
              <p:nvPr/>
            </p:nvSpPr>
            <p:spPr>
              <a:xfrm>
                <a:off x="1083233" y="1065568"/>
                <a:ext cx="315508" cy="215119"/>
              </a:xfrm>
              <a:custGeom>
                <a:avLst/>
                <a:gdLst>
                  <a:gd name="connsiteX0" fmla="*/ 419100 w 419100"/>
                  <a:gd name="connsiteY0" fmla="*/ 9525 h 285750"/>
                  <a:gd name="connsiteX1" fmla="*/ 228600 w 419100"/>
                  <a:gd name="connsiteY1" fmla="*/ 47625 h 285750"/>
                  <a:gd name="connsiteX2" fmla="*/ 76200 w 419100"/>
                  <a:gd name="connsiteY2" fmla="*/ 0 h 285750"/>
                  <a:gd name="connsiteX3" fmla="*/ 0 w 419100"/>
                  <a:gd name="connsiteY3" fmla="*/ 28575 h 285750"/>
                  <a:gd name="connsiteX4" fmla="*/ 47625 w 419100"/>
                  <a:gd name="connsiteY4" fmla="*/ 104775 h 285750"/>
                  <a:gd name="connsiteX5" fmla="*/ 95250 w 419100"/>
                  <a:gd name="connsiteY5" fmla="*/ 180975 h 285750"/>
                  <a:gd name="connsiteX6" fmla="*/ 209550 w 419100"/>
                  <a:gd name="connsiteY6" fmla="*/ 285750 h 28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9100" h="285750">
                    <a:moveTo>
                      <a:pt x="419100" y="9525"/>
                    </a:moveTo>
                    <a:lnTo>
                      <a:pt x="228600" y="47625"/>
                    </a:lnTo>
                    <a:lnTo>
                      <a:pt x="76200" y="0"/>
                    </a:lnTo>
                    <a:lnTo>
                      <a:pt x="0" y="28575"/>
                    </a:lnTo>
                    <a:lnTo>
                      <a:pt x="47625" y="104775"/>
                    </a:lnTo>
                    <a:lnTo>
                      <a:pt x="95250" y="180975"/>
                    </a:lnTo>
                    <a:lnTo>
                      <a:pt x="209550" y="28575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0E45C3F2-BF22-4972-A36D-A72788FA1792}"/>
                  </a:ext>
                </a:extLst>
              </p:cNvPr>
              <p:cNvSpPr/>
              <p:nvPr/>
            </p:nvSpPr>
            <p:spPr>
              <a:xfrm>
                <a:off x="1395320" y="825938"/>
                <a:ext cx="257175" cy="257175"/>
              </a:xfrm>
              <a:custGeom>
                <a:avLst/>
                <a:gdLst>
                  <a:gd name="connsiteX0" fmla="*/ 0 w 257175"/>
                  <a:gd name="connsiteY0" fmla="*/ 161925 h 257175"/>
                  <a:gd name="connsiteX1" fmla="*/ 47625 w 257175"/>
                  <a:gd name="connsiteY1" fmla="*/ 0 h 257175"/>
                  <a:gd name="connsiteX2" fmla="*/ 257175 w 257175"/>
                  <a:gd name="connsiteY2" fmla="*/ 161925 h 257175"/>
                  <a:gd name="connsiteX3" fmla="*/ 238125 w 257175"/>
                  <a:gd name="connsiteY3" fmla="*/ 228600 h 257175"/>
                  <a:gd name="connsiteX4" fmla="*/ 104775 w 257175"/>
                  <a:gd name="connsiteY4" fmla="*/ 257175 h 257175"/>
                  <a:gd name="connsiteX5" fmla="*/ 0 w 257175"/>
                  <a:gd name="connsiteY5" fmla="*/ 161925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7175" h="257175">
                    <a:moveTo>
                      <a:pt x="0" y="161925"/>
                    </a:moveTo>
                    <a:lnTo>
                      <a:pt x="47625" y="0"/>
                    </a:lnTo>
                    <a:lnTo>
                      <a:pt x="257175" y="161925"/>
                    </a:lnTo>
                    <a:lnTo>
                      <a:pt x="238125" y="228600"/>
                    </a:lnTo>
                    <a:lnTo>
                      <a:pt x="104775" y="257175"/>
                    </a:lnTo>
                    <a:lnTo>
                      <a:pt x="0" y="161925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7" name="フリーフォーム: 図形 466">
                <a:extLst>
                  <a:ext uri="{FF2B5EF4-FFF2-40B4-BE49-F238E27FC236}">
                    <a16:creationId xmlns:a16="http://schemas.microsoft.com/office/drawing/2014/main" id="{FA885186-3FF0-4D9A-9751-4648036B079B}"/>
                  </a:ext>
                </a:extLst>
              </p:cNvPr>
              <p:cNvSpPr/>
              <p:nvPr/>
            </p:nvSpPr>
            <p:spPr>
              <a:xfrm>
                <a:off x="1176245" y="968813"/>
                <a:ext cx="695325" cy="409575"/>
              </a:xfrm>
              <a:custGeom>
                <a:avLst/>
                <a:gdLst>
                  <a:gd name="connsiteX0" fmla="*/ 47625 w 695325"/>
                  <a:gd name="connsiteY0" fmla="*/ 171450 h 409575"/>
                  <a:gd name="connsiteX1" fmla="*/ 190500 w 695325"/>
                  <a:gd name="connsiteY1" fmla="*/ 0 h 409575"/>
                  <a:gd name="connsiteX2" fmla="*/ 333375 w 695325"/>
                  <a:gd name="connsiteY2" fmla="*/ 0 h 409575"/>
                  <a:gd name="connsiteX3" fmla="*/ 428625 w 695325"/>
                  <a:gd name="connsiteY3" fmla="*/ 76200 h 409575"/>
                  <a:gd name="connsiteX4" fmla="*/ 571500 w 695325"/>
                  <a:gd name="connsiteY4" fmla="*/ 76200 h 409575"/>
                  <a:gd name="connsiteX5" fmla="*/ 695325 w 695325"/>
                  <a:gd name="connsiteY5" fmla="*/ 257175 h 409575"/>
                  <a:gd name="connsiteX6" fmla="*/ 685800 w 695325"/>
                  <a:gd name="connsiteY6" fmla="*/ 409575 h 409575"/>
                  <a:gd name="connsiteX7" fmla="*/ 333375 w 695325"/>
                  <a:gd name="connsiteY7" fmla="*/ 390525 h 409575"/>
                  <a:gd name="connsiteX8" fmla="*/ 95250 w 695325"/>
                  <a:gd name="connsiteY8" fmla="*/ 390525 h 409575"/>
                  <a:gd name="connsiteX9" fmla="*/ 0 w 695325"/>
                  <a:gd name="connsiteY9" fmla="*/ 285750 h 409575"/>
                  <a:gd name="connsiteX10" fmla="*/ 47625 w 695325"/>
                  <a:gd name="connsiteY10" fmla="*/ 171450 h 409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95325" h="409575">
                    <a:moveTo>
                      <a:pt x="47625" y="171450"/>
                    </a:moveTo>
                    <a:lnTo>
                      <a:pt x="190500" y="0"/>
                    </a:lnTo>
                    <a:lnTo>
                      <a:pt x="333375" y="0"/>
                    </a:lnTo>
                    <a:lnTo>
                      <a:pt x="428625" y="76200"/>
                    </a:lnTo>
                    <a:lnTo>
                      <a:pt x="571500" y="76200"/>
                    </a:lnTo>
                    <a:lnTo>
                      <a:pt x="695325" y="257175"/>
                    </a:lnTo>
                    <a:lnTo>
                      <a:pt x="685800" y="409575"/>
                    </a:lnTo>
                    <a:lnTo>
                      <a:pt x="333375" y="390525"/>
                    </a:lnTo>
                    <a:lnTo>
                      <a:pt x="95250" y="390525"/>
                    </a:lnTo>
                    <a:lnTo>
                      <a:pt x="0" y="285750"/>
                    </a:lnTo>
                    <a:lnTo>
                      <a:pt x="47625" y="171450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8" name="フリーフォーム: 図形 467">
                <a:extLst>
                  <a:ext uri="{FF2B5EF4-FFF2-40B4-BE49-F238E27FC236}">
                    <a16:creationId xmlns:a16="http://schemas.microsoft.com/office/drawing/2014/main" id="{2BFA8159-86C7-4B4B-BC35-CAE17B8B7FE4}"/>
                  </a:ext>
                </a:extLst>
              </p:cNvPr>
              <p:cNvSpPr/>
              <p:nvPr/>
            </p:nvSpPr>
            <p:spPr>
              <a:xfrm>
                <a:off x="671420" y="1273614"/>
                <a:ext cx="1641875" cy="902206"/>
              </a:xfrm>
              <a:custGeom>
                <a:avLst/>
                <a:gdLst>
                  <a:gd name="connsiteX0" fmla="*/ 152400 w 1552575"/>
                  <a:gd name="connsiteY0" fmla="*/ 638175 h 638175"/>
                  <a:gd name="connsiteX1" fmla="*/ 0 w 1552575"/>
                  <a:gd name="connsiteY1" fmla="*/ 390525 h 638175"/>
                  <a:gd name="connsiteX2" fmla="*/ 219075 w 1552575"/>
                  <a:gd name="connsiteY2" fmla="*/ 200025 h 638175"/>
                  <a:gd name="connsiteX3" fmla="*/ 247650 w 1552575"/>
                  <a:gd name="connsiteY3" fmla="*/ 104775 h 638175"/>
                  <a:gd name="connsiteX4" fmla="*/ 361950 w 1552575"/>
                  <a:gd name="connsiteY4" fmla="*/ 123825 h 638175"/>
                  <a:gd name="connsiteX5" fmla="*/ 466725 w 1552575"/>
                  <a:gd name="connsiteY5" fmla="*/ 0 h 638175"/>
                  <a:gd name="connsiteX6" fmla="*/ 952500 w 1552575"/>
                  <a:gd name="connsiteY6" fmla="*/ 9525 h 638175"/>
                  <a:gd name="connsiteX7" fmla="*/ 1333500 w 1552575"/>
                  <a:gd name="connsiteY7" fmla="*/ 9525 h 638175"/>
                  <a:gd name="connsiteX8" fmla="*/ 1552575 w 1552575"/>
                  <a:gd name="connsiteY8" fmla="*/ 190500 h 638175"/>
                  <a:gd name="connsiteX9" fmla="*/ 1524000 w 1552575"/>
                  <a:gd name="connsiteY9" fmla="*/ 390525 h 638175"/>
                  <a:gd name="connsiteX10" fmla="*/ 1323975 w 1552575"/>
                  <a:gd name="connsiteY10" fmla="*/ 533400 h 638175"/>
                  <a:gd name="connsiteX11" fmla="*/ 1076325 w 1552575"/>
                  <a:gd name="connsiteY11" fmla="*/ 495300 h 638175"/>
                  <a:gd name="connsiteX12" fmla="*/ 695325 w 1552575"/>
                  <a:gd name="connsiteY12" fmla="*/ 542925 h 638175"/>
                  <a:gd name="connsiteX13" fmla="*/ 361950 w 1552575"/>
                  <a:gd name="connsiteY13" fmla="*/ 590550 h 638175"/>
                  <a:gd name="connsiteX14" fmla="*/ 152400 w 1552575"/>
                  <a:gd name="connsiteY14" fmla="*/ 638175 h 638175"/>
                  <a:gd name="connsiteX0" fmla="*/ 9525 w 1552575"/>
                  <a:gd name="connsiteY0" fmla="*/ 619125 h 619125"/>
                  <a:gd name="connsiteX1" fmla="*/ 0 w 1552575"/>
                  <a:gd name="connsiteY1" fmla="*/ 390525 h 619125"/>
                  <a:gd name="connsiteX2" fmla="*/ 219075 w 1552575"/>
                  <a:gd name="connsiteY2" fmla="*/ 200025 h 619125"/>
                  <a:gd name="connsiteX3" fmla="*/ 247650 w 1552575"/>
                  <a:gd name="connsiteY3" fmla="*/ 104775 h 619125"/>
                  <a:gd name="connsiteX4" fmla="*/ 361950 w 1552575"/>
                  <a:gd name="connsiteY4" fmla="*/ 123825 h 619125"/>
                  <a:gd name="connsiteX5" fmla="*/ 466725 w 1552575"/>
                  <a:gd name="connsiteY5" fmla="*/ 0 h 619125"/>
                  <a:gd name="connsiteX6" fmla="*/ 952500 w 1552575"/>
                  <a:gd name="connsiteY6" fmla="*/ 9525 h 619125"/>
                  <a:gd name="connsiteX7" fmla="*/ 1333500 w 1552575"/>
                  <a:gd name="connsiteY7" fmla="*/ 9525 h 619125"/>
                  <a:gd name="connsiteX8" fmla="*/ 1552575 w 1552575"/>
                  <a:gd name="connsiteY8" fmla="*/ 190500 h 619125"/>
                  <a:gd name="connsiteX9" fmla="*/ 1524000 w 1552575"/>
                  <a:gd name="connsiteY9" fmla="*/ 390525 h 619125"/>
                  <a:gd name="connsiteX10" fmla="*/ 1323975 w 1552575"/>
                  <a:gd name="connsiteY10" fmla="*/ 533400 h 619125"/>
                  <a:gd name="connsiteX11" fmla="*/ 1076325 w 1552575"/>
                  <a:gd name="connsiteY11" fmla="*/ 495300 h 619125"/>
                  <a:gd name="connsiteX12" fmla="*/ 695325 w 1552575"/>
                  <a:gd name="connsiteY12" fmla="*/ 542925 h 619125"/>
                  <a:gd name="connsiteX13" fmla="*/ 361950 w 1552575"/>
                  <a:gd name="connsiteY13" fmla="*/ 590550 h 619125"/>
                  <a:gd name="connsiteX14" fmla="*/ 9525 w 1552575"/>
                  <a:gd name="connsiteY14" fmla="*/ 619125 h 619125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524000 w 1552575"/>
                  <a:gd name="connsiteY9" fmla="*/ 390525 h 704850"/>
                  <a:gd name="connsiteX10" fmla="*/ 1323975 w 1552575"/>
                  <a:gd name="connsiteY10" fmla="*/ 533400 h 704850"/>
                  <a:gd name="connsiteX11" fmla="*/ 1076325 w 1552575"/>
                  <a:gd name="connsiteY11" fmla="*/ 495300 h 704850"/>
                  <a:gd name="connsiteX12" fmla="*/ 695325 w 1552575"/>
                  <a:gd name="connsiteY12" fmla="*/ 542925 h 704850"/>
                  <a:gd name="connsiteX13" fmla="*/ 304800 w 1552575"/>
                  <a:gd name="connsiteY13" fmla="*/ 704850 h 704850"/>
                  <a:gd name="connsiteX14" fmla="*/ 9525 w 1552575"/>
                  <a:gd name="connsiteY14" fmla="*/ 619125 h 704850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543050 w 1552575"/>
                  <a:gd name="connsiteY9" fmla="*/ 533400 h 704850"/>
                  <a:gd name="connsiteX10" fmla="*/ 1323975 w 1552575"/>
                  <a:gd name="connsiteY10" fmla="*/ 533400 h 704850"/>
                  <a:gd name="connsiteX11" fmla="*/ 1076325 w 1552575"/>
                  <a:gd name="connsiteY11" fmla="*/ 495300 h 704850"/>
                  <a:gd name="connsiteX12" fmla="*/ 695325 w 1552575"/>
                  <a:gd name="connsiteY12" fmla="*/ 542925 h 704850"/>
                  <a:gd name="connsiteX13" fmla="*/ 304800 w 1552575"/>
                  <a:gd name="connsiteY13" fmla="*/ 704850 h 704850"/>
                  <a:gd name="connsiteX14" fmla="*/ 9525 w 1552575"/>
                  <a:gd name="connsiteY14" fmla="*/ 619125 h 704850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419225 w 1552575"/>
                  <a:gd name="connsiteY9" fmla="*/ 523875 h 704850"/>
                  <a:gd name="connsiteX10" fmla="*/ 1323975 w 1552575"/>
                  <a:gd name="connsiteY10" fmla="*/ 533400 h 704850"/>
                  <a:gd name="connsiteX11" fmla="*/ 1076325 w 1552575"/>
                  <a:gd name="connsiteY11" fmla="*/ 495300 h 704850"/>
                  <a:gd name="connsiteX12" fmla="*/ 695325 w 1552575"/>
                  <a:gd name="connsiteY12" fmla="*/ 542925 h 704850"/>
                  <a:gd name="connsiteX13" fmla="*/ 304800 w 1552575"/>
                  <a:gd name="connsiteY13" fmla="*/ 704850 h 704850"/>
                  <a:gd name="connsiteX14" fmla="*/ 9525 w 1552575"/>
                  <a:gd name="connsiteY14" fmla="*/ 619125 h 704850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419225 w 1552575"/>
                  <a:gd name="connsiteY9" fmla="*/ 523875 h 704850"/>
                  <a:gd name="connsiteX10" fmla="*/ 1238250 w 1552575"/>
                  <a:gd name="connsiteY10" fmla="*/ 533400 h 704850"/>
                  <a:gd name="connsiteX11" fmla="*/ 1076325 w 1552575"/>
                  <a:gd name="connsiteY11" fmla="*/ 495300 h 704850"/>
                  <a:gd name="connsiteX12" fmla="*/ 695325 w 1552575"/>
                  <a:gd name="connsiteY12" fmla="*/ 542925 h 704850"/>
                  <a:gd name="connsiteX13" fmla="*/ 304800 w 1552575"/>
                  <a:gd name="connsiteY13" fmla="*/ 704850 h 704850"/>
                  <a:gd name="connsiteX14" fmla="*/ 9525 w 1552575"/>
                  <a:gd name="connsiteY14" fmla="*/ 619125 h 704850"/>
                  <a:gd name="connsiteX0" fmla="*/ 9525 w 1552575"/>
                  <a:gd name="connsiteY0" fmla="*/ 619125 h 704850"/>
                  <a:gd name="connsiteX1" fmla="*/ 0 w 1552575"/>
                  <a:gd name="connsiteY1" fmla="*/ 390525 h 704850"/>
                  <a:gd name="connsiteX2" fmla="*/ 219075 w 1552575"/>
                  <a:gd name="connsiteY2" fmla="*/ 200025 h 704850"/>
                  <a:gd name="connsiteX3" fmla="*/ 247650 w 1552575"/>
                  <a:gd name="connsiteY3" fmla="*/ 104775 h 704850"/>
                  <a:gd name="connsiteX4" fmla="*/ 361950 w 1552575"/>
                  <a:gd name="connsiteY4" fmla="*/ 123825 h 704850"/>
                  <a:gd name="connsiteX5" fmla="*/ 466725 w 1552575"/>
                  <a:gd name="connsiteY5" fmla="*/ 0 h 704850"/>
                  <a:gd name="connsiteX6" fmla="*/ 952500 w 1552575"/>
                  <a:gd name="connsiteY6" fmla="*/ 9525 h 704850"/>
                  <a:gd name="connsiteX7" fmla="*/ 1333500 w 1552575"/>
                  <a:gd name="connsiteY7" fmla="*/ 9525 h 704850"/>
                  <a:gd name="connsiteX8" fmla="*/ 1552575 w 1552575"/>
                  <a:gd name="connsiteY8" fmla="*/ 190500 h 704850"/>
                  <a:gd name="connsiteX9" fmla="*/ 1543050 w 1552575"/>
                  <a:gd name="connsiteY9" fmla="*/ 361949 h 704850"/>
                  <a:gd name="connsiteX10" fmla="*/ 1419225 w 1552575"/>
                  <a:gd name="connsiteY10" fmla="*/ 523875 h 704850"/>
                  <a:gd name="connsiteX11" fmla="*/ 1238250 w 1552575"/>
                  <a:gd name="connsiteY11" fmla="*/ 533400 h 704850"/>
                  <a:gd name="connsiteX12" fmla="*/ 1076325 w 1552575"/>
                  <a:gd name="connsiteY12" fmla="*/ 495300 h 704850"/>
                  <a:gd name="connsiteX13" fmla="*/ 695325 w 1552575"/>
                  <a:gd name="connsiteY13" fmla="*/ 542925 h 704850"/>
                  <a:gd name="connsiteX14" fmla="*/ 304800 w 1552575"/>
                  <a:gd name="connsiteY14" fmla="*/ 704850 h 704850"/>
                  <a:gd name="connsiteX15" fmla="*/ 9525 w 1552575"/>
                  <a:gd name="connsiteY15" fmla="*/ 619125 h 704850"/>
                  <a:gd name="connsiteX0" fmla="*/ 9525 w 1548707"/>
                  <a:gd name="connsiteY0" fmla="*/ 619125 h 704850"/>
                  <a:gd name="connsiteX1" fmla="*/ 0 w 1548707"/>
                  <a:gd name="connsiteY1" fmla="*/ 390525 h 704850"/>
                  <a:gd name="connsiteX2" fmla="*/ 219075 w 1548707"/>
                  <a:gd name="connsiteY2" fmla="*/ 200025 h 704850"/>
                  <a:gd name="connsiteX3" fmla="*/ 247650 w 1548707"/>
                  <a:gd name="connsiteY3" fmla="*/ 104775 h 704850"/>
                  <a:gd name="connsiteX4" fmla="*/ 361950 w 1548707"/>
                  <a:gd name="connsiteY4" fmla="*/ 123825 h 704850"/>
                  <a:gd name="connsiteX5" fmla="*/ 466725 w 1548707"/>
                  <a:gd name="connsiteY5" fmla="*/ 0 h 704850"/>
                  <a:gd name="connsiteX6" fmla="*/ 952500 w 1548707"/>
                  <a:gd name="connsiteY6" fmla="*/ 9525 h 704850"/>
                  <a:gd name="connsiteX7" fmla="*/ 1333500 w 1548707"/>
                  <a:gd name="connsiteY7" fmla="*/ 9525 h 704850"/>
                  <a:gd name="connsiteX8" fmla="*/ 1524000 w 1548707"/>
                  <a:gd name="connsiteY8" fmla="*/ 161925 h 704850"/>
                  <a:gd name="connsiteX9" fmla="*/ 1543050 w 1548707"/>
                  <a:gd name="connsiteY9" fmla="*/ 361949 h 704850"/>
                  <a:gd name="connsiteX10" fmla="*/ 1419225 w 1548707"/>
                  <a:gd name="connsiteY10" fmla="*/ 523875 h 704850"/>
                  <a:gd name="connsiteX11" fmla="*/ 1238250 w 1548707"/>
                  <a:gd name="connsiteY11" fmla="*/ 533400 h 704850"/>
                  <a:gd name="connsiteX12" fmla="*/ 1076325 w 1548707"/>
                  <a:gd name="connsiteY12" fmla="*/ 495300 h 704850"/>
                  <a:gd name="connsiteX13" fmla="*/ 695325 w 1548707"/>
                  <a:gd name="connsiteY13" fmla="*/ 542925 h 704850"/>
                  <a:gd name="connsiteX14" fmla="*/ 304800 w 1548707"/>
                  <a:gd name="connsiteY14" fmla="*/ 704850 h 704850"/>
                  <a:gd name="connsiteX15" fmla="*/ 9525 w 1548707"/>
                  <a:gd name="connsiteY15" fmla="*/ 619125 h 704850"/>
                  <a:gd name="connsiteX0" fmla="*/ 9525 w 1554365"/>
                  <a:gd name="connsiteY0" fmla="*/ 619125 h 704850"/>
                  <a:gd name="connsiteX1" fmla="*/ 0 w 1554365"/>
                  <a:gd name="connsiteY1" fmla="*/ 390525 h 704850"/>
                  <a:gd name="connsiteX2" fmla="*/ 219075 w 1554365"/>
                  <a:gd name="connsiteY2" fmla="*/ 200025 h 704850"/>
                  <a:gd name="connsiteX3" fmla="*/ 247650 w 1554365"/>
                  <a:gd name="connsiteY3" fmla="*/ 104775 h 704850"/>
                  <a:gd name="connsiteX4" fmla="*/ 361950 w 1554365"/>
                  <a:gd name="connsiteY4" fmla="*/ 123825 h 704850"/>
                  <a:gd name="connsiteX5" fmla="*/ 466725 w 1554365"/>
                  <a:gd name="connsiteY5" fmla="*/ 0 h 704850"/>
                  <a:gd name="connsiteX6" fmla="*/ 952500 w 1554365"/>
                  <a:gd name="connsiteY6" fmla="*/ 9525 h 704850"/>
                  <a:gd name="connsiteX7" fmla="*/ 1333500 w 1554365"/>
                  <a:gd name="connsiteY7" fmla="*/ 9525 h 704850"/>
                  <a:gd name="connsiteX8" fmla="*/ 1524000 w 1554365"/>
                  <a:gd name="connsiteY8" fmla="*/ 161925 h 704850"/>
                  <a:gd name="connsiteX9" fmla="*/ 1543050 w 1554365"/>
                  <a:gd name="connsiteY9" fmla="*/ 361949 h 704850"/>
                  <a:gd name="connsiteX10" fmla="*/ 1419225 w 1554365"/>
                  <a:gd name="connsiteY10" fmla="*/ 523875 h 704850"/>
                  <a:gd name="connsiteX11" fmla="*/ 1238250 w 1554365"/>
                  <a:gd name="connsiteY11" fmla="*/ 533400 h 704850"/>
                  <a:gd name="connsiteX12" fmla="*/ 1076325 w 1554365"/>
                  <a:gd name="connsiteY12" fmla="*/ 495300 h 704850"/>
                  <a:gd name="connsiteX13" fmla="*/ 695325 w 1554365"/>
                  <a:gd name="connsiteY13" fmla="*/ 542925 h 704850"/>
                  <a:gd name="connsiteX14" fmla="*/ 304800 w 1554365"/>
                  <a:gd name="connsiteY14" fmla="*/ 704850 h 704850"/>
                  <a:gd name="connsiteX15" fmla="*/ 9525 w 1554365"/>
                  <a:gd name="connsiteY15" fmla="*/ 619125 h 704850"/>
                  <a:gd name="connsiteX0" fmla="*/ 9525 w 1554365"/>
                  <a:gd name="connsiteY0" fmla="*/ 619125 h 704850"/>
                  <a:gd name="connsiteX1" fmla="*/ 0 w 1554365"/>
                  <a:gd name="connsiteY1" fmla="*/ 390525 h 704850"/>
                  <a:gd name="connsiteX2" fmla="*/ 219075 w 1554365"/>
                  <a:gd name="connsiteY2" fmla="*/ 200025 h 704850"/>
                  <a:gd name="connsiteX3" fmla="*/ 247650 w 1554365"/>
                  <a:gd name="connsiteY3" fmla="*/ 104775 h 704850"/>
                  <a:gd name="connsiteX4" fmla="*/ 361950 w 1554365"/>
                  <a:gd name="connsiteY4" fmla="*/ 123825 h 704850"/>
                  <a:gd name="connsiteX5" fmla="*/ 466725 w 1554365"/>
                  <a:gd name="connsiteY5" fmla="*/ 0 h 704850"/>
                  <a:gd name="connsiteX6" fmla="*/ 952500 w 1554365"/>
                  <a:gd name="connsiteY6" fmla="*/ 9525 h 704850"/>
                  <a:gd name="connsiteX7" fmla="*/ 1333500 w 1554365"/>
                  <a:gd name="connsiteY7" fmla="*/ 9525 h 704850"/>
                  <a:gd name="connsiteX8" fmla="*/ 1524000 w 1554365"/>
                  <a:gd name="connsiteY8" fmla="*/ 161925 h 704850"/>
                  <a:gd name="connsiteX9" fmla="*/ 1543050 w 1554365"/>
                  <a:gd name="connsiteY9" fmla="*/ 361949 h 704850"/>
                  <a:gd name="connsiteX10" fmla="*/ 1514475 w 1554365"/>
                  <a:gd name="connsiteY10" fmla="*/ 695325 h 704850"/>
                  <a:gd name="connsiteX11" fmla="*/ 1238250 w 1554365"/>
                  <a:gd name="connsiteY11" fmla="*/ 533400 h 704850"/>
                  <a:gd name="connsiteX12" fmla="*/ 1076325 w 1554365"/>
                  <a:gd name="connsiteY12" fmla="*/ 495300 h 704850"/>
                  <a:gd name="connsiteX13" fmla="*/ 695325 w 1554365"/>
                  <a:gd name="connsiteY13" fmla="*/ 542925 h 704850"/>
                  <a:gd name="connsiteX14" fmla="*/ 304800 w 1554365"/>
                  <a:gd name="connsiteY14" fmla="*/ 704850 h 704850"/>
                  <a:gd name="connsiteX15" fmla="*/ 9525 w 1554365"/>
                  <a:gd name="connsiteY15" fmla="*/ 619125 h 704850"/>
                  <a:gd name="connsiteX0" fmla="*/ 9525 w 1554365"/>
                  <a:gd name="connsiteY0" fmla="*/ 619125 h 704850"/>
                  <a:gd name="connsiteX1" fmla="*/ 0 w 1554365"/>
                  <a:gd name="connsiteY1" fmla="*/ 390525 h 704850"/>
                  <a:gd name="connsiteX2" fmla="*/ 219075 w 1554365"/>
                  <a:gd name="connsiteY2" fmla="*/ 200025 h 704850"/>
                  <a:gd name="connsiteX3" fmla="*/ 247650 w 1554365"/>
                  <a:gd name="connsiteY3" fmla="*/ 104775 h 704850"/>
                  <a:gd name="connsiteX4" fmla="*/ 361950 w 1554365"/>
                  <a:gd name="connsiteY4" fmla="*/ 123825 h 704850"/>
                  <a:gd name="connsiteX5" fmla="*/ 466725 w 1554365"/>
                  <a:gd name="connsiteY5" fmla="*/ 0 h 704850"/>
                  <a:gd name="connsiteX6" fmla="*/ 952500 w 1554365"/>
                  <a:gd name="connsiteY6" fmla="*/ 9525 h 704850"/>
                  <a:gd name="connsiteX7" fmla="*/ 1333500 w 1554365"/>
                  <a:gd name="connsiteY7" fmla="*/ 9525 h 704850"/>
                  <a:gd name="connsiteX8" fmla="*/ 1524000 w 1554365"/>
                  <a:gd name="connsiteY8" fmla="*/ 161925 h 704850"/>
                  <a:gd name="connsiteX9" fmla="*/ 1543050 w 1554365"/>
                  <a:gd name="connsiteY9" fmla="*/ 361949 h 704850"/>
                  <a:gd name="connsiteX10" fmla="*/ 1514475 w 1554365"/>
                  <a:gd name="connsiteY10" fmla="*/ 695325 h 704850"/>
                  <a:gd name="connsiteX11" fmla="*/ 1171575 w 1554365"/>
                  <a:gd name="connsiteY11" fmla="*/ 704850 h 704850"/>
                  <a:gd name="connsiteX12" fmla="*/ 1076325 w 1554365"/>
                  <a:gd name="connsiteY12" fmla="*/ 495300 h 704850"/>
                  <a:gd name="connsiteX13" fmla="*/ 695325 w 1554365"/>
                  <a:gd name="connsiteY13" fmla="*/ 542925 h 704850"/>
                  <a:gd name="connsiteX14" fmla="*/ 304800 w 1554365"/>
                  <a:gd name="connsiteY14" fmla="*/ 704850 h 704850"/>
                  <a:gd name="connsiteX15" fmla="*/ 9525 w 1554365"/>
                  <a:gd name="connsiteY15" fmla="*/ 619125 h 704850"/>
                  <a:gd name="connsiteX0" fmla="*/ 9525 w 1554365"/>
                  <a:gd name="connsiteY0" fmla="*/ 619125 h 733425"/>
                  <a:gd name="connsiteX1" fmla="*/ 0 w 1554365"/>
                  <a:gd name="connsiteY1" fmla="*/ 390525 h 733425"/>
                  <a:gd name="connsiteX2" fmla="*/ 219075 w 1554365"/>
                  <a:gd name="connsiteY2" fmla="*/ 200025 h 733425"/>
                  <a:gd name="connsiteX3" fmla="*/ 247650 w 1554365"/>
                  <a:gd name="connsiteY3" fmla="*/ 104775 h 733425"/>
                  <a:gd name="connsiteX4" fmla="*/ 361950 w 1554365"/>
                  <a:gd name="connsiteY4" fmla="*/ 123825 h 733425"/>
                  <a:gd name="connsiteX5" fmla="*/ 466725 w 1554365"/>
                  <a:gd name="connsiteY5" fmla="*/ 0 h 733425"/>
                  <a:gd name="connsiteX6" fmla="*/ 952500 w 1554365"/>
                  <a:gd name="connsiteY6" fmla="*/ 9525 h 733425"/>
                  <a:gd name="connsiteX7" fmla="*/ 1333500 w 1554365"/>
                  <a:gd name="connsiteY7" fmla="*/ 9525 h 733425"/>
                  <a:gd name="connsiteX8" fmla="*/ 1524000 w 1554365"/>
                  <a:gd name="connsiteY8" fmla="*/ 161925 h 733425"/>
                  <a:gd name="connsiteX9" fmla="*/ 1543050 w 1554365"/>
                  <a:gd name="connsiteY9" fmla="*/ 361949 h 733425"/>
                  <a:gd name="connsiteX10" fmla="*/ 1514475 w 1554365"/>
                  <a:gd name="connsiteY10" fmla="*/ 695325 h 733425"/>
                  <a:gd name="connsiteX11" fmla="*/ 1171575 w 1554365"/>
                  <a:gd name="connsiteY11" fmla="*/ 704850 h 733425"/>
                  <a:gd name="connsiteX12" fmla="*/ 885825 w 1554365"/>
                  <a:gd name="connsiteY12" fmla="*/ 733425 h 733425"/>
                  <a:gd name="connsiteX13" fmla="*/ 695325 w 1554365"/>
                  <a:gd name="connsiteY13" fmla="*/ 542925 h 733425"/>
                  <a:gd name="connsiteX14" fmla="*/ 304800 w 1554365"/>
                  <a:gd name="connsiteY14" fmla="*/ 704850 h 733425"/>
                  <a:gd name="connsiteX15" fmla="*/ 9525 w 1554365"/>
                  <a:gd name="connsiteY15" fmla="*/ 619125 h 733425"/>
                  <a:gd name="connsiteX0" fmla="*/ 9525 w 1641875"/>
                  <a:gd name="connsiteY0" fmla="*/ 619125 h 733425"/>
                  <a:gd name="connsiteX1" fmla="*/ 0 w 1641875"/>
                  <a:gd name="connsiteY1" fmla="*/ 390525 h 733425"/>
                  <a:gd name="connsiteX2" fmla="*/ 219075 w 1641875"/>
                  <a:gd name="connsiteY2" fmla="*/ 200025 h 733425"/>
                  <a:gd name="connsiteX3" fmla="*/ 247650 w 1641875"/>
                  <a:gd name="connsiteY3" fmla="*/ 104775 h 733425"/>
                  <a:gd name="connsiteX4" fmla="*/ 361950 w 1641875"/>
                  <a:gd name="connsiteY4" fmla="*/ 123825 h 733425"/>
                  <a:gd name="connsiteX5" fmla="*/ 466725 w 1641875"/>
                  <a:gd name="connsiteY5" fmla="*/ 0 h 733425"/>
                  <a:gd name="connsiteX6" fmla="*/ 952500 w 1641875"/>
                  <a:gd name="connsiteY6" fmla="*/ 9525 h 733425"/>
                  <a:gd name="connsiteX7" fmla="*/ 1333500 w 1641875"/>
                  <a:gd name="connsiteY7" fmla="*/ 9525 h 733425"/>
                  <a:gd name="connsiteX8" fmla="*/ 1524000 w 1641875"/>
                  <a:gd name="connsiteY8" fmla="*/ 161925 h 733425"/>
                  <a:gd name="connsiteX9" fmla="*/ 1638300 w 1641875"/>
                  <a:gd name="connsiteY9" fmla="*/ 419099 h 733425"/>
                  <a:gd name="connsiteX10" fmla="*/ 1514475 w 1641875"/>
                  <a:gd name="connsiteY10" fmla="*/ 695325 h 733425"/>
                  <a:gd name="connsiteX11" fmla="*/ 1171575 w 1641875"/>
                  <a:gd name="connsiteY11" fmla="*/ 704850 h 733425"/>
                  <a:gd name="connsiteX12" fmla="*/ 885825 w 1641875"/>
                  <a:gd name="connsiteY12" fmla="*/ 733425 h 733425"/>
                  <a:gd name="connsiteX13" fmla="*/ 695325 w 1641875"/>
                  <a:gd name="connsiteY13" fmla="*/ 542925 h 733425"/>
                  <a:gd name="connsiteX14" fmla="*/ 304800 w 1641875"/>
                  <a:gd name="connsiteY14" fmla="*/ 704850 h 733425"/>
                  <a:gd name="connsiteX15" fmla="*/ 9525 w 1641875"/>
                  <a:gd name="connsiteY15" fmla="*/ 619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641875" h="733425">
                    <a:moveTo>
                      <a:pt x="9525" y="619125"/>
                    </a:moveTo>
                    <a:lnTo>
                      <a:pt x="0" y="390525"/>
                    </a:lnTo>
                    <a:lnTo>
                      <a:pt x="219075" y="200025"/>
                    </a:lnTo>
                    <a:lnTo>
                      <a:pt x="247650" y="104775"/>
                    </a:lnTo>
                    <a:lnTo>
                      <a:pt x="361950" y="123825"/>
                    </a:lnTo>
                    <a:lnTo>
                      <a:pt x="466725" y="0"/>
                    </a:lnTo>
                    <a:lnTo>
                      <a:pt x="952500" y="9525"/>
                    </a:lnTo>
                    <a:lnTo>
                      <a:pt x="1333500" y="9525"/>
                    </a:lnTo>
                    <a:lnTo>
                      <a:pt x="1524000" y="161925"/>
                    </a:lnTo>
                    <a:cubicBezTo>
                      <a:pt x="1546225" y="238125"/>
                      <a:pt x="1663700" y="380999"/>
                      <a:pt x="1638300" y="419099"/>
                    </a:cubicBezTo>
                    <a:lnTo>
                      <a:pt x="1514475" y="695325"/>
                    </a:lnTo>
                    <a:lnTo>
                      <a:pt x="1171575" y="704850"/>
                    </a:lnTo>
                    <a:lnTo>
                      <a:pt x="885825" y="733425"/>
                    </a:lnTo>
                    <a:lnTo>
                      <a:pt x="695325" y="542925"/>
                    </a:lnTo>
                    <a:lnTo>
                      <a:pt x="304800" y="704850"/>
                    </a:lnTo>
                    <a:lnTo>
                      <a:pt x="9525" y="619125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9" name="フリーフォーム: 図形 468">
                <a:extLst>
                  <a:ext uri="{FF2B5EF4-FFF2-40B4-BE49-F238E27FC236}">
                    <a16:creationId xmlns:a16="http://schemas.microsoft.com/office/drawing/2014/main" id="{DA5C7D2B-1191-4118-B6F3-8F5772071CFB}"/>
                  </a:ext>
                </a:extLst>
              </p:cNvPr>
              <p:cNvSpPr/>
              <p:nvPr/>
            </p:nvSpPr>
            <p:spPr>
              <a:xfrm>
                <a:off x="242795" y="1565301"/>
                <a:ext cx="2400300" cy="1516140"/>
              </a:xfrm>
              <a:custGeom>
                <a:avLst/>
                <a:gdLst>
                  <a:gd name="connsiteX0" fmla="*/ 114300 w 2266950"/>
                  <a:gd name="connsiteY0" fmla="*/ 942975 h 1076325"/>
                  <a:gd name="connsiteX1" fmla="*/ 0 w 2266950"/>
                  <a:gd name="connsiteY1" fmla="*/ 695325 h 1076325"/>
                  <a:gd name="connsiteX2" fmla="*/ 95250 w 2266950"/>
                  <a:gd name="connsiteY2" fmla="*/ 590550 h 1076325"/>
                  <a:gd name="connsiteX3" fmla="*/ 85725 w 2266950"/>
                  <a:gd name="connsiteY3" fmla="*/ 447675 h 1076325"/>
                  <a:gd name="connsiteX4" fmla="*/ 485775 w 2266950"/>
                  <a:gd name="connsiteY4" fmla="*/ 219075 h 1076325"/>
                  <a:gd name="connsiteX5" fmla="*/ 1190625 w 2266950"/>
                  <a:gd name="connsiteY5" fmla="*/ 0 h 1076325"/>
                  <a:gd name="connsiteX6" fmla="*/ 1552575 w 2266950"/>
                  <a:gd name="connsiteY6" fmla="*/ 76200 h 1076325"/>
                  <a:gd name="connsiteX7" fmla="*/ 2009775 w 2266950"/>
                  <a:gd name="connsiteY7" fmla="*/ 238125 h 1076325"/>
                  <a:gd name="connsiteX8" fmla="*/ 2228850 w 2266950"/>
                  <a:gd name="connsiteY8" fmla="*/ 419100 h 1076325"/>
                  <a:gd name="connsiteX9" fmla="*/ 2266950 w 2266950"/>
                  <a:gd name="connsiteY9" fmla="*/ 638175 h 1076325"/>
                  <a:gd name="connsiteX10" fmla="*/ 1638300 w 2266950"/>
                  <a:gd name="connsiteY10" fmla="*/ 762000 h 1076325"/>
                  <a:gd name="connsiteX11" fmla="*/ 1123950 w 2266950"/>
                  <a:gd name="connsiteY11" fmla="*/ 1047750 h 1076325"/>
                  <a:gd name="connsiteX12" fmla="*/ 600075 w 2266950"/>
                  <a:gd name="connsiteY12" fmla="*/ 1028700 h 1076325"/>
                  <a:gd name="connsiteX13" fmla="*/ 133350 w 2266950"/>
                  <a:gd name="connsiteY13" fmla="*/ 1076325 h 1076325"/>
                  <a:gd name="connsiteX14" fmla="*/ 114300 w 2266950"/>
                  <a:gd name="connsiteY14" fmla="*/ 942975 h 1076325"/>
                  <a:gd name="connsiteX0" fmla="*/ 114300 w 2266950"/>
                  <a:gd name="connsiteY0" fmla="*/ 942975 h 1057275"/>
                  <a:gd name="connsiteX1" fmla="*/ 0 w 2266950"/>
                  <a:gd name="connsiteY1" fmla="*/ 695325 h 1057275"/>
                  <a:gd name="connsiteX2" fmla="*/ 95250 w 2266950"/>
                  <a:gd name="connsiteY2" fmla="*/ 590550 h 1057275"/>
                  <a:gd name="connsiteX3" fmla="*/ 85725 w 2266950"/>
                  <a:gd name="connsiteY3" fmla="*/ 447675 h 1057275"/>
                  <a:gd name="connsiteX4" fmla="*/ 485775 w 2266950"/>
                  <a:gd name="connsiteY4" fmla="*/ 219075 h 1057275"/>
                  <a:gd name="connsiteX5" fmla="*/ 1190625 w 2266950"/>
                  <a:gd name="connsiteY5" fmla="*/ 0 h 1057275"/>
                  <a:gd name="connsiteX6" fmla="*/ 1552575 w 2266950"/>
                  <a:gd name="connsiteY6" fmla="*/ 76200 h 1057275"/>
                  <a:gd name="connsiteX7" fmla="*/ 2009775 w 2266950"/>
                  <a:gd name="connsiteY7" fmla="*/ 238125 h 1057275"/>
                  <a:gd name="connsiteX8" fmla="*/ 2228850 w 2266950"/>
                  <a:gd name="connsiteY8" fmla="*/ 419100 h 1057275"/>
                  <a:gd name="connsiteX9" fmla="*/ 2266950 w 2266950"/>
                  <a:gd name="connsiteY9" fmla="*/ 638175 h 1057275"/>
                  <a:gd name="connsiteX10" fmla="*/ 1638300 w 2266950"/>
                  <a:gd name="connsiteY10" fmla="*/ 762000 h 1057275"/>
                  <a:gd name="connsiteX11" fmla="*/ 1123950 w 2266950"/>
                  <a:gd name="connsiteY11" fmla="*/ 1047750 h 1057275"/>
                  <a:gd name="connsiteX12" fmla="*/ 600075 w 2266950"/>
                  <a:gd name="connsiteY12" fmla="*/ 1028700 h 1057275"/>
                  <a:gd name="connsiteX13" fmla="*/ 333375 w 2266950"/>
                  <a:gd name="connsiteY13" fmla="*/ 1057275 h 1057275"/>
                  <a:gd name="connsiteX14" fmla="*/ 114300 w 2266950"/>
                  <a:gd name="connsiteY14" fmla="*/ 942975 h 1057275"/>
                  <a:gd name="connsiteX0" fmla="*/ 114300 w 2266950"/>
                  <a:gd name="connsiteY0" fmla="*/ 942975 h 1057275"/>
                  <a:gd name="connsiteX1" fmla="*/ 0 w 2266950"/>
                  <a:gd name="connsiteY1" fmla="*/ 695325 h 1057275"/>
                  <a:gd name="connsiteX2" fmla="*/ 95250 w 2266950"/>
                  <a:gd name="connsiteY2" fmla="*/ 590550 h 1057275"/>
                  <a:gd name="connsiteX3" fmla="*/ 85725 w 2266950"/>
                  <a:gd name="connsiteY3" fmla="*/ 447675 h 1057275"/>
                  <a:gd name="connsiteX4" fmla="*/ 485775 w 2266950"/>
                  <a:gd name="connsiteY4" fmla="*/ 219075 h 1057275"/>
                  <a:gd name="connsiteX5" fmla="*/ 778675 w 2266950"/>
                  <a:gd name="connsiteY5" fmla="*/ 53797 h 1057275"/>
                  <a:gd name="connsiteX6" fmla="*/ 1190625 w 2266950"/>
                  <a:gd name="connsiteY6" fmla="*/ 0 h 1057275"/>
                  <a:gd name="connsiteX7" fmla="*/ 1552575 w 2266950"/>
                  <a:gd name="connsiteY7" fmla="*/ 76200 h 1057275"/>
                  <a:gd name="connsiteX8" fmla="*/ 2009775 w 2266950"/>
                  <a:gd name="connsiteY8" fmla="*/ 238125 h 1057275"/>
                  <a:gd name="connsiteX9" fmla="*/ 2228850 w 2266950"/>
                  <a:gd name="connsiteY9" fmla="*/ 419100 h 1057275"/>
                  <a:gd name="connsiteX10" fmla="*/ 2266950 w 2266950"/>
                  <a:gd name="connsiteY10" fmla="*/ 638175 h 1057275"/>
                  <a:gd name="connsiteX11" fmla="*/ 1638300 w 2266950"/>
                  <a:gd name="connsiteY11" fmla="*/ 762000 h 1057275"/>
                  <a:gd name="connsiteX12" fmla="*/ 1123950 w 2266950"/>
                  <a:gd name="connsiteY12" fmla="*/ 1047750 h 1057275"/>
                  <a:gd name="connsiteX13" fmla="*/ 600075 w 2266950"/>
                  <a:gd name="connsiteY13" fmla="*/ 1028700 h 1057275"/>
                  <a:gd name="connsiteX14" fmla="*/ 333375 w 2266950"/>
                  <a:gd name="connsiteY14" fmla="*/ 1057275 h 1057275"/>
                  <a:gd name="connsiteX15" fmla="*/ 114300 w 2266950"/>
                  <a:gd name="connsiteY15" fmla="*/ 942975 h 1057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266950" h="1057275">
                    <a:moveTo>
                      <a:pt x="114300" y="942975"/>
                    </a:moveTo>
                    <a:lnTo>
                      <a:pt x="0" y="695325"/>
                    </a:lnTo>
                    <a:lnTo>
                      <a:pt x="95250" y="590550"/>
                    </a:lnTo>
                    <a:lnTo>
                      <a:pt x="85725" y="447675"/>
                    </a:lnTo>
                    <a:lnTo>
                      <a:pt x="485775" y="219075"/>
                    </a:lnTo>
                    <a:cubicBezTo>
                      <a:pt x="598401" y="184888"/>
                      <a:pt x="666049" y="87984"/>
                      <a:pt x="778675" y="53797"/>
                    </a:cubicBezTo>
                    <a:lnTo>
                      <a:pt x="1190625" y="0"/>
                    </a:lnTo>
                    <a:lnTo>
                      <a:pt x="1552575" y="76200"/>
                    </a:lnTo>
                    <a:lnTo>
                      <a:pt x="2009775" y="238125"/>
                    </a:lnTo>
                    <a:lnTo>
                      <a:pt x="2228850" y="419100"/>
                    </a:lnTo>
                    <a:lnTo>
                      <a:pt x="2266950" y="638175"/>
                    </a:lnTo>
                    <a:lnTo>
                      <a:pt x="1638300" y="762000"/>
                    </a:lnTo>
                    <a:lnTo>
                      <a:pt x="1123950" y="1047750"/>
                    </a:lnTo>
                    <a:lnTo>
                      <a:pt x="600075" y="1028700"/>
                    </a:lnTo>
                    <a:lnTo>
                      <a:pt x="333375" y="1057275"/>
                    </a:lnTo>
                    <a:lnTo>
                      <a:pt x="114300" y="942975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0" name="フリーフォーム: 図形 469">
                <a:extLst>
                  <a:ext uri="{FF2B5EF4-FFF2-40B4-BE49-F238E27FC236}">
                    <a16:creationId xmlns:a16="http://schemas.microsoft.com/office/drawing/2014/main" id="{89041112-18A6-44A4-9ED3-271B4D1413EF}"/>
                  </a:ext>
                </a:extLst>
              </p:cNvPr>
              <p:cNvSpPr/>
              <p:nvPr/>
            </p:nvSpPr>
            <p:spPr>
              <a:xfrm>
                <a:off x="524349" y="1528120"/>
                <a:ext cx="419100" cy="285750"/>
              </a:xfrm>
              <a:custGeom>
                <a:avLst/>
                <a:gdLst>
                  <a:gd name="connsiteX0" fmla="*/ 419100 w 419100"/>
                  <a:gd name="connsiteY0" fmla="*/ 9525 h 285750"/>
                  <a:gd name="connsiteX1" fmla="*/ 228600 w 419100"/>
                  <a:gd name="connsiteY1" fmla="*/ 47625 h 285750"/>
                  <a:gd name="connsiteX2" fmla="*/ 76200 w 419100"/>
                  <a:gd name="connsiteY2" fmla="*/ 0 h 285750"/>
                  <a:gd name="connsiteX3" fmla="*/ 0 w 419100"/>
                  <a:gd name="connsiteY3" fmla="*/ 28575 h 285750"/>
                  <a:gd name="connsiteX4" fmla="*/ 47625 w 419100"/>
                  <a:gd name="connsiteY4" fmla="*/ 104775 h 285750"/>
                  <a:gd name="connsiteX5" fmla="*/ 95250 w 419100"/>
                  <a:gd name="connsiteY5" fmla="*/ 180975 h 285750"/>
                  <a:gd name="connsiteX6" fmla="*/ 209550 w 419100"/>
                  <a:gd name="connsiteY6" fmla="*/ 285750 h 28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9100" h="285750">
                    <a:moveTo>
                      <a:pt x="419100" y="9525"/>
                    </a:moveTo>
                    <a:lnTo>
                      <a:pt x="228600" y="47625"/>
                    </a:lnTo>
                    <a:lnTo>
                      <a:pt x="76200" y="0"/>
                    </a:lnTo>
                    <a:lnTo>
                      <a:pt x="0" y="28575"/>
                    </a:lnTo>
                    <a:lnTo>
                      <a:pt x="47625" y="104775"/>
                    </a:lnTo>
                    <a:lnTo>
                      <a:pt x="95250" y="180975"/>
                    </a:lnTo>
                    <a:lnTo>
                      <a:pt x="209550" y="28575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1" name="フリーフォーム: 図形 470">
                <a:extLst>
                  <a:ext uri="{FF2B5EF4-FFF2-40B4-BE49-F238E27FC236}">
                    <a16:creationId xmlns:a16="http://schemas.microsoft.com/office/drawing/2014/main" id="{CCD795A8-E2BD-42FB-ADCF-883B21AAD07F}"/>
                  </a:ext>
                </a:extLst>
              </p:cNvPr>
              <p:cNvSpPr/>
              <p:nvPr/>
            </p:nvSpPr>
            <p:spPr>
              <a:xfrm>
                <a:off x="9999" y="2585395"/>
                <a:ext cx="447675" cy="361950"/>
              </a:xfrm>
              <a:custGeom>
                <a:avLst/>
                <a:gdLst>
                  <a:gd name="connsiteX0" fmla="*/ 381000 w 447675"/>
                  <a:gd name="connsiteY0" fmla="*/ 0 h 361950"/>
                  <a:gd name="connsiteX1" fmla="*/ 133350 w 447675"/>
                  <a:gd name="connsiteY1" fmla="*/ 142875 h 361950"/>
                  <a:gd name="connsiteX2" fmla="*/ 0 w 447675"/>
                  <a:gd name="connsiteY2" fmla="*/ 219075 h 361950"/>
                  <a:gd name="connsiteX3" fmla="*/ 142875 w 447675"/>
                  <a:gd name="connsiteY3" fmla="*/ 314325 h 361950"/>
                  <a:gd name="connsiteX4" fmla="*/ 238125 w 447675"/>
                  <a:gd name="connsiteY4" fmla="*/ 361950 h 361950"/>
                  <a:gd name="connsiteX5" fmla="*/ 447675 w 447675"/>
                  <a:gd name="connsiteY5" fmla="*/ 32385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7675" h="361950">
                    <a:moveTo>
                      <a:pt x="381000" y="0"/>
                    </a:moveTo>
                    <a:lnTo>
                      <a:pt x="133350" y="142875"/>
                    </a:lnTo>
                    <a:lnTo>
                      <a:pt x="0" y="219075"/>
                    </a:lnTo>
                    <a:lnTo>
                      <a:pt x="142875" y="314325"/>
                    </a:lnTo>
                    <a:lnTo>
                      <a:pt x="238125" y="361950"/>
                    </a:lnTo>
                    <a:lnTo>
                      <a:pt x="447675" y="32385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2" name="フリーフォーム: 図形 471">
                <a:extLst>
                  <a:ext uri="{FF2B5EF4-FFF2-40B4-BE49-F238E27FC236}">
                    <a16:creationId xmlns:a16="http://schemas.microsoft.com/office/drawing/2014/main" id="{694CBA80-97D7-4BA1-B128-659550A72C90}"/>
                  </a:ext>
                </a:extLst>
              </p:cNvPr>
              <p:cNvSpPr/>
              <p:nvPr/>
            </p:nvSpPr>
            <p:spPr>
              <a:xfrm>
                <a:off x="2057874" y="1499545"/>
                <a:ext cx="438150" cy="276225"/>
              </a:xfrm>
              <a:custGeom>
                <a:avLst/>
                <a:gdLst>
                  <a:gd name="connsiteX0" fmla="*/ 0 w 438150"/>
                  <a:gd name="connsiteY0" fmla="*/ 9525 h 276225"/>
                  <a:gd name="connsiteX1" fmla="*/ 266700 w 438150"/>
                  <a:gd name="connsiteY1" fmla="*/ 19050 h 276225"/>
                  <a:gd name="connsiteX2" fmla="*/ 409575 w 438150"/>
                  <a:gd name="connsiteY2" fmla="*/ 0 h 276225"/>
                  <a:gd name="connsiteX3" fmla="*/ 438150 w 438150"/>
                  <a:gd name="connsiteY3" fmla="*/ 95250 h 276225"/>
                  <a:gd name="connsiteX4" fmla="*/ 342900 w 438150"/>
                  <a:gd name="connsiteY4" fmla="*/ 190500 h 276225"/>
                  <a:gd name="connsiteX5" fmla="*/ 142875 w 438150"/>
                  <a:gd name="connsiteY5" fmla="*/ 276225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8150" h="276225">
                    <a:moveTo>
                      <a:pt x="0" y="9525"/>
                    </a:moveTo>
                    <a:lnTo>
                      <a:pt x="266700" y="19050"/>
                    </a:lnTo>
                    <a:lnTo>
                      <a:pt x="409575" y="0"/>
                    </a:lnTo>
                    <a:lnTo>
                      <a:pt x="438150" y="95250"/>
                    </a:lnTo>
                    <a:lnTo>
                      <a:pt x="342900" y="190500"/>
                    </a:lnTo>
                    <a:lnTo>
                      <a:pt x="142875" y="276225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3" name="フリーフォーム: 図形 472">
                <a:extLst>
                  <a:ext uri="{FF2B5EF4-FFF2-40B4-BE49-F238E27FC236}">
                    <a16:creationId xmlns:a16="http://schemas.microsoft.com/office/drawing/2014/main" id="{0DB4DD03-87C2-4881-82E1-7B9FFA9954AD}"/>
                  </a:ext>
                </a:extLst>
              </p:cNvPr>
              <p:cNvSpPr/>
              <p:nvPr/>
            </p:nvSpPr>
            <p:spPr>
              <a:xfrm>
                <a:off x="238599" y="2158675"/>
                <a:ext cx="274320" cy="205740"/>
              </a:xfrm>
              <a:custGeom>
                <a:avLst/>
                <a:gdLst>
                  <a:gd name="connsiteX0" fmla="*/ 274320 w 274320"/>
                  <a:gd name="connsiteY0" fmla="*/ 7620 h 205740"/>
                  <a:gd name="connsiteX1" fmla="*/ 53340 w 274320"/>
                  <a:gd name="connsiteY1" fmla="*/ 0 h 205740"/>
                  <a:gd name="connsiteX2" fmla="*/ 0 w 274320"/>
                  <a:gd name="connsiteY2" fmla="*/ 68580 h 205740"/>
                  <a:gd name="connsiteX3" fmla="*/ 38100 w 274320"/>
                  <a:gd name="connsiteY3" fmla="*/ 152400 h 205740"/>
                  <a:gd name="connsiteX4" fmla="*/ 144780 w 274320"/>
                  <a:gd name="connsiteY4" fmla="*/ 205740 h 20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320" h="205740">
                    <a:moveTo>
                      <a:pt x="274320" y="7620"/>
                    </a:moveTo>
                    <a:lnTo>
                      <a:pt x="53340" y="0"/>
                    </a:lnTo>
                    <a:lnTo>
                      <a:pt x="0" y="68580"/>
                    </a:lnTo>
                    <a:lnTo>
                      <a:pt x="38100" y="152400"/>
                    </a:lnTo>
                    <a:lnTo>
                      <a:pt x="144780" y="20574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4" name="フリーフォーム: 図形 473">
                <a:extLst>
                  <a:ext uri="{FF2B5EF4-FFF2-40B4-BE49-F238E27FC236}">
                    <a16:creationId xmlns:a16="http://schemas.microsoft.com/office/drawing/2014/main" id="{1A0B891D-5509-46E1-A8B6-DF9A0DF8E8D6}"/>
                  </a:ext>
                </a:extLst>
              </p:cNvPr>
              <p:cNvSpPr/>
              <p:nvPr/>
            </p:nvSpPr>
            <p:spPr>
              <a:xfrm>
                <a:off x="1358739" y="1373815"/>
                <a:ext cx="220980" cy="167640"/>
              </a:xfrm>
              <a:custGeom>
                <a:avLst/>
                <a:gdLst>
                  <a:gd name="connsiteX0" fmla="*/ 220980 w 220980"/>
                  <a:gd name="connsiteY0" fmla="*/ 0 h 167640"/>
                  <a:gd name="connsiteX1" fmla="*/ 121920 w 220980"/>
                  <a:gd name="connsiteY1" fmla="*/ 7620 h 167640"/>
                  <a:gd name="connsiteX2" fmla="*/ 38100 w 220980"/>
                  <a:gd name="connsiteY2" fmla="*/ 0 h 167640"/>
                  <a:gd name="connsiteX3" fmla="*/ 0 w 220980"/>
                  <a:gd name="connsiteY3" fmla="*/ 68580 h 167640"/>
                  <a:gd name="connsiteX4" fmla="*/ 45720 w 220980"/>
                  <a:gd name="connsiteY4" fmla="*/ 121920 h 167640"/>
                  <a:gd name="connsiteX5" fmla="*/ 144780 w 220980"/>
                  <a:gd name="connsiteY5" fmla="*/ 167640 h 167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0980" h="167640">
                    <a:moveTo>
                      <a:pt x="220980" y="0"/>
                    </a:moveTo>
                    <a:lnTo>
                      <a:pt x="121920" y="7620"/>
                    </a:lnTo>
                    <a:lnTo>
                      <a:pt x="38100" y="0"/>
                    </a:lnTo>
                    <a:lnTo>
                      <a:pt x="0" y="68580"/>
                    </a:lnTo>
                    <a:lnTo>
                      <a:pt x="45720" y="121920"/>
                    </a:lnTo>
                    <a:lnTo>
                      <a:pt x="144780" y="16764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5" name="月 474">
                <a:extLst>
                  <a:ext uri="{FF2B5EF4-FFF2-40B4-BE49-F238E27FC236}">
                    <a16:creationId xmlns:a16="http://schemas.microsoft.com/office/drawing/2014/main" id="{F2C9C828-0608-4043-9271-630E7BDF636F}"/>
                  </a:ext>
                </a:extLst>
              </p:cNvPr>
              <p:cNvSpPr/>
              <p:nvPr/>
            </p:nvSpPr>
            <p:spPr>
              <a:xfrm rot="4446431">
                <a:off x="1203381" y="1142634"/>
                <a:ext cx="378591" cy="2092212"/>
              </a:xfrm>
              <a:prstGeom prst="moon">
                <a:avLst>
                  <a:gd name="adj" fmla="val 13614"/>
                </a:avLst>
              </a:prstGeom>
              <a:solidFill>
                <a:srgbClr val="ED7D31">
                  <a:lumMod val="75000"/>
                  <a:alpha val="3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6" name="月 475">
                <a:extLst>
                  <a:ext uri="{FF2B5EF4-FFF2-40B4-BE49-F238E27FC236}">
                    <a16:creationId xmlns:a16="http://schemas.microsoft.com/office/drawing/2014/main" id="{7D70B487-C5C1-42E7-BD7F-02B76D04072B}"/>
                  </a:ext>
                </a:extLst>
              </p:cNvPr>
              <p:cNvSpPr/>
              <p:nvPr/>
            </p:nvSpPr>
            <p:spPr>
              <a:xfrm rot="4446431">
                <a:off x="1086143" y="1069148"/>
                <a:ext cx="369227" cy="1867708"/>
              </a:xfrm>
              <a:prstGeom prst="moon">
                <a:avLst>
                  <a:gd name="adj" fmla="val 13614"/>
                </a:avLst>
              </a:prstGeom>
              <a:solidFill>
                <a:srgbClr val="ED7D31">
                  <a:lumMod val="75000"/>
                  <a:alpha val="3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7" name="フリーフォーム: 図形 476">
                <a:extLst>
                  <a:ext uri="{FF2B5EF4-FFF2-40B4-BE49-F238E27FC236}">
                    <a16:creationId xmlns:a16="http://schemas.microsoft.com/office/drawing/2014/main" id="{6A8E2C23-94F8-4466-B695-0C22A94B1456}"/>
                  </a:ext>
                </a:extLst>
              </p:cNvPr>
              <p:cNvSpPr/>
              <p:nvPr/>
            </p:nvSpPr>
            <p:spPr>
              <a:xfrm>
                <a:off x="1099659" y="1838635"/>
                <a:ext cx="274320" cy="274320"/>
              </a:xfrm>
              <a:custGeom>
                <a:avLst/>
                <a:gdLst>
                  <a:gd name="connsiteX0" fmla="*/ 175260 w 274320"/>
                  <a:gd name="connsiteY0" fmla="*/ 0 h 274320"/>
                  <a:gd name="connsiteX1" fmla="*/ 99060 w 274320"/>
                  <a:gd name="connsiteY1" fmla="*/ 76200 h 274320"/>
                  <a:gd name="connsiteX2" fmla="*/ 15240 w 274320"/>
                  <a:gd name="connsiteY2" fmla="*/ 114300 h 274320"/>
                  <a:gd name="connsiteX3" fmla="*/ 0 w 274320"/>
                  <a:gd name="connsiteY3" fmla="*/ 198120 h 274320"/>
                  <a:gd name="connsiteX4" fmla="*/ 91440 w 274320"/>
                  <a:gd name="connsiteY4" fmla="*/ 266700 h 274320"/>
                  <a:gd name="connsiteX5" fmla="*/ 167640 w 274320"/>
                  <a:gd name="connsiteY5" fmla="*/ 274320 h 274320"/>
                  <a:gd name="connsiteX6" fmla="*/ 274320 w 274320"/>
                  <a:gd name="connsiteY6" fmla="*/ 259080 h 274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4320" h="274320">
                    <a:moveTo>
                      <a:pt x="175260" y="0"/>
                    </a:moveTo>
                    <a:lnTo>
                      <a:pt x="99060" y="76200"/>
                    </a:lnTo>
                    <a:lnTo>
                      <a:pt x="15240" y="114300"/>
                    </a:lnTo>
                    <a:lnTo>
                      <a:pt x="0" y="198120"/>
                    </a:lnTo>
                    <a:lnTo>
                      <a:pt x="91440" y="266700"/>
                    </a:lnTo>
                    <a:lnTo>
                      <a:pt x="167640" y="274320"/>
                    </a:lnTo>
                    <a:lnTo>
                      <a:pt x="274320" y="259080"/>
                    </a:lnTo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8" name="フリーフォーム: 図形 477">
                <a:extLst>
                  <a:ext uri="{FF2B5EF4-FFF2-40B4-BE49-F238E27FC236}">
                    <a16:creationId xmlns:a16="http://schemas.microsoft.com/office/drawing/2014/main" id="{BE008428-1FC3-4519-8221-B78CDA94B8E3}"/>
                  </a:ext>
                </a:extLst>
              </p:cNvPr>
              <p:cNvSpPr/>
              <p:nvPr/>
            </p:nvSpPr>
            <p:spPr>
              <a:xfrm>
                <a:off x="11146" y="825940"/>
                <a:ext cx="3257549" cy="3025962"/>
              </a:xfrm>
              <a:custGeom>
                <a:avLst/>
                <a:gdLst>
                  <a:gd name="connsiteX0" fmla="*/ 1432946 w 3257549"/>
                  <a:gd name="connsiteY0" fmla="*/ 0 h 3025962"/>
                  <a:gd name="connsiteX1" fmla="*/ 1642496 w 3257549"/>
                  <a:gd name="connsiteY1" fmla="*/ 161925 h 3025962"/>
                  <a:gd name="connsiteX2" fmla="*/ 1626168 w 3257549"/>
                  <a:gd name="connsiteY2" fmla="*/ 219075 h 3025962"/>
                  <a:gd name="connsiteX3" fmla="*/ 1737746 w 3257549"/>
                  <a:gd name="connsiteY3" fmla="*/ 219075 h 3025962"/>
                  <a:gd name="connsiteX4" fmla="*/ 1767742 w 3257549"/>
                  <a:gd name="connsiteY4" fmla="*/ 262915 h 3025962"/>
                  <a:gd name="connsiteX5" fmla="*/ 1813560 w 3257549"/>
                  <a:gd name="connsiteY5" fmla="*/ 250697 h 3025962"/>
                  <a:gd name="connsiteX6" fmla="*/ 1882140 w 3257549"/>
                  <a:gd name="connsiteY6" fmla="*/ 204977 h 3025962"/>
                  <a:gd name="connsiteX7" fmla="*/ 1927860 w 3257549"/>
                  <a:gd name="connsiteY7" fmla="*/ 319277 h 3025962"/>
                  <a:gd name="connsiteX8" fmla="*/ 1846918 w 3257549"/>
                  <a:gd name="connsiteY8" fmla="*/ 378634 h 3025962"/>
                  <a:gd name="connsiteX9" fmla="*/ 1861571 w 3257549"/>
                  <a:gd name="connsiteY9" fmla="*/ 400050 h 3025962"/>
                  <a:gd name="connsiteX10" fmla="*/ 1857862 w 3257549"/>
                  <a:gd name="connsiteY10" fmla="*/ 459393 h 3025962"/>
                  <a:gd name="connsiteX11" fmla="*/ 1994921 w 3257549"/>
                  <a:gd name="connsiteY11" fmla="*/ 459393 h 3025962"/>
                  <a:gd name="connsiteX12" fmla="*/ 2185421 w 3257549"/>
                  <a:gd name="connsiteY12" fmla="*/ 646865 h 3025962"/>
                  <a:gd name="connsiteX13" fmla="*/ 2197755 w 3257549"/>
                  <a:gd name="connsiteY13" fmla="*/ 685448 h 3025962"/>
                  <a:gd name="connsiteX14" fmla="*/ 2199056 w 3257549"/>
                  <a:gd name="connsiteY14" fmla="*/ 688532 h 3025962"/>
                  <a:gd name="connsiteX15" fmla="*/ 2314575 w 3257549"/>
                  <a:gd name="connsiteY15" fmla="*/ 692657 h 3025962"/>
                  <a:gd name="connsiteX16" fmla="*/ 2457450 w 3257549"/>
                  <a:gd name="connsiteY16" fmla="*/ 673607 h 3025962"/>
                  <a:gd name="connsiteX17" fmla="*/ 2486025 w 3257549"/>
                  <a:gd name="connsiteY17" fmla="*/ 768857 h 3025962"/>
                  <a:gd name="connsiteX18" fmla="*/ 2390775 w 3257549"/>
                  <a:gd name="connsiteY18" fmla="*/ 864107 h 3025962"/>
                  <a:gd name="connsiteX19" fmla="*/ 2294872 w 3257549"/>
                  <a:gd name="connsiteY19" fmla="*/ 905208 h 3025962"/>
                  <a:gd name="connsiteX20" fmla="*/ 2295703 w 3257549"/>
                  <a:gd name="connsiteY20" fmla="*/ 907200 h 3025962"/>
                  <a:gd name="connsiteX21" fmla="*/ 2299721 w 3257549"/>
                  <a:gd name="connsiteY21" fmla="*/ 963221 h 3025962"/>
                  <a:gd name="connsiteX22" fmla="*/ 2272325 w 3257549"/>
                  <a:gd name="connsiteY22" fmla="*/ 1038401 h 3025962"/>
                  <a:gd name="connsiteX23" fmla="*/ 2360793 w 3257549"/>
                  <a:gd name="connsiteY23" fmla="*/ 1080836 h 3025962"/>
                  <a:gd name="connsiteX24" fmla="*/ 2536867 w 3257549"/>
                  <a:gd name="connsiteY24" fmla="*/ 1277828 h 3025962"/>
                  <a:gd name="connsiteX25" fmla="*/ 2855578 w 3257549"/>
                  <a:gd name="connsiteY25" fmla="*/ 1303836 h 3025962"/>
                  <a:gd name="connsiteX26" fmla="*/ 3123559 w 3257549"/>
                  <a:gd name="connsiteY26" fmla="*/ 1574456 h 3025962"/>
                  <a:gd name="connsiteX27" fmla="*/ 3257549 w 3257549"/>
                  <a:gd name="connsiteY27" fmla="*/ 2103395 h 3025962"/>
                  <a:gd name="connsiteX28" fmla="*/ 2989568 w 3257549"/>
                  <a:gd name="connsiteY28" fmla="*/ 2337112 h 3025962"/>
                  <a:gd name="connsiteX29" fmla="*/ 2716345 w 3257549"/>
                  <a:gd name="connsiteY29" fmla="*/ 2491471 h 3025962"/>
                  <a:gd name="connsiteX30" fmla="*/ 2609929 w 3257549"/>
                  <a:gd name="connsiteY30" fmla="*/ 2792245 h 3025962"/>
                  <a:gd name="connsiteX31" fmla="*/ 2319617 w 3257549"/>
                  <a:gd name="connsiteY31" fmla="*/ 3025962 h 3025962"/>
                  <a:gd name="connsiteX32" fmla="*/ 1951143 w 3257549"/>
                  <a:gd name="connsiteY32" fmla="*/ 2927555 h 3025962"/>
                  <a:gd name="connsiteX33" fmla="*/ 1508791 w 3257549"/>
                  <a:gd name="connsiteY33" fmla="*/ 2872894 h 3025962"/>
                  <a:gd name="connsiteX34" fmla="*/ 1205672 w 3257549"/>
                  <a:gd name="connsiteY34" fmla="*/ 2879492 h 3025962"/>
                  <a:gd name="connsiteX35" fmla="*/ 1021735 w 3257549"/>
                  <a:gd name="connsiteY35" fmla="*/ 2587447 h 3025962"/>
                  <a:gd name="connsiteX36" fmla="*/ 700821 w 3257549"/>
                  <a:gd name="connsiteY36" fmla="*/ 2238810 h 3025962"/>
                  <a:gd name="connsiteX37" fmla="*/ 585782 w 3257549"/>
                  <a:gd name="connsiteY37" fmla="*/ 2255503 h 3025962"/>
                  <a:gd name="connsiteX38" fmla="*/ 363698 w 3257549"/>
                  <a:gd name="connsiteY38" fmla="*/ 2098576 h 3025962"/>
                  <a:gd name="connsiteX39" fmla="*/ 238125 w 3257549"/>
                  <a:gd name="connsiteY39" fmla="*/ 2121407 h 3025962"/>
                  <a:gd name="connsiteX40" fmla="*/ 142875 w 3257549"/>
                  <a:gd name="connsiteY40" fmla="*/ 2073782 h 3025962"/>
                  <a:gd name="connsiteX41" fmla="*/ 0 w 3257549"/>
                  <a:gd name="connsiteY41" fmla="*/ 1978532 h 3025962"/>
                  <a:gd name="connsiteX42" fmla="*/ 133350 w 3257549"/>
                  <a:gd name="connsiteY42" fmla="*/ 1902332 h 3025962"/>
                  <a:gd name="connsiteX43" fmla="*/ 263695 w 3257549"/>
                  <a:gd name="connsiteY43" fmla="*/ 1827133 h 3025962"/>
                  <a:gd name="connsiteX44" fmla="*/ 232797 w 3257549"/>
                  <a:gd name="connsiteY44" fmla="*/ 1736464 h 3025962"/>
                  <a:gd name="connsiteX45" fmla="*/ 333650 w 3257549"/>
                  <a:gd name="connsiteY45" fmla="*/ 1586216 h 3025962"/>
                  <a:gd name="connsiteX46" fmla="*/ 330238 w 3257549"/>
                  <a:gd name="connsiteY46" fmla="*/ 1516906 h 3025962"/>
                  <a:gd name="connsiteX47" fmla="*/ 266700 w 3257549"/>
                  <a:gd name="connsiteY47" fmla="*/ 1485137 h 3025962"/>
                  <a:gd name="connsiteX48" fmla="*/ 228600 w 3257549"/>
                  <a:gd name="connsiteY48" fmla="*/ 1401317 h 3025962"/>
                  <a:gd name="connsiteX49" fmla="*/ 281940 w 3257549"/>
                  <a:gd name="connsiteY49" fmla="*/ 1332737 h 3025962"/>
                  <a:gd name="connsiteX50" fmla="*/ 381902 w 3257549"/>
                  <a:gd name="connsiteY50" fmla="*/ 1336184 h 3025962"/>
                  <a:gd name="connsiteX51" fmla="*/ 667752 w 3257549"/>
                  <a:gd name="connsiteY51" fmla="*/ 1114963 h 3025962"/>
                  <a:gd name="connsiteX52" fmla="*/ 661512 w 3257549"/>
                  <a:gd name="connsiteY52" fmla="*/ 930743 h 3025962"/>
                  <a:gd name="connsiteX53" fmla="*/ 609600 w 3257549"/>
                  <a:gd name="connsiteY53" fmla="*/ 883157 h 3025962"/>
                  <a:gd name="connsiteX54" fmla="*/ 561975 w 3257549"/>
                  <a:gd name="connsiteY54" fmla="*/ 806957 h 3025962"/>
                  <a:gd name="connsiteX55" fmla="*/ 514350 w 3257549"/>
                  <a:gd name="connsiteY55" fmla="*/ 730757 h 3025962"/>
                  <a:gd name="connsiteX56" fmla="*/ 590550 w 3257549"/>
                  <a:gd name="connsiteY56" fmla="*/ 702182 h 3025962"/>
                  <a:gd name="connsiteX57" fmla="*/ 742950 w 3257549"/>
                  <a:gd name="connsiteY57" fmla="*/ 749807 h 3025962"/>
                  <a:gd name="connsiteX58" fmla="*/ 847651 w 3257549"/>
                  <a:gd name="connsiteY58" fmla="*/ 728867 h 3025962"/>
                  <a:gd name="connsiteX59" fmla="*/ 880497 w 3257549"/>
                  <a:gd name="connsiteY59" fmla="*/ 693732 h 3025962"/>
                  <a:gd name="connsiteX60" fmla="*/ 909072 w 3257549"/>
                  <a:gd name="connsiteY60" fmla="*/ 576563 h 3025962"/>
                  <a:gd name="connsiteX61" fmla="*/ 1023372 w 3257549"/>
                  <a:gd name="connsiteY61" fmla="*/ 599997 h 3025962"/>
                  <a:gd name="connsiteX62" fmla="*/ 1128147 w 3257549"/>
                  <a:gd name="connsiteY62" fmla="*/ 447676 h 3025962"/>
                  <a:gd name="connsiteX63" fmla="*/ 1184808 w 3257549"/>
                  <a:gd name="connsiteY63" fmla="*/ 449042 h 3025962"/>
                  <a:gd name="connsiteX64" fmla="*/ 1166246 w 3257549"/>
                  <a:gd name="connsiteY64" fmla="*/ 428625 h 3025962"/>
                  <a:gd name="connsiteX65" fmla="*/ 1176263 w 3257549"/>
                  <a:gd name="connsiteY65" fmla="*/ 404584 h 3025962"/>
                  <a:gd name="connsiteX66" fmla="*/ 1144941 w 3257549"/>
                  <a:gd name="connsiteY66" fmla="*/ 375872 h 3025962"/>
                  <a:gd name="connsiteX67" fmla="*/ 1109087 w 3257549"/>
                  <a:gd name="connsiteY67" fmla="*/ 318507 h 3025962"/>
                  <a:gd name="connsiteX68" fmla="*/ 1073234 w 3257549"/>
                  <a:gd name="connsiteY68" fmla="*/ 261142 h 3025962"/>
                  <a:gd name="connsiteX69" fmla="*/ 1130599 w 3257549"/>
                  <a:gd name="connsiteY69" fmla="*/ 239630 h 3025962"/>
                  <a:gd name="connsiteX70" fmla="*/ 1245330 w 3257549"/>
                  <a:gd name="connsiteY70" fmla="*/ 275483 h 3025962"/>
                  <a:gd name="connsiteX71" fmla="*/ 1246422 w 3257549"/>
                  <a:gd name="connsiteY71" fmla="*/ 275264 h 3025962"/>
                  <a:gd name="connsiteX72" fmla="*/ 1356746 w 3257549"/>
                  <a:gd name="connsiteY72" fmla="*/ 142875 h 3025962"/>
                  <a:gd name="connsiteX73" fmla="*/ 1390925 w 3257549"/>
                  <a:gd name="connsiteY73" fmla="*/ 142875 h 3025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3257549" h="3025962">
                    <a:moveTo>
                      <a:pt x="1432946" y="0"/>
                    </a:moveTo>
                    <a:lnTo>
                      <a:pt x="1642496" y="161925"/>
                    </a:lnTo>
                    <a:lnTo>
                      <a:pt x="1626168" y="219075"/>
                    </a:lnTo>
                    <a:lnTo>
                      <a:pt x="1737746" y="219075"/>
                    </a:lnTo>
                    <a:lnTo>
                      <a:pt x="1767742" y="262915"/>
                    </a:lnTo>
                    <a:lnTo>
                      <a:pt x="1813560" y="250697"/>
                    </a:lnTo>
                    <a:lnTo>
                      <a:pt x="1882140" y="204977"/>
                    </a:lnTo>
                    <a:lnTo>
                      <a:pt x="1927860" y="319277"/>
                    </a:lnTo>
                    <a:lnTo>
                      <a:pt x="1846918" y="378634"/>
                    </a:lnTo>
                    <a:lnTo>
                      <a:pt x="1861571" y="400050"/>
                    </a:lnTo>
                    <a:lnTo>
                      <a:pt x="1857862" y="459393"/>
                    </a:lnTo>
                    <a:lnTo>
                      <a:pt x="1994921" y="459393"/>
                    </a:lnTo>
                    <a:lnTo>
                      <a:pt x="2185421" y="646865"/>
                    </a:lnTo>
                    <a:cubicBezTo>
                      <a:pt x="2188199" y="658582"/>
                      <a:pt x="2192466" y="671580"/>
                      <a:pt x="2197755" y="685448"/>
                    </a:cubicBezTo>
                    <a:lnTo>
                      <a:pt x="2199056" y="688532"/>
                    </a:lnTo>
                    <a:lnTo>
                      <a:pt x="2314575" y="692657"/>
                    </a:lnTo>
                    <a:lnTo>
                      <a:pt x="2457450" y="673607"/>
                    </a:lnTo>
                    <a:lnTo>
                      <a:pt x="2486025" y="768857"/>
                    </a:lnTo>
                    <a:lnTo>
                      <a:pt x="2390775" y="864107"/>
                    </a:lnTo>
                    <a:lnTo>
                      <a:pt x="2294872" y="905208"/>
                    </a:lnTo>
                    <a:lnTo>
                      <a:pt x="2295703" y="907200"/>
                    </a:lnTo>
                    <a:cubicBezTo>
                      <a:pt x="2303491" y="931732"/>
                      <a:pt x="2306071" y="951504"/>
                      <a:pt x="2299721" y="963221"/>
                    </a:cubicBezTo>
                    <a:lnTo>
                      <a:pt x="2272325" y="1038401"/>
                    </a:lnTo>
                    <a:lnTo>
                      <a:pt x="2360793" y="1080836"/>
                    </a:lnTo>
                    <a:lnTo>
                      <a:pt x="2536867" y="1277828"/>
                    </a:lnTo>
                    <a:lnTo>
                      <a:pt x="2855578" y="1303836"/>
                    </a:lnTo>
                    <a:lnTo>
                      <a:pt x="3123559" y="1574456"/>
                    </a:lnTo>
                    <a:lnTo>
                      <a:pt x="3257549" y="2103395"/>
                    </a:lnTo>
                    <a:lnTo>
                      <a:pt x="2989568" y="2337112"/>
                    </a:lnTo>
                    <a:lnTo>
                      <a:pt x="2716345" y="2491471"/>
                    </a:lnTo>
                    <a:lnTo>
                      <a:pt x="2609929" y="2792245"/>
                    </a:lnTo>
                    <a:lnTo>
                      <a:pt x="2319617" y="3025962"/>
                    </a:lnTo>
                    <a:lnTo>
                      <a:pt x="1951143" y="2927555"/>
                    </a:lnTo>
                    <a:lnTo>
                      <a:pt x="1508791" y="2872894"/>
                    </a:lnTo>
                    <a:lnTo>
                      <a:pt x="1205672" y="2879492"/>
                    </a:lnTo>
                    <a:lnTo>
                      <a:pt x="1021735" y="2587447"/>
                    </a:lnTo>
                    <a:lnTo>
                      <a:pt x="700821" y="2238810"/>
                    </a:lnTo>
                    <a:lnTo>
                      <a:pt x="585782" y="2255503"/>
                    </a:lnTo>
                    <a:lnTo>
                      <a:pt x="363698" y="2098576"/>
                    </a:lnTo>
                    <a:lnTo>
                      <a:pt x="238125" y="2121407"/>
                    </a:lnTo>
                    <a:lnTo>
                      <a:pt x="142875" y="2073782"/>
                    </a:lnTo>
                    <a:lnTo>
                      <a:pt x="0" y="1978532"/>
                    </a:lnTo>
                    <a:lnTo>
                      <a:pt x="133350" y="1902332"/>
                    </a:lnTo>
                    <a:lnTo>
                      <a:pt x="263695" y="1827133"/>
                    </a:lnTo>
                    <a:lnTo>
                      <a:pt x="232797" y="1736464"/>
                    </a:lnTo>
                    <a:lnTo>
                      <a:pt x="333650" y="1586216"/>
                    </a:lnTo>
                    <a:lnTo>
                      <a:pt x="330238" y="1516906"/>
                    </a:lnTo>
                    <a:lnTo>
                      <a:pt x="266700" y="1485137"/>
                    </a:lnTo>
                    <a:lnTo>
                      <a:pt x="228600" y="1401317"/>
                    </a:lnTo>
                    <a:lnTo>
                      <a:pt x="281940" y="1332737"/>
                    </a:lnTo>
                    <a:lnTo>
                      <a:pt x="381902" y="1336184"/>
                    </a:lnTo>
                    <a:lnTo>
                      <a:pt x="667752" y="1114963"/>
                    </a:lnTo>
                    <a:lnTo>
                      <a:pt x="661512" y="930743"/>
                    </a:lnTo>
                    <a:lnTo>
                      <a:pt x="609600" y="883157"/>
                    </a:lnTo>
                    <a:lnTo>
                      <a:pt x="561975" y="806957"/>
                    </a:lnTo>
                    <a:lnTo>
                      <a:pt x="514350" y="730757"/>
                    </a:lnTo>
                    <a:lnTo>
                      <a:pt x="590550" y="702182"/>
                    </a:lnTo>
                    <a:lnTo>
                      <a:pt x="742950" y="749807"/>
                    </a:lnTo>
                    <a:lnTo>
                      <a:pt x="847651" y="728867"/>
                    </a:lnTo>
                    <a:lnTo>
                      <a:pt x="880497" y="693732"/>
                    </a:lnTo>
                    <a:lnTo>
                      <a:pt x="909072" y="576563"/>
                    </a:lnTo>
                    <a:lnTo>
                      <a:pt x="1023372" y="599997"/>
                    </a:lnTo>
                    <a:lnTo>
                      <a:pt x="1128147" y="447676"/>
                    </a:lnTo>
                    <a:lnTo>
                      <a:pt x="1184808" y="449042"/>
                    </a:lnTo>
                    <a:lnTo>
                      <a:pt x="1166246" y="428625"/>
                    </a:lnTo>
                    <a:lnTo>
                      <a:pt x="1176263" y="404584"/>
                    </a:lnTo>
                    <a:lnTo>
                      <a:pt x="1144941" y="375872"/>
                    </a:lnTo>
                    <a:lnTo>
                      <a:pt x="1109087" y="318507"/>
                    </a:lnTo>
                    <a:lnTo>
                      <a:pt x="1073234" y="261142"/>
                    </a:lnTo>
                    <a:lnTo>
                      <a:pt x="1130599" y="239630"/>
                    </a:lnTo>
                    <a:lnTo>
                      <a:pt x="1245330" y="275483"/>
                    </a:lnTo>
                    <a:lnTo>
                      <a:pt x="1246422" y="275264"/>
                    </a:lnTo>
                    <a:lnTo>
                      <a:pt x="1356746" y="142875"/>
                    </a:lnTo>
                    <a:lnTo>
                      <a:pt x="1390925" y="142875"/>
                    </a:lnTo>
                    <a:close/>
                  </a:path>
                </a:pathLst>
              </a:custGeom>
              <a:gradFill flip="none" rotWithShape="1">
                <a:gsLst>
                  <a:gs pos="5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108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9" name="フリーフォーム: 図形 478">
                <a:extLst>
                  <a:ext uri="{FF2B5EF4-FFF2-40B4-BE49-F238E27FC236}">
                    <a16:creationId xmlns:a16="http://schemas.microsoft.com/office/drawing/2014/main" id="{DB8F781A-3281-4197-A9FB-7CE056EE87FD}"/>
                  </a:ext>
                </a:extLst>
              </p:cNvPr>
              <p:cNvSpPr/>
              <p:nvPr/>
            </p:nvSpPr>
            <p:spPr>
              <a:xfrm>
                <a:off x="610073" y="2080570"/>
                <a:ext cx="2657475" cy="1771330"/>
              </a:xfrm>
              <a:custGeom>
                <a:avLst/>
                <a:gdLst>
                  <a:gd name="connsiteX0" fmla="*/ 2152650 w 2266950"/>
                  <a:gd name="connsiteY0" fmla="*/ 247650 h 1371600"/>
                  <a:gd name="connsiteX1" fmla="*/ 1924050 w 2266950"/>
                  <a:gd name="connsiteY1" fmla="*/ 38100 h 1371600"/>
                  <a:gd name="connsiteX2" fmla="*/ 1409700 w 2266950"/>
                  <a:gd name="connsiteY2" fmla="*/ 0 h 1371600"/>
                  <a:gd name="connsiteX3" fmla="*/ 466725 w 2266950"/>
                  <a:gd name="connsiteY3" fmla="*/ 142875 h 1371600"/>
                  <a:gd name="connsiteX4" fmla="*/ 390525 w 2266950"/>
                  <a:gd name="connsiteY4" fmla="*/ 219075 h 1371600"/>
                  <a:gd name="connsiteX5" fmla="*/ 0 w 2266950"/>
                  <a:gd name="connsiteY5" fmla="*/ 447675 h 1371600"/>
                  <a:gd name="connsiteX6" fmla="*/ 76200 w 2266950"/>
                  <a:gd name="connsiteY6" fmla="*/ 752475 h 1371600"/>
                  <a:gd name="connsiteX7" fmla="*/ 457200 w 2266950"/>
                  <a:gd name="connsiteY7" fmla="*/ 904875 h 1371600"/>
                  <a:gd name="connsiteX8" fmla="*/ 419100 w 2266950"/>
                  <a:gd name="connsiteY8" fmla="*/ 1276350 h 1371600"/>
                  <a:gd name="connsiteX9" fmla="*/ 685800 w 2266950"/>
                  <a:gd name="connsiteY9" fmla="*/ 1362075 h 1371600"/>
                  <a:gd name="connsiteX10" fmla="*/ 1152525 w 2266950"/>
                  <a:gd name="connsiteY10" fmla="*/ 1295400 h 1371600"/>
                  <a:gd name="connsiteX11" fmla="*/ 1466850 w 2266950"/>
                  <a:gd name="connsiteY11" fmla="*/ 1371600 h 1371600"/>
                  <a:gd name="connsiteX12" fmla="*/ 1714500 w 2266950"/>
                  <a:gd name="connsiteY12" fmla="*/ 1190625 h 1371600"/>
                  <a:gd name="connsiteX13" fmla="*/ 1724025 w 2266950"/>
                  <a:gd name="connsiteY13" fmla="*/ 942975 h 1371600"/>
                  <a:gd name="connsiteX14" fmla="*/ 2038350 w 2266950"/>
                  <a:gd name="connsiteY14" fmla="*/ 838200 h 1371600"/>
                  <a:gd name="connsiteX15" fmla="*/ 2266950 w 2266950"/>
                  <a:gd name="connsiteY15" fmla="*/ 657225 h 1371600"/>
                  <a:gd name="connsiteX16" fmla="*/ 2152650 w 2266950"/>
                  <a:gd name="connsiteY16" fmla="*/ 247650 h 1371600"/>
                  <a:gd name="connsiteX0" fmla="*/ 2152650 w 2266950"/>
                  <a:gd name="connsiteY0" fmla="*/ 247650 h 1371600"/>
                  <a:gd name="connsiteX1" fmla="*/ 1924050 w 2266950"/>
                  <a:gd name="connsiteY1" fmla="*/ 38100 h 1371600"/>
                  <a:gd name="connsiteX2" fmla="*/ 1409700 w 2266950"/>
                  <a:gd name="connsiteY2" fmla="*/ 0 h 1371600"/>
                  <a:gd name="connsiteX3" fmla="*/ 466725 w 2266950"/>
                  <a:gd name="connsiteY3" fmla="*/ 142875 h 1371600"/>
                  <a:gd name="connsiteX4" fmla="*/ 390525 w 2266950"/>
                  <a:gd name="connsiteY4" fmla="*/ 219075 h 1371600"/>
                  <a:gd name="connsiteX5" fmla="*/ 0 w 2266950"/>
                  <a:gd name="connsiteY5" fmla="*/ 447675 h 1371600"/>
                  <a:gd name="connsiteX6" fmla="*/ 76200 w 2266950"/>
                  <a:gd name="connsiteY6" fmla="*/ 752475 h 1371600"/>
                  <a:gd name="connsiteX7" fmla="*/ 457200 w 2266950"/>
                  <a:gd name="connsiteY7" fmla="*/ 904875 h 1371600"/>
                  <a:gd name="connsiteX8" fmla="*/ 419100 w 2266950"/>
                  <a:gd name="connsiteY8" fmla="*/ 1276350 h 1371600"/>
                  <a:gd name="connsiteX9" fmla="*/ 775178 w 2266950"/>
                  <a:gd name="connsiteY9" fmla="*/ 1253074 h 1371600"/>
                  <a:gd name="connsiteX10" fmla="*/ 1152525 w 2266950"/>
                  <a:gd name="connsiteY10" fmla="*/ 1295400 h 1371600"/>
                  <a:gd name="connsiteX11" fmla="*/ 1466850 w 2266950"/>
                  <a:gd name="connsiteY11" fmla="*/ 1371600 h 1371600"/>
                  <a:gd name="connsiteX12" fmla="*/ 1714500 w 2266950"/>
                  <a:gd name="connsiteY12" fmla="*/ 1190625 h 1371600"/>
                  <a:gd name="connsiteX13" fmla="*/ 1724025 w 2266950"/>
                  <a:gd name="connsiteY13" fmla="*/ 942975 h 1371600"/>
                  <a:gd name="connsiteX14" fmla="*/ 2038350 w 2266950"/>
                  <a:gd name="connsiteY14" fmla="*/ 838200 h 1371600"/>
                  <a:gd name="connsiteX15" fmla="*/ 2266950 w 2266950"/>
                  <a:gd name="connsiteY15" fmla="*/ 657225 h 1371600"/>
                  <a:gd name="connsiteX16" fmla="*/ 2152650 w 2266950"/>
                  <a:gd name="connsiteY16" fmla="*/ 247650 h 1371600"/>
                  <a:gd name="connsiteX0" fmla="*/ 2152650 w 2266950"/>
                  <a:gd name="connsiteY0" fmla="*/ 247650 h 1371600"/>
                  <a:gd name="connsiteX1" fmla="*/ 1924050 w 2266950"/>
                  <a:gd name="connsiteY1" fmla="*/ 38100 h 1371600"/>
                  <a:gd name="connsiteX2" fmla="*/ 1409700 w 2266950"/>
                  <a:gd name="connsiteY2" fmla="*/ 0 h 1371600"/>
                  <a:gd name="connsiteX3" fmla="*/ 466725 w 2266950"/>
                  <a:gd name="connsiteY3" fmla="*/ 142875 h 1371600"/>
                  <a:gd name="connsiteX4" fmla="*/ 390525 w 2266950"/>
                  <a:gd name="connsiteY4" fmla="*/ 219075 h 1371600"/>
                  <a:gd name="connsiteX5" fmla="*/ 0 w 2266950"/>
                  <a:gd name="connsiteY5" fmla="*/ 447675 h 1371600"/>
                  <a:gd name="connsiteX6" fmla="*/ 76200 w 2266950"/>
                  <a:gd name="connsiteY6" fmla="*/ 752475 h 1371600"/>
                  <a:gd name="connsiteX7" fmla="*/ 457200 w 2266950"/>
                  <a:gd name="connsiteY7" fmla="*/ 904875 h 1371600"/>
                  <a:gd name="connsiteX8" fmla="*/ 516603 w 2266950"/>
                  <a:gd name="connsiteY8" fmla="*/ 1258183 h 1371600"/>
                  <a:gd name="connsiteX9" fmla="*/ 775178 w 2266950"/>
                  <a:gd name="connsiteY9" fmla="*/ 1253074 h 1371600"/>
                  <a:gd name="connsiteX10" fmla="*/ 1152525 w 2266950"/>
                  <a:gd name="connsiteY10" fmla="*/ 1295400 h 1371600"/>
                  <a:gd name="connsiteX11" fmla="*/ 1466850 w 2266950"/>
                  <a:gd name="connsiteY11" fmla="*/ 1371600 h 1371600"/>
                  <a:gd name="connsiteX12" fmla="*/ 1714500 w 2266950"/>
                  <a:gd name="connsiteY12" fmla="*/ 1190625 h 1371600"/>
                  <a:gd name="connsiteX13" fmla="*/ 1724025 w 2266950"/>
                  <a:gd name="connsiteY13" fmla="*/ 942975 h 1371600"/>
                  <a:gd name="connsiteX14" fmla="*/ 2038350 w 2266950"/>
                  <a:gd name="connsiteY14" fmla="*/ 838200 h 1371600"/>
                  <a:gd name="connsiteX15" fmla="*/ 2266950 w 2266950"/>
                  <a:gd name="connsiteY15" fmla="*/ 657225 h 1371600"/>
                  <a:gd name="connsiteX16" fmla="*/ 2152650 w 2266950"/>
                  <a:gd name="connsiteY16" fmla="*/ 247650 h 1371600"/>
                  <a:gd name="connsiteX0" fmla="*/ 2152650 w 2266950"/>
                  <a:gd name="connsiteY0" fmla="*/ 247650 h 1371600"/>
                  <a:gd name="connsiteX1" fmla="*/ 1924050 w 2266950"/>
                  <a:gd name="connsiteY1" fmla="*/ 38100 h 1371600"/>
                  <a:gd name="connsiteX2" fmla="*/ 1409700 w 2266950"/>
                  <a:gd name="connsiteY2" fmla="*/ 0 h 1371600"/>
                  <a:gd name="connsiteX3" fmla="*/ 466725 w 2266950"/>
                  <a:gd name="connsiteY3" fmla="*/ 142875 h 1371600"/>
                  <a:gd name="connsiteX4" fmla="*/ 390525 w 2266950"/>
                  <a:gd name="connsiteY4" fmla="*/ 219075 h 1371600"/>
                  <a:gd name="connsiteX5" fmla="*/ 0 w 2266950"/>
                  <a:gd name="connsiteY5" fmla="*/ 447675 h 1371600"/>
                  <a:gd name="connsiteX6" fmla="*/ 76200 w 2266950"/>
                  <a:gd name="connsiteY6" fmla="*/ 752475 h 1371600"/>
                  <a:gd name="connsiteX7" fmla="*/ 359696 w 2266950"/>
                  <a:gd name="connsiteY7" fmla="*/ 1032043 h 1371600"/>
                  <a:gd name="connsiteX8" fmla="*/ 516603 w 2266950"/>
                  <a:gd name="connsiteY8" fmla="*/ 1258183 h 1371600"/>
                  <a:gd name="connsiteX9" fmla="*/ 775178 w 2266950"/>
                  <a:gd name="connsiteY9" fmla="*/ 1253074 h 1371600"/>
                  <a:gd name="connsiteX10" fmla="*/ 1152525 w 2266950"/>
                  <a:gd name="connsiteY10" fmla="*/ 1295400 h 1371600"/>
                  <a:gd name="connsiteX11" fmla="*/ 1466850 w 2266950"/>
                  <a:gd name="connsiteY11" fmla="*/ 1371600 h 1371600"/>
                  <a:gd name="connsiteX12" fmla="*/ 1714500 w 2266950"/>
                  <a:gd name="connsiteY12" fmla="*/ 1190625 h 1371600"/>
                  <a:gd name="connsiteX13" fmla="*/ 1724025 w 2266950"/>
                  <a:gd name="connsiteY13" fmla="*/ 942975 h 1371600"/>
                  <a:gd name="connsiteX14" fmla="*/ 2038350 w 2266950"/>
                  <a:gd name="connsiteY14" fmla="*/ 838200 h 1371600"/>
                  <a:gd name="connsiteX15" fmla="*/ 2266950 w 2266950"/>
                  <a:gd name="connsiteY15" fmla="*/ 657225 h 1371600"/>
                  <a:gd name="connsiteX16" fmla="*/ 2152650 w 2266950"/>
                  <a:gd name="connsiteY16" fmla="*/ 247650 h 1371600"/>
                  <a:gd name="connsiteX0" fmla="*/ 2152650 w 2266950"/>
                  <a:gd name="connsiteY0" fmla="*/ 247650 h 1371600"/>
                  <a:gd name="connsiteX1" fmla="*/ 1924050 w 2266950"/>
                  <a:gd name="connsiteY1" fmla="*/ 38100 h 1371600"/>
                  <a:gd name="connsiteX2" fmla="*/ 1409700 w 2266950"/>
                  <a:gd name="connsiteY2" fmla="*/ 0 h 1371600"/>
                  <a:gd name="connsiteX3" fmla="*/ 466725 w 2266950"/>
                  <a:gd name="connsiteY3" fmla="*/ 142875 h 1371600"/>
                  <a:gd name="connsiteX4" fmla="*/ 358024 w 2266950"/>
                  <a:gd name="connsiteY4" fmla="*/ 300206 h 1371600"/>
                  <a:gd name="connsiteX5" fmla="*/ 0 w 2266950"/>
                  <a:gd name="connsiteY5" fmla="*/ 447675 h 1371600"/>
                  <a:gd name="connsiteX6" fmla="*/ 76200 w 2266950"/>
                  <a:gd name="connsiteY6" fmla="*/ 752475 h 1371600"/>
                  <a:gd name="connsiteX7" fmla="*/ 359696 w 2266950"/>
                  <a:gd name="connsiteY7" fmla="*/ 1032043 h 1371600"/>
                  <a:gd name="connsiteX8" fmla="*/ 516603 w 2266950"/>
                  <a:gd name="connsiteY8" fmla="*/ 1258183 h 1371600"/>
                  <a:gd name="connsiteX9" fmla="*/ 775178 w 2266950"/>
                  <a:gd name="connsiteY9" fmla="*/ 1253074 h 1371600"/>
                  <a:gd name="connsiteX10" fmla="*/ 1152525 w 2266950"/>
                  <a:gd name="connsiteY10" fmla="*/ 1295400 h 1371600"/>
                  <a:gd name="connsiteX11" fmla="*/ 1466850 w 2266950"/>
                  <a:gd name="connsiteY11" fmla="*/ 1371600 h 1371600"/>
                  <a:gd name="connsiteX12" fmla="*/ 1714500 w 2266950"/>
                  <a:gd name="connsiteY12" fmla="*/ 1190625 h 1371600"/>
                  <a:gd name="connsiteX13" fmla="*/ 1724025 w 2266950"/>
                  <a:gd name="connsiteY13" fmla="*/ 942975 h 1371600"/>
                  <a:gd name="connsiteX14" fmla="*/ 2038350 w 2266950"/>
                  <a:gd name="connsiteY14" fmla="*/ 838200 h 1371600"/>
                  <a:gd name="connsiteX15" fmla="*/ 2266950 w 2266950"/>
                  <a:gd name="connsiteY15" fmla="*/ 657225 h 1371600"/>
                  <a:gd name="connsiteX16" fmla="*/ 2152650 w 2266950"/>
                  <a:gd name="connsiteY16" fmla="*/ 247650 h 1371600"/>
                  <a:gd name="connsiteX0" fmla="*/ 2152650 w 2266950"/>
                  <a:gd name="connsiteY0" fmla="*/ 247650 h 1371600"/>
                  <a:gd name="connsiteX1" fmla="*/ 1924050 w 2266950"/>
                  <a:gd name="connsiteY1" fmla="*/ 38100 h 1371600"/>
                  <a:gd name="connsiteX2" fmla="*/ 1409700 w 2266950"/>
                  <a:gd name="connsiteY2" fmla="*/ 0 h 1371600"/>
                  <a:gd name="connsiteX3" fmla="*/ 466725 w 2266950"/>
                  <a:gd name="connsiteY3" fmla="*/ 142875 h 1371600"/>
                  <a:gd name="connsiteX4" fmla="*/ 358024 w 2266950"/>
                  <a:gd name="connsiteY4" fmla="*/ 300206 h 1371600"/>
                  <a:gd name="connsiteX5" fmla="*/ 0 w 2266950"/>
                  <a:gd name="connsiteY5" fmla="*/ 447675 h 1371600"/>
                  <a:gd name="connsiteX6" fmla="*/ 76200 w 2266950"/>
                  <a:gd name="connsiteY6" fmla="*/ 752475 h 1371600"/>
                  <a:gd name="connsiteX7" fmla="*/ 359696 w 2266950"/>
                  <a:gd name="connsiteY7" fmla="*/ 1032043 h 1371600"/>
                  <a:gd name="connsiteX8" fmla="*/ 516603 w 2266950"/>
                  <a:gd name="connsiteY8" fmla="*/ 1258183 h 1371600"/>
                  <a:gd name="connsiteX9" fmla="*/ 775178 w 2266950"/>
                  <a:gd name="connsiteY9" fmla="*/ 1253074 h 1371600"/>
                  <a:gd name="connsiteX10" fmla="*/ 1152525 w 2266950"/>
                  <a:gd name="connsiteY10" fmla="*/ 1295400 h 1371600"/>
                  <a:gd name="connsiteX11" fmla="*/ 1466850 w 2266950"/>
                  <a:gd name="connsiteY11" fmla="*/ 1371600 h 1371600"/>
                  <a:gd name="connsiteX12" fmla="*/ 1714500 w 2266950"/>
                  <a:gd name="connsiteY12" fmla="*/ 1190625 h 1371600"/>
                  <a:gd name="connsiteX13" fmla="*/ 1805278 w 2266950"/>
                  <a:gd name="connsiteY13" fmla="*/ 957726 h 1371600"/>
                  <a:gd name="connsiteX14" fmla="*/ 2038350 w 2266950"/>
                  <a:gd name="connsiteY14" fmla="*/ 838200 h 1371600"/>
                  <a:gd name="connsiteX15" fmla="*/ 2266950 w 2266950"/>
                  <a:gd name="connsiteY15" fmla="*/ 657225 h 1371600"/>
                  <a:gd name="connsiteX16" fmla="*/ 2152650 w 2266950"/>
                  <a:gd name="connsiteY16" fmla="*/ 247650 h 137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66950" h="1371600">
                    <a:moveTo>
                      <a:pt x="2152650" y="247650"/>
                    </a:moveTo>
                    <a:lnTo>
                      <a:pt x="1924050" y="38100"/>
                    </a:lnTo>
                    <a:lnTo>
                      <a:pt x="1409700" y="0"/>
                    </a:lnTo>
                    <a:lnTo>
                      <a:pt x="466725" y="142875"/>
                    </a:lnTo>
                    <a:lnTo>
                      <a:pt x="358024" y="300206"/>
                    </a:lnTo>
                    <a:lnTo>
                      <a:pt x="0" y="447675"/>
                    </a:lnTo>
                    <a:lnTo>
                      <a:pt x="76200" y="752475"/>
                    </a:lnTo>
                    <a:lnTo>
                      <a:pt x="359696" y="1032043"/>
                    </a:lnTo>
                    <a:lnTo>
                      <a:pt x="516603" y="1258183"/>
                    </a:lnTo>
                    <a:lnTo>
                      <a:pt x="775178" y="1253074"/>
                    </a:lnTo>
                    <a:lnTo>
                      <a:pt x="1152525" y="1295400"/>
                    </a:lnTo>
                    <a:lnTo>
                      <a:pt x="1466850" y="1371600"/>
                    </a:lnTo>
                    <a:lnTo>
                      <a:pt x="1714500" y="1190625"/>
                    </a:lnTo>
                    <a:lnTo>
                      <a:pt x="1805278" y="957726"/>
                    </a:lnTo>
                    <a:lnTo>
                      <a:pt x="2038350" y="838200"/>
                    </a:lnTo>
                    <a:lnTo>
                      <a:pt x="2266950" y="657225"/>
                    </a:lnTo>
                    <a:lnTo>
                      <a:pt x="2152650" y="247650"/>
                    </a:ln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0" name="フリーフォーム: 図形 479">
                <a:extLst>
                  <a:ext uri="{FF2B5EF4-FFF2-40B4-BE49-F238E27FC236}">
                    <a16:creationId xmlns:a16="http://schemas.microsoft.com/office/drawing/2014/main" id="{1531AD2D-5C0A-4998-909D-54BAA4FD236B}"/>
                  </a:ext>
                </a:extLst>
              </p:cNvPr>
              <p:cNvSpPr/>
              <p:nvPr/>
            </p:nvSpPr>
            <p:spPr>
              <a:xfrm>
                <a:off x="676749" y="2175820"/>
                <a:ext cx="2486025" cy="1560178"/>
              </a:xfrm>
              <a:custGeom>
                <a:avLst/>
                <a:gdLst>
                  <a:gd name="connsiteX0" fmla="*/ 95250 w 2419350"/>
                  <a:gd name="connsiteY0" fmla="*/ 409575 h 1266825"/>
                  <a:gd name="connsiteX1" fmla="*/ 552450 w 2419350"/>
                  <a:gd name="connsiteY1" fmla="*/ 342900 h 1266825"/>
                  <a:gd name="connsiteX2" fmla="*/ 695325 w 2419350"/>
                  <a:gd name="connsiteY2" fmla="*/ 152400 h 1266825"/>
                  <a:gd name="connsiteX3" fmla="*/ 1590675 w 2419350"/>
                  <a:gd name="connsiteY3" fmla="*/ 0 h 1266825"/>
                  <a:gd name="connsiteX4" fmla="*/ 2019300 w 2419350"/>
                  <a:gd name="connsiteY4" fmla="*/ 76200 h 1266825"/>
                  <a:gd name="connsiteX5" fmla="*/ 2162175 w 2419350"/>
                  <a:gd name="connsiteY5" fmla="*/ 76200 h 1266825"/>
                  <a:gd name="connsiteX6" fmla="*/ 2352675 w 2419350"/>
                  <a:gd name="connsiteY6" fmla="*/ 180975 h 1266825"/>
                  <a:gd name="connsiteX7" fmla="*/ 2419350 w 2419350"/>
                  <a:gd name="connsiteY7" fmla="*/ 552450 h 1266825"/>
                  <a:gd name="connsiteX8" fmla="*/ 2162175 w 2419350"/>
                  <a:gd name="connsiteY8" fmla="*/ 742950 h 1266825"/>
                  <a:gd name="connsiteX9" fmla="*/ 1866900 w 2419350"/>
                  <a:gd name="connsiteY9" fmla="*/ 809625 h 1266825"/>
                  <a:gd name="connsiteX10" fmla="*/ 1800225 w 2419350"/>
                  <a:gd name="connsiteY10" fmla="*/ 1171575 h 1266825"/>
                  <a:gd name="connsiteX11" fmla="*/ 1581150 w 2419350"/>
                  <a:gd name="connsiteY11" fmla="*/ 1266825 h 1266825"/>
                  <a:gd name="connsiteX12" fmla="*/ 1152525 w 2419350"/>
                  <a:gd name="connsiteY12" fmla="*/ 1181100 h 1266825"/>
                  <a:gd name="connsiteX13" fmla="*/ 685800 w 2419350"/>
                  <a:gd name="connsiteY13" fmla="*/ 1181100 h 1266825"/>
                  <a:gd name="connsiteX14" fmla="*/ 504825 w 2419350"/>
                  <a:gd name="connsiteY14" fmla="*/ 1181100 h 1266825"/>
                  <a:gd name="connsiteX15" fmla="*/ 371475 w 2419350"/>
                  <a:gd name="connsiteY15" fmla="*/ 942975 h 1266825"/>
                  <a:gd name="connsiteX16" fmla="*/ 28575 w 2419350"/>
                  <a:gd name="connsiteY16" fmla="*/ 695325 h 1266825"/>
                  <a:gd name="connsiteX17" fmla="*/ 142875 w 2419350"/>
                  <a:gd name="connsiteY17" fmla="*/ 581025 h 1266825"/>
                  <a:gd name="connsiteX18" fmla="*/ 142875 w 2419350"/>
                  <a:gd name="connsiteY18" fmla="*/ 447675 h 1266825"/>
                  <a:gd name="connsiteX19" fmla="*/ 0 w 2419350"/>
                  <a:gd name="connsiteY19" fmla="*/ 381000 h 1266825"/>
                  <a:gd name="connsiteX20" fmla="*/ 723900 w 2419350"/>
                  <a:gd name="connsiteY20" fmla="*/ 762000 h 1266825"/>
                  <a:gd name="connsiteX0" fmla="*/ 95250 w 2419350"/>
                  <a:gd name="connsiteY0" fmla="*/ 409575 h 1266825"/>
                  <a:gd name="connsiteX1" fmla="*/ 552450 w 2419350"/>
                  <a:gd name="connsiteY1" fmla="*/ 342900 h 1266825"/>
                  <a:gd name="connsiteX2" fmla="*/ 695325 w 2419350"/>
                  <a:gd name="connsiteY2" fmla="*/ 152400 h 1266825"/>
                  <a:gd name="connsiteX3" fmla="*/ 1590675 w 2419350"/>
                  <a:gd name="connsiteY3" fmla="*/ 0 h 1266825"/>
                  <a:gd name="connsiteX4" fmla="*/ 2019300 w 2419350"/>
                  <a:gd name="connsiteY4" fmla="*/ 76200 h 1266825"/>
                  <a:gd name="connsiteX5" fmla="*/ 2162175 w 2419350"/>
                  <a:gd name="connsiteY5" fmla="*/ 76200 h 1266825"/>
                  <a:gd name="connsiteX6" fmla="*/ 2352675 w 2419350"/>
                  <a:gd name="connsiteY6" fmla="*/ 180975 h 1266825"/>
                  <a:gd name="connsiteX7" fmla="*/ 2419350 w 2419350"/>
                  <a:gd name="connsiteY7" fmla="*/ 552450 h 1266825"/>
                  <a:gd name="connsiteX8" fmla="*/ 2162175 w 2419350"/>
                  <a:gd name="connsiteY8" fmla="*/ 742950 h 1266825"/>
                  <a:gd name="connsiteX9" fmla="*/ 1866900 w 2419350"/>
                  <a:gd name="connsiteY9" fmla="*/ 809625 h 1266825"/>
                  <a:gd name="connsiteX10" fmla="*/ 1800225 w 2419350"/>
                  <a:gd name="connsiteY10" fmla="*/ 1171575 h 1266825"/>
                  <a:gd name="connsiteX11" fmla="*/ 1581150 w 2419350"/>
                  <a:gd name="connsiteY11" fmla="*/ 1266825 h 1266825"/>
                  <a:gd name="connsiteX12" fmla="*/ 1152525 w 2419350"/>
                  <a:gd name="connsiteY12" fmla="*/ 1181100 h 1266825"/>
                  <a:gd name="connsiteX13" fmla="*/ 685800 w 2419350"/>
                  <a:gd name="connsiteY13" fmla="*/ 1181100 h 1266825"/>
                  <a:gd name="connsiteX14" fmla="*/ 504825 w 2419350"/>
                  <a:gd name="connsiteY14" fmla="*/ 1181100 h 1266825"/>
                  <a:gd name="connsiteX15" fmla="*/ 371475 w 2419350"/>
                  <a:gd name="connsiteY15" fmla="*/ 942975 h 1266825"/>
                  <a:gd name="connsiteX16" fmla="*/ 28575 w 2419350"/>
                  <a:gd name="connsiteY16" fmla="*/ 695325 h 1266825"/>
                  <a:gd name="connsiteX17" fmla="*/ 142875 w 2419350"/>
                  <a:gd name="connsiteY17" fmla="*/ 581025 h 1266825"/>
                  <a:gd name="connsiteX18" fmla="*/ 142875 w 2419350"/>
                  <a:gd name="connsiteY18" fmla="*/ 447675 h 1266825"/>
                  <a:gd name="connsiteX19" fmla="*/ 0 w 2419350"/>
                  <a:gd name="connsiteY19" fmla="*/ 381000 h 1266825"/>
                  <a:gd name="connsiteX0" fmla="*/ 66675 w 2390775"/>
                  <a:gd name="connsiteY0" fmla="*/ 409575 h 1266825"/>
                  <a:gd name="connsiteX1" fmla="*/ 523875 w 2390775"/>
                  <a:gd name="connsiteY1" fmla="*/ 342900 h 1266825"/>
                  <a:gd name="connsiteX2" fmla="*/ 666750 w 2390775"/>
                  <a:gd name="connsiteY2" fmla="*/ 152400 h 1266825"/>
                  <a:gd name="connsiteX3" fmla="*/ 1562100 w 2390775"/>
                  <a:gd name="connsiteY3" fmla="*/ 0 h 1266825"/>
                  <a:gd name="connsiteX4" fmla="*/ 1990725 w 2390775"/>
                  <a:gd name="connsiteY4" fmla="*/ 76200 h 1266825"/>
                  <a:gd name="connsiteX5" fmla="*/ 2133600 w 2390775"/>
                  <a:gd name="connsiteY5" fmla="*/ 76200 h 1266825"/>
                  <a:gd name="connsiteX6" fmla="*/ 2324100 w 2390775"/>
                  <a:gd name="connsiteY6" fmla="*/ 180975 h 1266825"/>
                  <a:gd name="connsiteX7" fmla="*/ 2390775 w 2390775"/>
                  <a:gd name="connsiteY7" fmla="*/ 552450 h 1266825"/>
                  <a:gd name="connsiteX8" fmla="*/ 2133600 w 2390775"/>
                  <a:gd name="connsiteY8" fmla="*/ 742950 h 1266825"/>
                  <a:gd name="connsiteX9" fmla="*/ 1838325 w 2390775"/>
                  <a:gd name="connsiteY9" fmla="*/ 809625 h 1266825"/>
                  <a:gd name="connsiteX10" fmla="*/ 1771650 w 2390775"/>
                  <a:gd name="connsiteY10" fmla="*/ 1171575 h 1266825"/>
                  <a:gd name="connsiteX11" fmla="*/ 1552575 w 2390775"/>
                  <a:gd name="connsiteY11" fmla="*/ 1266825 h 1266825"/>
                  <a:gd name="connsiteX12" fmla="*/ 1123950 w 2390775"/>
                  <a:gd name="connsiteY12" fmla="*/ 1181100 h 1266825"/>
                  <a:gd name="connsiteX13" fmla="*/ 657225 w 2390775"/>
                  <a:gd name="connsiteY13" fmla="*/ 1181100 h 1266825"/>
                  <a:gd name="connsiteX14" fmla="*/ 476250 w 2390775"/>
                  <a:gd name="connsiteY14" fmla="*/ 1181100 h 1266825"/>
                  <a:gd name="connsiteX15" fmla="*/ 342900 w 2390775"/>
                  <a:gd name="connsiteY15" fmla="*/ 942975 h 1266825"/>
                  <a:gd name="connsiteX16" fmla="*/ 0 w 2390775"/>
                  <a:gd name="connsiteY16" fmla="*/ 695325 h 1266825"/>
                  <a:gd name="connsiteX17" fmla="*/ 114300 w 2390775"/>
                  <a:gd name="connsiteY17" fmla="*/ 581025 h 1266825"/>
                  <a:gd name="connsiteX18" fmla="*/ 114300 w 2390775"/>
                  <a:gd name="connsiteY18" fmla="*/ 447675 h 1266825"/>
                  <a:gd name="connsiteX0" fmla="*/ 66675 w 2390775"/>
                  <a:gd name="connsiteY0" fmla="*/ 409575 h 1266825"/>
                  <a:gd name="connsiteX1" fmla="*/ 523875 w 2390775"/>
                  <a:gd name="connsiteY1" fmla="*/ 342900 h 1266825"/>
                  <a:gd name="connsiteX2" fmla="*/ 666750 w 2390775"/>
                  <a:gd name="connsiteY2" fmla="*/ 152400 h 1266825"/>
                  <a:gd name="connsiteX3" fmla="*/ 1562100 w 2390775"/>
                  <a:gd name="connsiteY3" fmla="*/ 0 h 1266825"/>
                  <a:gd name="connsiteX4" fmla="*/ 1990725 w 2390775"/>
                  <a:gd name="connsiteY4" fmla="*/ 76200 h 1266825"/>
                  <a:gd name="connsiteX5" fmla="*/ 2133600 w 2390775"/>
                  <a:gd name="connsiteY5" fmla="*/ 76200 h 1266825"/>
                  <a:gd name="connsiteX6" fmla="*/ 2324100 w 2390775"/>
                  <a:gd name="connsiteY6" fmla="*/ 180975 h 1266825"/>
                  <a:gd name="connsiteX7" fmla="*/ 2390775 w 2390775"/>
                  <a:gd name="connsiteY7" fmla="*/ 552450 h 1266825"/>
                  <a:gd name="connsiteX8" fmla="*/ 2133600 w 2390775"/>
                  <a:gd name="connsiteY8" fmla="*/ 742950 h 1266825"/>
                  <a:gd name="connsiteX9" fmla="*/ 1838325 w 2390775"/>
                  <a:gd name="connsiteY9" fmla="*/ 809625 h 1266825"/>
                  <a:gd name="connsiteX10" fmla="*/ 1771650 w 2390775"/>
                  <a:gd name="connsiteY10" fmla="*/ 1171575 h 1266825"/>
                  <a:gd name="connsiteX11" fmla="*/ 1552575 w 2390775"/>
                  <a:gd name="connsiteY11" fmla="*/ 1266825 h 1266825"/>
                  <a:gd name="connsiteX12" fmla="*/ 1123950 w 2390775"/>
                  <a:gd name="connsiteY12" fmla="*/ 1181100 h 1266825"/>
                  <a:gd name="connsiteX13" fmla="*/ 657225 w 2390775"/>
                  <a:gd name="connsiteY13" fmla="*/ 1181100 h 1266825"/>
                  <a:gd name="connsiteX14" fmla="*/ 476250 w 2390775"/>
                  <a:gd name="connsiteY14" fmla="*/ 1181100 h 1266825"/>
                  <a:gd name="connsiteX15" fmla="*/ 342900 w 2390775"/>
                  <a:gd name="connsiteY15" fmla="*/ 942975 h 1266825"/>
                  <a:gd name="connsiteX16" fmla="*/ 0 w 2390775"/>
                  <a:gd name="connsiteY16" fmla="*/ 695325 h 1266825"/>
                  <a:gd name="connsiteX17" fmla="*/ 114300 w 2390775"/>
                  <a:gd name="connsiteY17" fmla="*/ 581025 h 1266825"/>
                  <a:gd name="connsiteX0" fmla="*/ 66675 w 2390775"/>
                  <a:gd name="connsiteY0" fmla="*/ 409575 h 1266825"/>
                  <a:gd name="connsiteX1" fmla="*/ 523875 w 2390775"/>
                  <a:gd name="connsiteY1" fmla="*/ 342900 h 1266825"/>
                  <a:gd name="connsiteX2" fmla="*/ 666750 w 2390775"/>
                  <a:gd name="connsiteY2" fmla="*/ 152400 h 1266825"/>
                  <a:gd name="connsiteX3" fmla="*/ 1562100 w 2390775"/>
                  <a:gd name="connsiteY3" fmla="*/ 0 h 1266825"/>
                  <a:gd name="connsiteX4" fmla="*/ 1990725 w 2390775"/>
                  <a:gd name="connsiteY4" fmla="*/ 76200 h 1266825"/>
                  <a:gd name="connsiteX5" fmla="*/ 2133600 w 2390775"/>
                  <a:gd name="connsiteY5" fmla="*/ 76200 h 1266825"/>
                  <a:gd name="connsiteX6" fmla="*/ 2324100 w 2390775"/>
                  <a:gd name="connsiteY6" fmla="*/ 180975 h 1266825"/>
                  <a:gd name="connsiteX7" fmla="*/ 2390775 w 2390775"/>
                  <a:gd name="connsiteY7" fmla="*/ 552450 h 1266825"/>
                  <a:gd name="connsiteX8" fmla="*/ 2133600 w 2390775"/>
                  <a:gd name="connsiteY8" fmla="*/ 742950 h 1266825"/>
                  <a:gd name="connsiteX9" fmla="*/ 1838325 w 2390775"/>
                  <a:gd name="connsiteY9" fmla="*/ 809625 h 1266825"/>
                  <a:gd name="connsiteX10" fmla="*/ 1771650 w 2390775"/>
                  <a:gd name="connsiteY10" fmla="*/ 1171575 h 1266825"/>
                  <a:gd name="connsiteX11" fmla="*/ 1552575 w 2390775"/>
                  <a:gd name="connsiteY11" fmla="*/ 1266825 h 1266825"/>
                  <a:gd name="connsiteX12" fmla="*/ 1123950 w 2390775"/>
                  <a:gd name="connsiteY12" fmla="*/ 1181100 h 1266825"/>
                  <a:gd name="connsiteX13" fmla="*/ 657225 w 2390775"/>
                  <a:gd name="connsiteY13" fmla="*/ 1181100 h 1266825"/>
                  <a:gd name="connsiteX14" fmla="*/ 476250 w 2390775"/>
                  <a:gd name="connsiteY14" fmla="*/ 1181100 h 1266825"/>
                  <a:gd name="connsiteX15" fmla="*/ 342900 w 2390775"/>
                  <a:gd name="connsiteY15" fmla="*/ 942975 h 1266825"/>
                  <a:gd name="connsiteX16" fmla="*/ 0 w 2390775"/>
                  <a:gd name="connsiteY16" fmla="*/ 695325 h 1266825"/>
                  <a:gd name="connsiteX17" fmla="*/ 114300 w 2390775"/>
                  <a:gd name="connsiteY17" fmla="*/ 581025 h 1266825"/>
                  <a:gd name="connsiteX18" fmla="*/ 66675 w 2390775"/>
                  <a:gd name="connsiteY18" fmla="*/ 409575 h 1266825"/>
                  <a:gd name="connsiteX0" fmla="*/ 0 w 2486025"/>
                  <a:gd name="connsiteY0" fmla="*/ 428625 h 1266825"/>
                  <a:gd name="connsiteX1" fmla="*/ 619125 w 2486025"/>
                  <a:gd name="connsiteY1" fmla="*/ 342900 h 1266825"/>
                  <a:gd name="connsiteX2" fmla="*/ 762000 w 2486025"/>
                  <a:gd name="connsiteY2" fmla="*/ 152400 h 1266825"/>
                  <a:gd name="connsiteX3" fmla="*/ 1657350 w 2486025"/>
                  <a:gd name="connsiteY3" fmla="*/ 0 h 1266825"/>
                  <a:gd name="connsiteX4" fmla="*/ 2085975 w 2486025"/>
                  <a:gd name="connsiteY4" fmla="*/ 76200 h 1266825"/>
                  <a:gd name="connsiteX5" fmla="*/ 2228850 w 2486025"/>
                  <a:gd name="connsiteY5" fmla="*/ 76200 h 1266825"/>
                  <a:gd name="connsiteX6" fmla="*/ 2419350 w 2486025"/>
                  <a:gd name="connsiteY6" fmla="*/ 180975 h 1266825"/>
                  <a:gd name="connsiteX7" fmla="*/ 2486025 w 2486025"/>
                  <a:gd name="connsiteY7" fmla="*/ 552450 h 1266825"/>
                  <a:gd name="connsiteX8" fmla="*/ 2228850 w 2486025"/>
                  <a:gd name="connsiteY8" fmla="*/ 742950 h 1266825"/>
                  <a:gd name="connsiteX9" fmla="*/ 1933575 w 2486025"/>
                  <a:gd name="connsiteY9" fmla="*/ 809625 h 1266825"/>
                  <a:gd name="connsiteX10" fmla="*/ 1866900 w 2486025"/>
                  <a:gd name="connsiteY10" fmla="*/ 1171575 h 1266825"/>
                  <a:gd name="connsiteX11" fmla="*/ 1647825 w 2486025"/>
                  <a:gd name="connsiteY11" fmla="*/ 1266825 h 1266825"/>
                  <a:gd name="connsiteX12" fmla="*/ 1219200 w 2486025"/>
                  <a:gd name="connsiteY12" fmla="*/ 1181100 h 1266825"/>
                  <a:gd name="connsiteX13" fmla="*/ 752475 w 2486025"/>
                  <a:gd name="connsiteY13" fmla="*/ 1181100 h 1266825"/>
                  <a:gd name="connsiteX14" fmla="*/ 571500 w 2486025"/>
                  <a:gd name="connsiteY14" fmla="*/ 1181100 h 1266825"/>
                  <a:gd name="connsiteX15" fmla="*/ 438150 w 2486025"/>
                  <a:gd name="connsiteY15" fmla="*/ 942975 h 1266825"/>
                  <a:gd name="connsiteX16" fmla="*/ 95250 w 2486025"/>
                  <a:gd name="connsiteY16" fmla="*/ 695325 h 1266825"/>
                  <a:gd name="connsiteX17" fmla="*/ 209550 w 2486025"/>
                  <a:gd name="connsiteY17" fmla="*/ 581025 h 1266825"/>
                  <a:gd name="connsiteX18" fmla="*/ 0 w 2486025"/>
                  <a:gd name="connsiteY18" fmla="*/ 428625 h 1266825"/>
                  <a:gd name="connsiteX0" fmla="*/ 0 w 2486025"/>
                  <a:gd name="connsiteY0" fmla="*/ 428625 h 1266825"/>
                  <a:gd name="connsiteX1" fmla="*/ 619125 w 2486025"/>
                  <a:gd name="connsiteY1" fmla="*/ 342900 h 1266825"/>
                  <a:gd name="connsiteX2" fmla="*/ 762000 w 2486025"/>
                  <a:gd name="connsiteY2" fmla="*/ 152400 h 1266825"/>
                  <a:gd name="connsiteX3" fmla="*/ 1657350 w 2486025"/>
                  <a:gd name="connsiteY3" fmla="*/ 0 h 1266825"/>
                  <a:gd name="connsiteX4" fmla="*/ 2085975 w 2486025"/>
                  <a:gd name="connsiteY4" fmla="*/ 76200 h 1266825"/>
                  <a:gd name="connsiteX5" fmla="*/ 2228850 w 2486025"/>
                  <a:gd name="connsiteY5" fmla="*/ 76200 h 1266825"/>
                  <a:gd name="connsiteX6" fmla="*/ 2419350 w 2486025"/>
                  <a:gd name="connsiteY6" fmla="*/ 180975 h 1266825"/>
                  <a:gd name="connsiteX7" fmla="*/ 2486025 w 2486025"/>
                  <a:gd name="connsiteY7" fmla="*/ 552450 h 1266825"/>
                  <a:gd name="connsiteX8" fmla="*/ 2228850 w 2486025"/>
                  <a:gd name="connsiteY8" fmla="*/ 742950 h 1266825"/>
                  <a:gd name="connsiteX9" fmla="*/ 1933575 w 2486025"/>
                  <a:gd name="connsiteY9" fmla="*/ 809625 h 1266825"/>
                  <a:gd name="connsiteX10" fmla="*/ 1866900 w 2486025"/>
                  <a:gd name="connsiteY10" fmla="*/ 1171575 h 1266825"/>
                  <a:gd name="connsiteX11" fmla="*/ 1647825 w 2486025"/>
                  <a:gd name="connsiteY11" fmla="*/ 1266825 h 1266825"/>
                  <a:gd name="connsiteX12" fmla="*/ 1219200 w 2486025"/>
                  <a:gd name="connsiteY12" fmla="*/ 1181100 h 1266825"/>
                  <a:gd name="connsiteX13" fmla="*/ 752475 w 2486025"/>
                  <a:gd name="connsiteY13" fmla="*/ 1181100 h 1266825"/>
                  <a:gd name="connsiteX14" fmla="*/ 571500 w 2486025"/>
                  <a:gd name="connsiteY14" fmla="*/ 1181100 h 1266825"/>
                  <a:gd name="connsiteX15" fmla="*/ 438150 w 2486025"/>
                  <a:gd name="connsiteY15" fmla="*/ 942975 h 1266825"/>
                  <a:gd name="connsiteX16" fmla="*/ 95250 w 2486025"/>
                  <a:gd name="connsiteY16" fmla="*/ 695325 h 1266825"/>
                  <a:gd name="connsiteX17" fmla="*/ 133350 w 2486025"/>
                  <a:gd name="connsiteY17" fmla="*/ 609600 h 1266825"/>
                  <a:gd name="connsiteX18" fmla="*/ 0 w 2486025"/>
                  <a:gd name="connsiteY18" fmla="*/ 428625 h 1266825"/>
                  <a:gd name="connsiteX0" fmla="*/ 0 w 2486025"/>
                  <a:gd name="connsiteY0" fmla="*/ 428625 h 1266825"/>
                  <a:gd name="connsiteX1" fmla="*/ 457200 w 2486025"/>
                  <a:gd name="connsiteY1" fmla="*/ 361950 h 1266825"/>
                  <a:gd name="connsiteX2" fmla="*/ 762000 w 2486025"/>
                  <a:gd name="connsiteY2" fmla="*/ 152400 h 1266825"/>
                  <a:gd name="connsiteX3" fmla="*/ 1657350 w 2486025"/>
                  <a:gd name="connsiteY3" fmla="*/ 0 h 1266825"/>
                  <a:gd name="connsiteX4" fmla="*/ 2085975 w 2486025"/>
                  <a:gd name="connsiteY4" fmla="*/ 76200 h 1266825"/>
                  <a:gd name="connsiteX5" fmla="*/ 2228850 w 2486025"/>
                  <a:gd name="connsiteY5" fmla="*/ 76200 h 1266825"/>
                  <a:gd name="connsiteX6" fmla="*/ 2419350 w 2486025"/>
                  <a:gd name="connsiteY6" fmla="*/ 180975 h 1266825"/>
                  <a:gd name="connsiteX7" fmla="*/ 2486025 w 2486025"/>
                  <a:gd name="connsiteY7" fmla="*/ 552450 h 1266825"/>
                  <a:gd name="connsiteX8" fmla="*/ 2228850 w 2486025"/>
                  <a:gd name="connsiteY8" fmla="*/ 742950 h 1266825"/>
                  <a:gd name="connsiteX9" fmla="*/ 1933575 w 2486025"/>
                  <a:gd name="connsiteY9" fmla="*/ 809625 h 1266825"/>
                  <a:gd name="connsiteX10" fmla="*/ 1866900 w 2486025"/>
                  <a:gd name="connsiteY10" fmla="*/ 1171575 h 1266825"/>
                  <a:gd name="connsiteX11" fmla="*/ 1647825 w 2486025"/>
                  <a:gd name="connsiteY11" fmla="*/ 1266825 h 1266825"/>
                  <a:gd name="connsiteX12" fmla="*/ 1219200 w 2486025"/>
                  <a:gd name="connsiteY12" fmla="*/ 1181100 h 1266825"/>
                  <a:gd name="connsiteX13" fmla="*/ 752475 w 2486025"/>
                  <a:gd name="connsiteY13" fmla="*/ 1181100 h 1266825"/>
                  <a:gd name="connsiteX14" fmla="*/ 571500 w 2486025"/>
                  <a:gd name="connsiteY14" fmla="*/ 1181100 h 1266825"/>
                  <a:gd name="connsiteX15" fmla="*/ 438150 w 2486025"/>
                  <a:gd name="connsiteY15" fmla="*/ 942975 h 1266825"/>
                  <a:gd name="connsiteX16" fmla="*/ 95250 w 2486025"/>
                  <a:gd name="connsiteY16" fmla="*/ 695325 h 1266825"/>
                  <a:gd name="connsiteX17" fmla="*/ 133350 w 2486025"/>
                  <a:gd name="connsiteY17" fmla="*/ 609600 h 1266825"/>
                  <a:gd name="connsiteX18" fmla="*/ 0 w 2486025"/>
                  <a:gd name="connsiteY18" fmla="*/ 428625 h 1266825"/>
                  <a:gd name="connsiteX0" fmla="*/ 0 w 2486025"/>
                  <a:gd name="connsiteY0" fmla="*/ 428625 h 1266825"/>
                  <a:gd name="connsiteX1" fmla="*/ 457200 w 2486025"/>
                  <a:gd name="connsiteY1" fmla="*/ 361950 h 1266825"/>
                  <a:gd name="connsiteX2" fmla="*/ 542925 w 2486025"/>
                  <a:gd name="connsiteY2" fmla="*/ 133350 h 1266825"/>
                  <a:gd name="connsiteX3" fmla="*/ 1657350 w 2486025"/>
                  <a:gd name="connsiteY3" fmla="*/ 0 h 1266825"/>
                  <a:gd name="connsiteX4" fmla="*/ 2085975 w 2486025"/>
                  <a:gd name="connsiteY4" fmla="*/ 76200 h 1266825"/>
                  <a:gd name="connsiteX5" fmla="*/ 2228850 w 2486025"/>
                  <a:gd name="connsiteY5" fmla="*/ 76200 h 1266825"/>
                  <a:gd name="connsiteX6" fmla="*/ 2419350 w 2486025"/>
                  <a:gd name="connsiteY6" fmla="*/ 180975 h 1266825"/>
                  <a:gd name="connsiteX7" fmla="*/ 2486025 w 2486025"/>
                  <a:gd name="connsiteY7" fmla="*/ 552450 h 1266825"/>
                  <a:gd name="connsiteX8" fmla="*/ 2228850 w 2486025"/>
                  <a:gd name="connsiteY8" fmla="*/ 742950 h 1266825"/>
                  <a:gd name="connsiteX9" fmla="*/ 1933575 w 2486025"/>
                  <a:gd name="connsiteY9" fmla="*/ 809625 h 1266825"/>
                  <a:gd name="connsiteX10" fmla="*/ 1866900 w 2486025"/>
                  <a:gd name="connsiteY10" fmla="*/ 1171575 h 1266825"/>
                  <a:gd name="connsiteX11" fmla="*/ 1647825 w 2486025"/>
                  <a:gd name="connsiteY11" fmla="*/ 1266825 h 1266825"/>
                  <a:gd name="connsiteX12" fmla="*/ 1219200 w 2486025"/>
                  <a:gd name="connsiteY12" fmla="*/ 1181100 h 1266825"/>
                  <a:gd name="connsiteX13" fmla="*/ 752475 w 2486025"/>
                  <a:gd name="connsiteY13" fmla="*/ 1181100 h 1266825"/>
                  <a:gd name="connsiteX14" fmla="*/ 571500 w 2486025"/>
                  <a:gd name="connsiteY14" fmla="*/ 1181100 h 1266825"/>
                  <a:gd name="connsiteX15" fmla="*/ 438150 w 2486025"/>
                  <a:gd name="connsiteY15" fmla="*/ 942975 h 1266825"/>
                  <a:gd name="connsiteX16" fmla="*/ 95250 w 2486025"/>
                  <a:gd name="connsiteY16" fmla="*/ 695325 h 1266825"/>
                  <a:gd name="connsiteX17" fmla="*/ 133350 w 2486025"/>
                  <a:gd name="connsiteY17" fmla="*/ 609600 h 1266825"/>
                  <a:gd name="connsiteX18" fmla="*/ 0 w 2486025"/>
                  <a:gd name="connsiteY18" fmla="*/ 428625 h 1266825"/>
                  <a:gd name="connsiteX0" fmla="*/ 0 w 2486025"/>
                  <a:gd name="connsiteY0" fmla="*/ 428625 h 1266825"/>
                  <a:gd name="connsiteX1" fmla="*/ 457200 w 2486025"/>
                  <a:gd name="connsiteY1" fmla="*/ 361950 h 1266825"/>
                  <a:gd name="connsiteX2" fmla="*/ 542925 w 2486025"/>
                  <a:gd name="connsiteY2" fmla="*/ 133350 h 1266825"/>
                  <a:gd name="connsiteX3" fmla="*/ 1657350 w 2486025"/>
                  <a:gd name="connsiteY3" fmla="*/ 0 h 1266825"/>
                  <a:gd name="connsiteX4" fmla="*/ 2085975 w 2486025"/>
                  <a:gd name="connsiteY4" fmla="*/ 76200 h 1266825"/>
                  <a:gd name="connsiteX5" fmla="*/ 2228850 w 2486025"/>
                  <a:gd name="connsiteY5" fmla="*/ 76200 h 1266825"/>
                  <a:gd name="connsiteX6" fmla="*/ 2419350 w 2486025"/>
                  <a:gd name="connsiteY6" fmla="*/ 180975 h 1266825"/>
                  <a:gd name="connsiteX7" fmla="*/ 2486025 w 2486025"/>
                  <a:gd name="connsiteY7" fmla="*/ 552450 h 1266825"/>
                  <a:gd name="connsiteX8" fmla="*/ 2228850 w 2486025"/>
                  <a:gd name="connsiteY8" fmla="*/ 742950 h 1266825"/>
                  <a:gd name="connsiteX9" fmla="*/ 1981200 w 2486025"/>
                  <a:gd name="connsiteY9" fmla="*/ 856029 h 1266825"/>
                  <a:gd name="connsiteX10" fmla="*/ 1866900 w 2486025"/>
                  <a:gd name="connsiteY10" fmla="*/ 1171575 h 1266825"/>
                  <a:gd name="connsiteX11" fmla="*/ 1647825 w 2486025"/>
                  <a:gd name="connsiteY11" fmla="*/ 1266825 h 1266825"/>
                  <a:gd name="connsiteX12" fmla="*/ 1219200 w 2486025"/>
                  <a:gd name="connsiteY12" fmla="*/ 1181100 h 1266825"/>
                  <a:gd name="connsiteX13" fmla="*/ 752475 w 2486025"/>
                  <a:gd name="connsiteY13" fmla="*/ 1181100 h 1266825"/>
                  <a:gd name="connsiteX14" fmla="*/ 571500 w 2486025"/>
                  <a:gd name="connsiteY14" fmla="*/ 1181100 h 1266825"/>
                  <a:gd name="connsiteX15" fmla="*/ 438150 w 2486025"/>
                  <a:gd name="connsiteY15" fmla="*/ 942975 h 1266825"/>
                  <a:gd name="connsiteX16" fmla="*/ 95250 w 2486025"/>
                  <a:gd name="connsiteY16" fmla="*/ 695325 h 1266825"/>
                  <a:gd name="connsiteX17" fmla="*/ 133350 w 2486025"/>
                  <a:gd name="connsiteY17" fmla="*/ 609600 h 1266825"/>
                  <a:gd name="connsiteX18" fmla="*/ 0 w 2486025"/>
                  <a:gd name="connsiteY18" fmla="*/ 428625 h 1266825"/>
                  <a:gd name="connsiteX0" fmla="*/ 0 w 2486025"/>
                  <a:gd name="connsiteY0" fmla="*/ 428625 h 1266825"/>
                  <a:gd name="connsiteX1" fmla="*/ 457200 w 2486025"/>
                  <a:gd name="connsiteY1" fmla="*/ 361950 h 1266825"/>
                  <a:gd name="connsiteX2" fmla="*/ 542925 w 2486025"/>
                  <a:gd name="connsiteY2" fmla="*/ 133350 h 1266825"/>
                  <a:gd name="connsiteX3" fmla="*/ 1657350 w 2486025"/>
                  <a:gd name="connsiteY3" fmla="*/ 0 h 1266825"/>
                  <a:gd name="connsiteX4" fmla="*/ 2085975 w 2486025"/>
                  <a:gd name="connsiteY4" fmla="*/ 76200 h 1266825"/>
                  <a:gd name="connsiteX5" fmla="*/ 2228850 w 2486025"/>
                  <a:gd name="connsiteY5" fmla="*/ 76200 h 1266825"/>
                  <a:gd name="connsiteX6" fmla="*/ 2419350 w 2486025"/>
                  <a:gd name="connsiteY6" fmla="*/ 180975 h 1266825"/>
                  <a:gd name="connsiteX7" fmla="*/ 2486025 w 2486025"/>
                  <a:gd name="connsiteY7" fmla="*/ 552450 h 1266825"/>
                  <a:gd name="connsiteX8" fmla="*/ 2295525 w 2486025"/>
                  <a:gd name="connsiteY8" fmla="*/ 773887 h 1266825"/>
                  <a:gd name="connsiteX9" fmla="*/ 1981200 w 2486025"/>
                  <a:gd name="connsiteY9" fmla="*/ 856029 h 1266825"/>
                  <a:gd name="connsiteX10" fmla="*/ 1866900 w 2486025"/>
                  <a:gd name="connsiteY10" fmla="*/ 1171575 h 1266825"/>
                  <a:gd name="connsiteX11" fmla="*/ 1647825 w 2486025"/>
                  <a:gd name="connsiteY11" fmla="*/ 1266825 h 1266825"/>
                  <a:gd name="connsiteX12" fmla="*/ 1219200 w 2486025"/>
                  <a:gd name="connsiteY12" fmla="*/ 1181100 h 1266825"/>
                  <a:gd name="connsiteX13" fmla="*/ 752475 w 2486025"/>
                  <a:gd name="connsiteY13" fmla="*/ 1181100 h 1266825"/>
                  <a:gd name="connsiteX14" fmla="*/ 571500 w 2486025"/>
                  <a:gd name="connsiteY14" fmla="*/ 1181100 h 1266825"/>
                  <a:gd name="connsiteX15" fmla="*/ 438150 w 2486025"/>
                  <a:gd name="connsiteY15" fmla="*/ 942975 h 1266825"/>
                  <a:gd name="connsiteX16" fmla="*/ 95250 w 2486025"/>
                  <a:gd name="connsiteY16" fmla="*/ 695325 h 1266825"/>
                  <a:gd name="connsiteX17" fmla="*/ 133350 w 2486025"/>
                  <a:gd name="connsiteY17" fmla="*/ 609600 h 1266825"/>
                  <a:gd name="connsiteX18" fmla="*/ 0 w 2486025"/>
                  <a:gd name="connsiteY18" fmla="*/ 428625 h 1266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486025" h="1266825">
                    <a:moveTo>
                      <a:pt x="0" y="428625"/>
                    </a:moveTo>
                    <a:lnTo>
                      <a:pt x="457200" y="361950"/>
                    </a:lnTo>
                    <a:lnTo>
                      <a:pt x="542925" y="133350"/>
                    </a:lnTo>
                    <a:lnTo>
                      <a:pt x="1657350" y="0"/>
                    </a:lnTo>
                    <a:lnTo>
                      <a:pt x="2085975" y="76200"/>
                    </a:lnTo>
                    <a:lnTo>
                      <a:pt x="2228850" y="76200"/>
                    </a:lnTo>
                    <a:lnTo>
                      <a:pt x="2419350" y="180975"/>
                    </a:lnTo>
                    <a:lnTo>
                      <a:pt x="2486025" y="552450"/>
                    </a:lnTo>
                    <a:lnTo>
                      <a:pt x="2295525" y="773887"/>
                    </a:lnTo>
                    <a:lnTo>
                      <a:pt x="1981200" y="856029"/>
                    </a:lnTo>
                    <a:lnTo>
                      <a:pt x="1866900" y="1171575"/>
                    </a:lnTo>
                    <a:lnTo>
                      <a:pt x="1647825" y="1266825"/>
                    </a:lnTo>
                    <a:lnTo>
                      <a:pt x="1219200" y="1181100"/>
                    </a:lnTo>
                    <a:lnTo>
                      <a:pt x="752475" y="1181100"/>
                    </a:lnTo>
                    <a:lnTo>
                      <a:pt x="571500" y="1181100"/>
                    </a:lnTo>
                    <a:lnTo>
                      <a:pt x="438150" y="942975"/>
                    </a:lnTo>
                    <a:lnTo>
                      <a:pt x="95250" y="695325"/>
                    </a:lnTo>
                    <a:lnTo>
                      <a:pt x="133350" y="609600"/>
                    </a:lnTo>
                    <a:lnTo>
                      <a:pt x="0" y="428625"/>
                    </a:ln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65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1" name="楕円 480">
                <a:extLst>
                  <a:ext uri="{FF2B5EF4-FFF2-40B4-BE49-F238E27FC236}">
                    <a16:creationId xmlns:a16="http://schemas.microsoft.com/office/drawing/2014/main" id="{72761D44-BF42-42EF-836A-30873B2955D6}"/>
                  </a:ext>
                </a:extLst>
              </p:cNvPr>
              <p:cNvSpPr/>
              <p:nvPr/>
            </p:nvSpPr>
            <p:spPr>
              <a:xfrm rot="1389958">
                <a:off x="1687796" y="2236935"/>
                <a:ext cx="1026158" cy="1257920"/>
              </a:xfrm>
              <a:prstGeom prst="ellipse">
                <a:avLst/>
              </a:prstGeom>
              <a:pattFill prst="lgConfetti">
                <a:fgClr>
                  <a:srgbClr val="FFC000">
                    <a:lumMod val="20000"/>
                    <a:lumOff val="80000"/>
                  </a:srgbClr>
                </a:fgClr>
                <a:bgClr>
                  <a:srgbClr val="FFC000">
                    <a:lumMod val="60000"/>
                    <a:lumOff val="4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2" name="月 481">
                <a:extLst>
                  <a:ext uri="{FF2B5EF4-FFF2-40B4-BE49-F238E27FC236}">
                    <a16:creationId xmlns:a16="http://schemas.microsoft.com/office/drawing/2014/main" id="{E94C0796-B118-497C-B0C3-93A4CB3F189E}"/>
                  </a:ext>
                </a:extLst>
              </p:cNvPr>
              <p:cNvSpPr/>
              <p:nvPr/>
            </p:nvSpPr>
            <p:spPr>
              <a:xfrm>
                <a:off x="1376863" y="2509195"/>
                <a:ext cx="338112" cy="1087514"/>
              </a:xfrm>
              <a:prstGeom prst="moon">
                <a:avLst>
                  <a:gd name="adj" fmla="val 30182"/>
                </a:avLst>
              </a:prstGeom>
              <a:solidFill>
                <a:sysClr val="window" lastClr="FFFFFF">
                  <a:lumMod val="50000"/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3" name="月 482">
                <a:extLst>
                  <a:ext uri="{FF2B5EF4-FFF2-40B4-BE49-F238E27FC236}">
                    <a16:creationId xmlns:a16="http://schemas.microsoft.com/office/drawing/2014/main" id="{1FF86727-87D5-4637-A251-E7817FCD9811}"/>
                  </a:ext>
                </a:extLst>
              </p:cNvPr>
              <p:cNvSpPr/>
              <p:nvPr/>
            </p:nvSpPr>
            <p:spPr>
              <a:xfrm rot="1916568">
                <a:off x="1183332" y="2203895"/>
                <a:ext cx="364248" cy="1097701"/>
              </a:xfrm>
              <a:prstGeom prst="moon">
                <a:avLst>
                  <a:gd name="adj" fmla="val 30182"/>
                </a:avLst>
              </a:prstGeom>
              <a:solidFill>
                <a:sysClr val="window" lastClr="FFFFFF">
                  <a:lumMod val="50000"/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4" name="楕円 483">
                <a:extLst>
                  <a:ext uri="{FF2B5EF4-FFF2-40B4-BE49-F238E27FC236}">
                    <a16:creationId xmlns:a16="http://schemas.microsoft.com/office/drawing/2014/main" id="{0AB3D3A4-9D02-4170-B373-E8DDA0DB6EC6}"/>
                  </a:ext>
                </a:extLst>
              </p:cNvPr>
              <p:cNvSpPr/>
              <p:nvPr/>
            </p:nvSpPr>
            <p:spPr>
              <a:xfrm rot="3700064">
                <a:off x="2360892" y="2292769"/>
                <a:ext cx="173663" cy="332968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5" name="楕円 484">
                <a:extLst>
                  <a:ext uri="{FF2B5EF4-FFF2-40B4-BE49-F238E27FC236}">
                    <a16:creationId xmlns:a16="http://schemas.microsoft.com/office/drawing/2014/main" id="{2089494D-7FDE-4EE9-B0CD-EABA9248139D}"/>
                  </a:ext>
                </a:extLst>
              </p:cNvPr>
              <p:cNvSpPr/>
              <p:nvPr/>
            </p:nvSpPr>
            <p:spPr>
              <a:xfrm rot="3700064">
                <a:off x="2435187" y="2439454"/>
                <a:ext cx="173663" cy="332968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6" name="楕円 485">
                <a:extLst>
                  <a:ext uri="{FF2B5EF4-FFF2-40B4-BE49-F238E27FC236}">
                    <a16:creationId xmlns:a16="http://schemas.microsoft.com/office/drawing/2014/main" id="{D0965393-A8C3-48E7-A6FC-9F01BCDC2C68}"/>
                  </a:ext>
                </a:extLst>
              </p:cNvPr>
              <p:cNvSpPr/>
              <p:nvPr/>
            </p:nvSpPr>
            <p:spPr>
              <a:xfrm rot="1389958">
                <a:off x="1698430" y="2323300"/>
                <a:ext cx="914271" cy="1095368"/>
              </a:xfrm>
              <a:prstGeom prst="ellipse">
                <a:avLst/>
              </a:prstGeom>
              <a:pattFill prst="lgConfetti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7" name="楕円 486">
                <a:extLst>
                  <a:ext uri="{FF2B5EF4-FFF2-40B4-BE49-F238E27FC236}">
                    <a16:creationId xmlns:a16="http://schemas.microsoft.com/office/drawing/2014/main" id="{04475F54-42CD-4432-ACD9-8079FAD2FBC6}"/>
                  </a:ext>
                </a:extLst>
              </p:cNvPr>
              <p:cNvSpPr/>
              <p:nvPr/>
            </p:nvSpPr>
            <p:spPr>
              <a:xfrm rot="1389958">
                <a:off x="1806142" y="2543920"/>
                <a:ext cx="534578" cy="640466"/>
              </a:xfrm>
              <a:prstGeom prst="ellipse">
                <a:avLst/>
              </a:prstGeom>
              <a:pattFill prst="lgConfetti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8" name="楕円 487">
                <a:extLst>
                  <a:ext uri="{FF2B5EF4-FFF2-40B4-BE49-F238E27FC236}">
                    <a16:creationId xmlns:a16="http://schemas.microsoft.com/office/drawing/2014/main" id="{B7CC8F37-3834-4156-8CD9-F278CB2ABDB4}"/>
                  </a:ext>
                </a:extLst>
              </p:cNvPr>
              <p:cNvSpPr/>
              <p:nvPr/>
            </p:nvSpPr>
            <p:spPr>
              <a:xfrm rot="1389958">
                <a:off x="1843622" y="2680117"/>
                <a:ext cx="307218" cy="368072"/>
              </a:xfrm>
              <a:prstGeom prst="ellipse">
                <a:avLst/>
              </a:prstGeom>
              <a:pattFill prst="lgConfetti">
                <a:fgClr>
                  <a:srgbClr val="FFC00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9" name="フリーフォーム: 図形 488">
                <a:extLst>
                  <a:ext uri="{FF2B5EF4-FFF2-40B4-BE49-F238E27FC236}">
                    <a16:creationId xmlns:a16="http://schemas.microsoft.com/office/drawing/2014/main" id="{43CB8274-9036-45E4-A09E-B18EAC19BB4A}"/>
                  </a:ext>
                </a:extLst>
              </p:cNvPr>
              <p:cNvSpPr/>
              <p:nvPr/>
            </p:nvSpPr>
            <p:spPr>
              <a:xfrm rot="1389958">
                <a:off x="1696951" y="2192266"/>
                <a:ext cx="740899" cy="1245999"/>
              </a:xfrm>
              <a:custGeom>
                <a:avLst/>
                <a:gdLst>
                  <a:gd name="connsiteX0" fmla="*/ 313365 w 740899"/>
                  <a:gd name="connsiteY0" fmla="*/ 37506 h 1245999"/>
                  <a:gd name="connsiteX1" fmla="*/ 409676 w 740899"/>
                  <a:gd name="connsiteY1" fmla="*/ 857 h 1245999"/>
                  <a:gd name="connsiteX2" fmla="*/ 416613 w 740899"/>
                  <a:gd name="connsiteY2" fmla="*/ 0 h 1245999"/>
                  <a:gd name="connsiteX3" fmla="*/ 357565 w 740899"/>
                  <a:gd name="connsiteY3" fmla="*/ 39289 h 1245999"/>
                  <a:gd name="connsiteX4" fmla="*/ 131354 w 740899"/>
                  <a:gd name="connsiteY4" fmla="*/ 560832 h 1245999"/>
                  <a:gd name="connsiteX5" fmla="*/ 644433 w 740899"/>
                  <a:gd name="connsiteY5" fmla="*/ 1189792 h 1245999"/>
                  <a:gd name="connsiteX6" fmla="*/ 740899 w 740899"/>
                  <a:gd name="connsiteY6" fmla="*/ 1177871 h 1245999"/>
                  <a:gd name="connsiteX7" fmla="*/ 712793 w 740899"/>
                  <a:gd name="connsiteY7" fmla="*/ 1196572 h 1245999"/>
                  <a:gd name="connsiteX8" fmla="*/ 513079 w 740899"/>
                  <a:gd name="connsiteY8" fmla="*/ 1245999 h 1245999"/>
                  <a:gd name="connsiteX9" fmla="*/ 0 w 740899"/>
                  <a:gd name="connsiteY9" fmla="*/ 617039 h 1245999"/>
                  <a:gd name="connsiteX10" fmla="*/ 313365 w 740899"/>
                  <a:gd name="connsiteY10" fmla="*/ 37506 h 1245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40899" h="1245999">
                    <a:moveTo>
                      <a:pt x="313365" y="37506"/>
                    </a:moveTo>
                    <a:cubicBezTo>
                      <a:pt x="344057" y="21592"/>
                      <a:pt x="376276" y="9235"/>
                      <a:pt x="409676" y="857"/>
                    </a:cubicBezTo>
                    <a:lnTo>
                      <a:pt x="416613" y="0"/>
                    </a:lnTo>
                    <a:lnTo>
                      <a:pt x="357565" y="39289"/>
                    </a:lnTo>
                    <a:cubicBezTo>
                      <a:pt x="221085" y="152317"/>
                      <a:pt x="131354" y="343729"/>
                      <a:pt x="131354" y="560832"/>
                    </a:cubicBezTo>
                    <a:cubicBezTo>
                      <a:pt x="131354" y="908197"/>
                      <a:pt x="361067" y="1189792"/>
                      <a:pt x="644433" y="1189792"/>
                    </a:cubicBezTo>
                    <a:lnTo>
                      <a:pt x="740899" y="1177871"/>
                    </a:lnTo>
                    <a:lnTo>
                      <a:pt x="712793" y="1196572"/>
                    </a:lnTo>
                    <a:cubicBezTo>
                      <a:pt x="651409" y="1228399"/>
                      <a:pt x="583920" y="1245999"/>
                      <a:pt x="513079" y="1245999"/>
                    </a:cubicBezTo>
                    <a:cubicBezTo>
                      <a:pt x="229713" y="1245999"/>
                      <a:pt x="0" y="964404"/>
                      <a:pt x="0" y="617039"/>
                    </a:cubicBezTo>
                    <a:cubicBezTo>
                      <a:pt x="0" y="356515"/>
                      <a:pt x="129214" y="132987"/>
                      <a:pt x="313365" y="37506"/>
                    </a:cubicBez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604" name="テキスト ボックス 603">
            <a:extLst>
              <a:ext uri="{FF2B5EF4-FFF2-40B4-BE49-F238E27FC236}">
                <a16:creationId xmlns:a16="http://schemas.microsoft.com/office/drawing/2014/main" id="{18641A4A-F569-4D72-ADE1-00403D93E645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びわ</a:t>
            </a:r>
          </a:p>
        </p:txBody>
      </p:sp>
      <p:sp>
        <p:nvSpPr>
          <p:cNvPr id="605" name="テキスト ボックス 604">
            <a:extLst>
              <a:ext uri="{FF2B5EF4-FFF2-40B4-BE49-F238E27FC236}">
                <a16:creationId xmlns:a16="http://schemas.microsoft.com/office/drawing/2014/main" id="{5D03942E-8733-469A-B33E-51EC2BA57AF0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雲仙温泉</a:t>
            </a:r>
          </a:p>
        </p:txBody>
      </p:sp>
      <p:grpSp>
        <p:nvGrpSpPr>
          <p:cNvPr id="606" name="グループ化 605">
            <a:extLst>
              <a:ext uri="{FF2B5EF4-FFF2-40B4-BE49-F238E27FC236}">
                <a16:creationId xmlns:a16="http://schemas.microsoft.com/office/drawing/2014/main" id="{8A2CB669-B825-4347-9C47-94D711A19DCB}"/>
              </a:ext>
            </a:extLst>
          </p:cNvPr>
          <p:cNvGrpSpPr/>
          <p:nvPr/>
        </p:nvGrpSpPr>
        <p:grpSpPr>
          <a:xfrm>
            <a:off x="6797159" y="4127566"/>
            <a:ext cx="2236232" cy="1977866"/>
            <a:chOff x="2313094" y="4734228"/>
            <a:chExt cx="1538595" cy="1360831"/>
          </a:xfrm>
        </p:grpSpPr>
        <p:sp>
          <p:nvSpPr>
            <p:cNvPr id="607" name="楕円 606">
              <a:extLst>
                <a:ext uri="{FF2B5EF4-FFF2-40B4-BE49-F238E27FC236}">
                  <a16:creationId xmlns:a16="http://schemas.microsoft.com/office/drawing/2014/main" id="{FC8B6977-4F33-4EDF-A48F-6A93D628B1FF}"/>
                </a:ext>
              </a:extLst>
            </p:cNvPr>
            <p:cNvSpPr/>
            <p:nvPr/>
          </p:nvSpPr>
          <p:spPr bwMode="auto">
            <a:xfrm>
              <a:off x="2313094" y="5276850"/>
              <a:ext cx="1538595" cy="818209"/>
            </a:xfrm>
            <a:prstGeom prst="ellipse">
              <a:avLst/>
            </a:prstGeom>
            <a:solidFill>
              <a:srgbClr val="00B0F0">
                <a:alpha val="70000"/>
              </a:srgbClr>
            </a:solidFill>
            <a:ln w="127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608" name="グループ化 607">
              <a:extLst>
                <a:ext uri="{FF2B5EF4-FFF2-40B4-BE49-F238E27FC236}">
                  <a16:creationId xmlns:a16="http://schemas.microsoft.com/office/drawing/2014/main" id="{179056E5-D833-45C5-ADCC-30F62EABFD1A}"/>
                </a:ext>
              </a:extLst>
            </p:cNvPr>
            <p:cNvGrpSpPr/>
            <p:nvPr/>
          </p:nvGrpSpPr>
          <p:grpSpPr>
            <a:xfrm>
              <a:off x="2810276" y="5386977"/>
              <a:ext cx="528383" cy="306879"/>
              <a:chOff x="2810276" y="3408832"/>
              <a:chExt cx="528383" cy="306879"/>
            </a:xfrm>
          </p:grpSpPr>
          <p:sp>
            <p:nvSpPr>
              <p:cNvPr id="653" name="楕円 652">
                <a:extLst>
                  <a:ext uri="{FF2B5EF4-FFF2-40B4-BE49-F238E27FC236}">
                    <a16:creationId xmlns:a16="http://schemas.microsoft.com/office/drawing/2014/main" id="{131E49EE-EADE-463E-8839-30E3B0BC359E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ysClr val="windowText" lastClr="000000">
                  <a:alpha val="70000"/>
                </a:sys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54" name="フリーフォーム: 図形 653">
                <a:extLst>
                  <a:ext uri="{FF2B5EF4-FFF2-40B4-BE49-F238E27FC236}">
                    <a16:creationId xmlns:a16="http://schemas.microsoft.com/office/drawing/2014/main" id="{C9A89EE0-8159-4DB3-A4FE-91DCA5A6B554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655" name="グループ化 654">
                <a:extLst>
                  <a:ext uri="{FF2B5EF4-FFF2-40B4-BE49-F238E27FC236}">
                    <a16:creationId xmlns:a16="http://schemas.microsoft.com/office/drawing/2014/main" id="{707C5AB4-58FB-4CC7-88DF-F024FE4B137E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656" name="月 655">
                  <a:extLst>
                    <a:ext uri="{FF2B5EF4-FFF2-40B4-BE49-F238E27FC236}">
                      <a16:creationId xmlns:a16="http://schemas.microsoft.com/office/drawing/2014/main" id="{260BE120-7C75-43F6-ABA5-B2EB55D53E2D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57" name="月 656">
                  <a:extLst>
                    <a:ext uri="{FF2B5EF4-FFF2-40B4-BE49-F238E27FC236}">
                      <a16:creationId xmlns:a16="http://schemas.microsoft.com/office/drawing/2014/main" id="{70B8F11D-EF82-42AB-89C8-A60D63970298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609" name="グループ化 608">
              <a:extLst>
                <a:ext uri="{FF2B5EF4-FFF2-40B4-BE49-F238E27FC236}">
                  <a16:creationId xmlns:a16="http://schemas.microsoft.com/office/drawing/2014/main" id="{4D157820-C4BC-4EAC-9CFA-05FAAF3EBFDE}"/>
                </a:ext>
              </a:extLst>
            </p:cNvPr>
            <p:cNvGrpSpPr/>
            <p:nvPr/>
          </p:nvGrpSpPr>
          <p:grpSpPr>
            <a:xfrm>
              <a:off x="2773116" y="4783956"/>
              <a:ext cx="602702" cy="657745"/>
              <a:chOff x="703823" y="4649208"/>
              <a:chExt cx="719603" cy="785322"/>
            </a:xfrm>
          </p:grpSpPr>
          <p:grpSp>
            <p:nvGrpSpPr>
              <p:cNvPr id="638" name="グループ化 637">
                <a:extLst>
                  <a:ext uri="{FF2B5EF4-FFF2-40B4-BE49-F238E27FC236}">
                    <a16:creationId xmlns:a16="http://schemas.microsoft.com/office/drawing/2014/main" id="{5047DDBD-4718-48C7-B7F6-0A1E6565E3B6}"/>
                  </a:ext>
                </a:extLst>
              </p:cNvPr>
              <p:cNvGrpSpPr/>
              <p:nvPr/>
            </p:nvGrpSpPr>
            <p:grpSpPr>
              <a:xfrm>
                <a:off x="774102" y="4649208"/>
                <a:ext cx="579044" cy="593243"/>
                <a:chOff x="774102" y="4649208"/>
                <a:chExt cx="579044" cy="593243"/>
              </a:xfrm>
            </p:grpSpPr>
            <p:sp>
              <p:nvSpPr>
                <p:cNvPr id="649" name="円/楕円 834">
                  <a:extLst>
                    <a:ext uri="{FF2B5EF4-FFF2-40B4-BE49-F238E27FC236}">
                      <a16:creationId xmlns:a16="http://schemas.microsoft.com/office/drawing/2014/main" id="{31065F19-BA99-42C9-80F4-501DFEC2BFEF}"/>
                    </a:ext>
                  </a:extLst>
                </p:cNvPr>
                <p:cNvSpPr/>
                <p:nvPr/>
              </p:nvSpPr>
              <p:spPr>
                <a:xfrm>
                  <a:off x="827461" y="4649208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0" name="円/楕円 835">
                  <a:extLst>
                    <a:ext uri="{FF2B5EF4-FFF2-40B4-BE49-F238E27FC236}">
                      <a16:creationId xmlns:a16="http://schemas.microsoft.com/office/drawing/2014/main" id="{45B371AA-0557-4723-AA06-37467A158FB1}"/>
                    </a:ext>
                  </a:extLst>
                </p:cNvPr>
                <p:cNvSpPr/>
                <p:nvPr/>
              </p:nvSpPr>
              <p:spPr>
                <a:xfrm>
                  <a:off x="774102" y="4649208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1" name="円/楕円 836">
                  <a:extLst>
                    <a:ext uri="{FF2B5EF4-FFF2-40B4-BE49-F238E27FC236}">
                      <a16:creationId xmlns:a16="http://schemas.microsoft.com/office/drawing/2014/main" id="{6DDC4990-10BB-42F2-AEF2-7E322CD77584}"/>
                    </a:ext>
                  </a:extLst>
                </p:cNvPr>
                <p:cNvSpPr/>
                <p:nvPr/>
              </p:nvSpPr>
              <p:spPr>
                <a:xfrm>
                  <a:off x="827461" y="4693407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2" name="円/楕円 837">
                  <a:extLst>
                    <a:ext uri="{FF2B5EF4-FFF2-40B4-BE49-F238E27FC236}">
                      <a16:creationId xmlns:a16="http://schemas.microsoft.com/office/drawing/2014/main" id="{EEC803D1-32AE-4793-A5D2-439079D519A9}"/>
                    </a:ext>
                  </a:extLst>
                </p:cNvPr>
                <p:cNvSpPr/>
                <p:nvPr/>
              </p:nvSpPr>
              <p:spPr>
                <a:xfrm>
                  <a:off x="774102" y="4693407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39" name="グループ化 638">
                <a:extLst>
                  <a:ext uri="{FF2B5EF4-FFF2-40B4-BE49-F238E27FC236}">
                    <a16:creationId xmlns:a16="http://schemas.microsoft.com/office/drawing/2014/main" id="{CFF459F0-46F3-4AEE-A687-1CA2E3FF7F55}"/>
                  </a:ext>
                </a:extLst>
              </p:cNvPr>
              <p:cNvGrpSpPr/>
              <p:nvPr/>
            </p:nvGrpSpPr>
            <p:grpSpPr>
              <a:xfrm>
                <a:off x="703823" y="4986916"/>
                <a:ext cx="719603" cy="214314"/>
                <a:chOff x="703823" y="4986916"/>
                <a:chExt cx="719603" cy="214314"/>
              </a:xfrm>
            </p:grpSpPr>
            <p:sp>
              <p:nvSpPr>
                <p:cNvPr id="647" name="円/楕円 838">
                  <a:extLst>
                    <a:ext uri="{FF2B5EF4-FFF2-40B4-BE49-F238E27FC236}">
                      <a16:creationId xmlns:a16="http://schemas.microsoft.com/office/drawing/2014/main" id="{D773EA00-7CDF-4684-9879-B97D7B10B7BA}"/>
                    </a:ext>
                  </a:extLst>
                </p:cNvPr>
                <p:cNvSpPr/>
                <p:nvPr/>
              </p:nvSpPr>
              <p:spPr>
                <a:xfrm rot="20700000">
                  <a:off x="703823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8" name="円/楕円 839">
                  <a:extLst>
                    <a:ext uri="{FF2B5EF4-FFF2-40B4-BE49-F238E27FC236}">
                      <a16:creationId xmlns:a16="http://schemas.microsoft.com/office/drawing/2014/main" id="{39A270B2-8CD0-4DBA-904F-89AA8C3BCEB8}"/>
                    </a:ext>
                  </a:extLst>
                </p:cNvPr>
                <p:cNvSpPr/>
                <p:nvPr/>
              </p:nvSpPr>
              <p:spPr>
                <a:xfrm rot="900000" flipH="1">
                  <a:off x="1248491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40" name="円/楕円 840">
                <a:extLst>
                  <a:ext uri="{FF2B5EF4-FFF2-40B4-BE49-F238E27FC236}">
                    <a16:creationId xmlns:a16="http://schemas.microsoft.com/office/drawing/2014/main" id="{E89BF568-CF0D-467F-BF92-03F80E09F092}"/>
                  </a:ext>
                </a:extLst>
              </p:cNvPr>
              <p:cNvSpPr/>
              <p:nvPr/>
            </p:nvSpPr>
            <p:spPr>
              <a:xfrm>
                <a:off x="774102" y="4725144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41" name="グループ化 640">
                <a:extLst>
                  <a:ext uri="{FF2B5EF4-FFF2-40B4-BE49-F238E27FC236}">
                    <a16:creationId xmlns:a16="http://schemas.microsoft.com/office/drawing/2014/main" id="{26FB6491-351C-4A2D-A059-3DBB5F760710}"/>
                  </a:ext>
                </a:extLst>
              </p:cNvPr>
              <p:cNvGrpSpPr/>
              <p:nvPr/>
            </p:nvGrpSpPr>
            <p:grpSpPr>
              <a:xfrm>
                <a:off x="829639" y="4897338"/>
                <a:ext cx="467970" cy="45719"/>
                <a:chOff x="829336" y="4897338"/>
                <a:chExt cx="467970" cy="45719"/>
              </a:xfrm>
            </p:grpSpPr>
            <p:sp>
              <p:nvSpPr>
                <p:cNvPr id="645" name="フローチャート: 端子 685">
                  <a:extLst>
                    <a:ext uri="{FF2B5EF4-FFF2-40B4-BE49-F238E27FC236}">
                      <a16:creationId xmlns:a16="http://schemas.microsoft.com/office/drawing/2014/main" id="{86631629-99C0-4FF5-ADAC-5EAF3A841B60}"/>
                    </a:ext>
                  </a:extLst>
                </p:cNvPr>
                <p:cNvSpPr/>
                <p:nvPr/>
              </p:nvSpPr>
              <p:spPr>
                <a:xfrm>
                  <a:off x="829336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6" name="フローチャート: 端子 686">
                  <a:extLst>
                    <a:ext uri="{FF2B5EF4-FFF2-40B4-BE49-F238E27FC236}">
                      <a16:creationId xmlns:a16="http://schemas.microsoft.com/office/drawing/2014/main" id="{B2B4D07B-4206-434F-B9B3-1E042D84834A}"/>
                    </a:ext>
                  </a:extLst>
                </p:cNvPr>
                <p:cNvSpPr/>
                <p:nvPr/>
              </p:nvSpPr>
              <p:spPr>
                <a:xfrm flipH="1">
                  <a:off x="1126992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42" name="台形 641">
                <a:extLst>
                  <a:ext uri="{FF2B5EF4-FFF2-40B4-BE49-F238E27FC236}">
                    <a16:creationId xmlns:a16="http://schemas.microsoft.com/office/drawing/2014/main" id="{777F1CF1-A44A-4020-835D-3938B26C95FD}"/>
                  </a:ext>
                </a:extLst>
              </p:cNvPr>
              <p:cNvSpPr/>
              <p:nvPr/>
            </p:nvSpPr>
            <p:spPr>
              <a:xfrm>
                <a:off x="973832" y="5142665"/>
                <a:ext cx="179584" cy="82875"/>
              </a:xfrm>
              <a:prstGeom prst="trapezoid">
                <a:avLst>
                  <a:gd name="adj" fmla="val 7671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3" name="フリーフォーム 1196">
                <a:extLst>
                  <a:ext uri="{FF2B5EF4-FFF2-40B4-BE49-F238E27FC236}">
                    <a16:creationId xmlns:a16="http://schemas.microsoft.com/office/drawing/2014/main" id="{19D7FBAD-4960-4788-A1E6-A883E6C131EB}"/>
                  </a:ext>
                </a:extLst>
              </p:cNvPr>
              <p:cNvSpPr/>
              <p:nvPr/>
            </p:nvSpPr>
            <p:spPr>
              <a:xfrm>
                <a:off x="993598" y="5051482"/>
                <a:ext cx="140052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4" name="円/楕円 4">
                <a:extLst>
                  <a:ext uri="{FF2B5EF4-FFF2-40B4-BE49-F238E27FC236}">
                    <a16:creationId xmlns:a16="http://schemas.microsoft.com/office/drawing/2014/main" id="{47E7C426-6EE6-46FE-B315-AEA10AB9FF1C}"/>
                  </a:ext>
                </a:extLst>
              </p:cNvPr>
              <p:cNvSpPr/>
              <p:nvPr/>
            </p:nvSpPr>
            <p:spPr>
              <a:xfrm>
                <a:off x="962545" y="5300621"/>
                <a:ext cx="202159" cy="54588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10" name="月 609">
              <a:extLst>
                <a:ext uri="{FF2B5EF4-FFF2-40B4-BE49-F238E27FC236}">
                  <a16:creationId xmlns:a16="http://schemas.microsoft.com/office/drawing/2014/main" id="{43CA5377-D1B3-4CF4-A16A-1DD5C548BEBD}"/>
                </a:ext>
              </a:extLst>
            </p:cNvPr>
            <p:cNvSpPr/>
            <p:nvPr/>
          </p:nvSpPr>
          <p:spPr bwMode="auto">
            <a:xfrm rot="16200000">
              <a:off x="29160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611" name="月 610">
              <a:extLst>
                <a:ext uri="{FF2B5EF4-FFF2-40B4-BE49-F238E27FC236}">
                  <a16:creationId xmlns:a16="http://schemas.microsoft.com/office/drawing/2014/main" id="{8105CF70-D6AA-42B8-920B-C01EB2454379}"/>
                </a:ext>
              </a:extLst>
            </p:cNvPr>
            <p:cNvSpPr/>
            <p:nvPr/>
          </p:nvSpPr>
          <p:spPr bwMode="auto">
            <a:xfrm rot="16200000">
              <a:off x="31827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612" name="楕円 611">
              <a:extLst>
                <a:ext uri="{FF2B5EF4-FFF2-40B4-BE49-F238E27FC236}">
                  <a16:creationId xmlns:a16="http://schemas.microsoft.com/office/drawing/2014/main" id="{AD0E83FA-3BA9-4F51-B20B-A683BDE44FA0}"/>
                </a:ext>
              </a:extLst>
            </p:cNvPr>
            <p:cNvSpPr/>
            <p:nvPr/>
          </p:nvSpPr>
          <p:spPr bwMode="auto">
            <a:xfrm>
              <a:off x="3183106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613" name="楕円 612">
              <a:extLst>
                <a:ext uri="{FF2B5EF4-FFF2-40B4-BE49-F238E27FC236}">
                  <a16:creationId xmlns:a16="http://schemas.microsoft.com/office/drawing/2014/main" id="{FD38298D-2289-41B0-82F3-982BD22FCDAE}"/>
                </a:ext>
              </a:extLst>
            </p:cNvPr>
            <p:cNvSpPr/>
            <p:nvPr/>
          </p:nvSpPr>
          <p:spPr bwMode="auto">
            <a:xfrm>
              <a:off x="2861637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614" name="グループ化 613">
              <a:extLst>
                <a:ext uri="{FF2B5EF4-FFF2-40B4-BE49-F238E27FC236}">
                  <a16:creationId xmlns:a16="http://schemas.microsoft.com/office/drawing/2014/main" id="{F0D59C8A-0759-4949-812C-0DBDFB019E7D}"/>
                </a:ext>
              </a:extLst>
            </p:cNvPr>
            <p:cNvGrpSpPr/>
            <p:nvPr/>
          </p:nvGrpSpPr>
          <p:grpSpPr>
            <a:xfrm>
              <a:off x="2544563" y="5398251"/>
              <a:ext cx="1063804" cy="497725"/>
              <a:chOff x="662423" y="3416873"/>
              <a:chExt cx="1063804" cy="497725"/>
            </a:xfrm>
          </p:grpSpPr>
          <p:grpSp>
            <p:nvGrpSpPr>
              <p:cNvPr id="626" name="グループ化 625">
                <a:extLst>
                  <a:ext uri="{FF2B5EF4-FFF2-40B4-BE49-F238E27FC236}">
                    <a16:creationId xmlns:a16="http://schemas.microsoft.com/office/drawing/2014/main" id="{8CEFEC80-4454-4CB0-9C4D-E410EED7A824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636" name="フリーフォーム: 図形 635">
                  <a:extLst>
                    <a:ext uri="{FF2B5EF4-FFF2-40B4-BE49-F238E27FC236}">
                      <a16:creationId xmlns:a16="http://schemas.microsoft.com/office/drawing/2014/main" id="{F60A173C-B1DE-4AC0-A71C-8128C53E38E6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37" name="フリーフォーム: 図形 636">
                  <a:extLst>
                    <a:ext uri="{FF2B5EF4-FFF2-40B4-BE49-F238E27FC236}">
                      <a16:creationId xmlns:a16="http://schemas.microsoft.com/office/drawing/2014/main" id="{491317FE-2928-43FF-8E31-5D2EA1CBA498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627" name="グループ化 626">
                <a:extLst>
                  <a:ext uri="{FF2B5EF4-FFF2-40B4-BE49-F238E27FC236}">
                    <a16:creationId xmlns:a16="http://schemas.microsoft.com/office/drawing/2014/main" id="{9FBB5978-982F-4286-8AB7-457ADBB53B5E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634" name="フリーフォーム: 図形 633">
                  <a:extLst>
                    <a:ext uri="{FF2B5EF4-FFF2-40B4-BE49-F238E27FC236}">
                      <a16:creationId xmlns:a16="http://schemas.microsoft.com/office/drawing/2014/main" id="{A41E6306-65B8-4516-98A5-FA270625CDD9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35" name="フリーフォーム: 図形 634">
                  <a:extLst>
                    <a:ext uri="{FF2B5EF4-FFF2-40B4-BE49-F238E27FC236}">
                      <a16:creationId xmlns:a16="http://schemas.microsoft.com/office/drawing/2014/main" id="{F450B3A2-E49C-4794-9314-890871F741CF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628" name="グループ化 627">
                <a:extLst>
                  <a:ext uri="{FF2B5EF4-FFF2-40B4-BE49-F238E27FC236}">
                    <a16:creationId xmlns:a16="http://schemas.microsoft.com/office/drawing/2014/main" id="{6512C18C-9941-489C-8834-A6CAC79DC837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632" name="フリーフォーム: 図形 631">
                  <a:extLst>
                    <a:ext uri="{FF2B5EF4-FFF2-40B4-BE49-F238E27FC236}">
                      <a16:creationId xmlns:a16="http://schemas.microsoft.com/office/drawing/2014/main" id="{949280D7-3537-4473-80B7-261BEC5D76A0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33" name="フリーフォーム: 図形 632">
                  <a:extLst>
                    <a:ext uri="{FF2B5EF4-FFF2-40B4-BE49-F238E27FC236}">
                      <a16:creationId xmlns:a16="http://schemas.microsoft.com/office/drawing/2014/main" id="{748CC348-4324-43E7-BCB4-07C362C57978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629" name="グループ化 628">
                <a:extLst>
                  <a:ext uri="{FF2B5EF4-FFF2-40B4-BE49-F238E27FC236}">
                    <a16:creationId xmlns:a16="http://schemas.microsoft.com/office/drawing/2014/main" id="{C7A7E027-4877-4243-8526-87D14C26BF4C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630" name="フリーフォーム: 図形 629">
                  <a:extLst>
                    <a:ext uri="{FF2B5EF4-FFF2-40B4-BE49-F238E27FC236}">
                      <a16:creationId xmlns:a16="http://schemas.microsoft.com/office/drawing/2014/main" id="{A9AFCE5C-1731-4C4B-8EFE-3DE29DA58F24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31" name="フリーフォーム: 図形 630">
                  <a:extLst>
                    <a:ext uri="{FF2B5EF4-FFF2-40B4-BE49-F238E27FC236}">
                      <a16:creationId xmlns:a16="http://schemas.microsoft.com/office/drawing/2014/main" id="{3C43D180-A136-4050-9F9F-DB6ED589E8B7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sp>
          <p:nvSpPr>
            <p:cNvPr id="615" name="フリーフォーム: 図形 614">
              <a:extLst>
                <a:ext uri="{FF2B5EF4-FFF2-40B4-BE49-F238E27FC236}">
                  <a16:creationId xmlns:a16="http://schemas.microsoft.com/office/drawing/2014/main" id="{30D67230-11A1-4C03-AF74-24A571FE0864}"/>
                </a:ext>
              </a:extLst>
            </p:cNvPr>
            <p:cNvSpPr/>
            <p:nvPr/>
          </p:nvSpPr>
          <p:spPr bwMode="auto">
            <a:xfrm rot="5400000">
              <a:off x="3010295" y="4567717"/>
              <a:ext cx="122217" cy="455239"/>
            </a:xfrm>
            <a:custGeom>
              <a:avLst/>
              <a:gdLst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181264 w 1162629"/>
                <a:gd name="connsiteY19" fmla="*/ 1132742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357245 w 1162629"/>
                <a:gd name="connsiteY19" fmla="*/ 1127778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357245 w 1162629"/>
                <a:gd name="connsiteY18" fmla="*/ 1127778 h 1132742"/>
                <a:gd name="connsiteX19" fmla="*/ 0 w 1162629"/>
                <a:gd name="connsiteY19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1162629 w 1162629"/>
                <a:gd name="connsiteY10" fmla="*/ 181264 h 1132742"/>
                <a:gd name="connsiteX11" fmla="*/ 1162629 w 1162629"/>
                <a:gd name="connsiteY11" fmla="*/ 951478 h 1132742"/>
                <a:gd name="connsiteX12" fmla="*/ 981365 w 1162629"/>
                <a:gd name="connsiteY12" fmla="*/ 1132742 h 1132742"/>
                <a:gd name="connsiteX13" fmla="*/ 800101 w 1162629"/>
                <a:gd name="connsiteY13" fmla="*/ 951478 h 1132742"/>
                <a:gd name="connsiteX14" fmla="*/ 800101 w 1162629"/>
                <a:gd name="connsiteY14" fmla="*/ 362528 h 1132742"/>
                <a:gd name="connsiteX15" fmla="*/ 762578 w 1162629"/>
                <a:gd name="connsiteY15" fmla="*/ 362528 h 1132742"/>
                <a:gd name="connsiteX16" fmla="*/ 762578 w 1162629"/>
                <a:gd name="connsiteY16" fmla="*/ 951478 h 1132742"/>
                <a:gd name="connsiteX17" fmla="*/ 357245 w 1162629"/>
                <a:gd name="connsiteY17" fmla="*/ 1127778 h 1132742"/>
                <a:gd name="connsiteX18" fmla="*/ 0 w 1162629"/>
                <a:gd name="connsiteY18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1162629 w 1162629"/>
                <a:gd name="connsiteY9" fmla="*/ 181264 h 1132742"/>
                <a:gd name="connsiteX10" fmla="*/ 1162629 w 1162629"/>
                <a:gd name="connsiteY10" fmla="*/ 951478 h 1132742"/>
                <a:gd name="connsiteX11" fmla="*/ 981365 w 1162629"/>
                <a:gd name="connsiteY11" fmla="*/ 1132742 h 1132742"/>
                <a:gd name="connsiteX12" fmla="*/ 800101 w 1162629"/>
                <a:gd name="connsiteY12" fmla="*/ 951478 h 1132742"/>
                <a:gd name="connsiteX13" fmla="*/ 800101 w 1162629"/>
                <a:gd name="connsiteY13" fmla="*/ 362528 h 1132742"/>
                <a:gd name="connsiteX14" fmla="*/ 762578 w 1162629"/>
                <a:gd name="connsiteY14" fmla="*/ 362528 h 1132742"/>
                <a:gd name="connsiteX15" fmla="*/ 762578 w 1162629"/>
                <a:gd name="connsiteY15" fmla="*/ 951478 h 1132742"/>
                <a:gd name="connsiteX16" fmla="*/ 357245 w 1162629"/>
                <a:gd name="connsiteY16" fmla="*/ 1127778 h 1132742"/>
                <a:gd name="connsiteX17" fmla="*/ 0 w 1162629"/>
                <a:gd name="connsiteY17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3423"/>
                <a:gd name="connsiteY0" fmla="*/ 951478 h 1132742"/>
                <a:gd name="connsiteX1" fmla="*/ 0 w 1163423"/>
                <a:gd name="connsiteY1" fmla="*/ 181264 h 1132742"/>
                <a:gd name="connsiteX2" fmla="*/ 181264 w 1163423"/>
                <a:gd name="connsiteY2" fmla="*/ 0 h 1132742"/>
                <a:gd name="connsiteX3" fmla="*/ 362528 w 1163423"/>
                <a:gd name="connsiteY3" fmla="*/ 181264 h 1132742"/>
                <a:gd name="connsiteX4" fmla="*/ 362528 w 1163423"/>
                <a:gd name="connsiteY4" fmla="*/ 770214 h 1132742"/>
                <a:gd name="connsiteX5" fmla="*/ 400050 w 1163423"/>
                <a:gd name="connsiteY5" fmla="*/ 770214 h 1132742"/>
                <a:gd name="connsiteX6" fmla="*/ 400050 w 1163423"/>
                <a:gd name="connsiteY6" fmla="*/ 181264 h 1132742"/>
                <a:gd name="connsiteX7" fmla="*/ 797292 w 1163423"/>
                <a:gd name="connsiteY7" fmla="*/ 9924 h 1132742"/>
                <a:gd name="connsiteX8" fmla="*/ 1162629 w 1163423"/>
                <a:gd name="connsiteY8" fmla="*/ 181264 h 1132742"/>
                <a:gd name="connsiteX9" fmla="*/ 1162629 w 1163423"/>
                <a:gd name="connsiteY9" fmla="*/ 951478 h 1132742"/>
                <a:gd name="connsiteX10" fmla="*/ 981365 w 1163423"/>
                <a:gd name="connsiteY10" fmla="*/ 1132742 h 1132742"/>
                <a:gd name="connsiteX11" fmla="*/ 800101 w 1163423"/>
                <a:gd name="connsiteY11" fmla="*/ 951478 h 1132742"/>
                <a:gd name="connsiteX12" fmla="*/ 800101 w 1163423"/>
                <a:gd name="connsiteY12" fmla="*/ 362528 h 1132742"/>
                <a:gd name="connsiteX13" fmla="*/ 762578 w 1163423"/>
                <a:gd name="connsiteY13" fmla="*/ 362528 h 1132742"/>
                <a:gd name="connsiteX14" fmla="*/ 762578 w 1163423"/>
                <a:gd name="connsiteY14" fmla="*/ 951478 h 1132742"/>
                <a:gd name="connsiteX15" fmla="*/ 357245 w 1163423"/>
                <a:gd name="connsiteY15" fmla="*/ 1127778 h 1132742"/>
                <a:gd name="connsiteX16" fmla="*/ 0 w 1163423"/>
                <a:gd name="connsiteY16" fmla="*/ 951478 h 1132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63423" h="1132742">
                  <a:moveTo>
                    <a:pt x="0" y="951478"/>
                  </a:moveTo>
                  <a:lnTo>
                    <a:pt x="0" y="181264"/>
                  </a:lnTo>
                  <a:cubicBezTo>
                    <a:pt x="0" y="81155"/>
                    <a:pt x="81155" y="0"/>
                    <a:pt x="181264" y="0"/>
                  </a:cubicBezTo>
                  <a:cubicBezTo>
                    <a:pt x="281373" y="0"/>
                    <a:pt x="362528" y="81155"/>
                    <a:pt x="362528" y="181264"/>
                  </a:cubicBezTo>
                  <a:lnTo>
                    <a:pt x="362528" y="770214"/>
                  </a:lnTo>
                  <a:lnTo>
                    <a:pt x="400050" y="770214"/>
                  </a:lnTo>
                  <a:lnTo>
                    <a:pt x="400050" y="181264"/>
                  </a:lnTo>
                  <a:cubicBezTo>
                    <a:pt x="400050" y="81155"/>
                    <a:pt x="637188" y="9924"/>
                    <a:pt x="797292" y="9924"/>
                  </a:cubicBezTo>
                  <a:cubicBezTo>
                    <a:pt x="957396" y="9924"/>
                    <a:pt x="1160839" y="104301"/>
                    <a:pt x="1162629" y="181264"/>
                  </a:cubicBezTo>
                  <a:cubicBezTo>
                    <a:pt x="1164419" y="258227"/>
                    <a:pt x="1162629" y="694740"/>
                    <a:pt x="1162629" y="951478"/>
                  </a:cubicBezTo>
                  <a:cubicBezTo>
                    <a:pt x="1162629" y="1051587"/>
                    <a:pt x="1081474" y="1132742"/>
                    <a:pt x="981365" y="1132742"/>
                  </a:cubicBezTo>
                  <a:cubicBezTo>
                    <a:pt x="881256" y="1132742"/>
                    <a:pt x="800101" y="1051587"/>
                    <a:pt x="800101" y="951478"/>
                  </a:cubicBezTo>
                  <a:lnTo>
                    <a:pt x="800101" y="362528"/>
                  </a:lnTo>
                  <a:lnTo>
                    <a:pt x="762578" y="362528"/>
                  </a:lnTo>
                  <a:lnTo>
                    <a:pt x="762578" y="951478"/>
                  </a:lnTo>
                  <a:cubicBezTo>
                    <a:pt x="695023" y="1079020"/>
                    <a:pt x="484341" y="1127778"/>
                    <a:pt x="357245" y="1127778"/>
                  </a:cubicBezTo>
                  <a:cubicBezTo>
                    <a:pt x="257136" y="1127778"/>
                    <a:pt x="0" y="1051587"/>
                    <a:pt x="0" y="951478"/>
                  </a:cubicBezTo>
                  <a:close/>
                </a:path>
              </a:pathLst>
            </a:custGeom>
            <a:pattFill prst="lgConfetti">
              <a:fgClr>
                <a:srgbClr val="CCFFFF"/>
              </a:fgClr>
              <a:bgClr>
                <a:srgbClr val="4472C4">
                  <a:lumMod val="90000"/>
                </a:srgbClr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616" name="グループ化 615">
              <a:extLst>
                <a:ext uri="{FF2B5EF4-FFF2-40B4-BE49-F238E27FC236}">
                  <a16:creationId xmlns:a16="http://schemas.microsoft.com/office/drawing/2014/main" id="{1AACC2BB-0D22-4792-B6A9-9BFC575D4112}"/>
                </a:ext>
              </a:extLst>
            </p:cNvPr>
            <p:cNvGrpSpPr/>
            <p:nvPr/>
          </p:nvGrpSpPr>
          <p:grpSpPr>
            <a:xfrm>
              <a:off x="3244075" y="5485736"/>
              <a:ext cx="494147" cy="482238"/>
              <a:chOff x="2610199" y="3333898"/>
              <a:chExt cx="494147" cy="482238"/>
            </a:xfrm>
          </p:grpSpPr>
          <p:sp>
            <p:nvSpPr>
              <p:cNvPr id="617" name="フリーフォーム: 図形 616">
                <a:extLst>
                  <a:ext uri="{FF2B5EF4-FFF2-40B4-BE49-F238E27FC236}">
                    <a16:creationId xmlns:a16="http://schemas.microsoft.com/office/drawing/2014/main" id="{DC47F43C-A3D0-499D-9032-4C2BE3F069B6}"/>
                  </a:ext>
                </a:extLst>
              </p:cNvPr>
              <p:cNvSpPr/>
              <p:nvPr/>
            </p:nvSpPr>
            <p:spPr bwMode="auto">
              <a:xfrm>
                <a:off x="2610199" y="3564936"/>
                <a:ext cx="494147" cy="251200"/>
              </a:xfrm>
              <a:custGeom>
                <a:avLst/>
                <a:gdLst>
                  <a:gd name="connsiteX0" fmla="*/ 633622 w 1267244"/>
                  <a:gd name="connsiteY0" fmla="*/ 0 h 644205"/>
                  <a:gd name="connsiteX1" fmla="*/ 1267244 w 1267244"/>
                  <a:gd name="connsiteY1" fmla="*/ 291940 h 644205"/>
                  <a:gd name="connsiteX2" fmla="*/ 1267244 w 1267244"/>
                  <a:gd name="connsiteY2" fmla="*/ 317340 h 644205"/>
                  <a:gd name="connsiteX3" fmla="*/ 1267244 w 1267244"/>
                  <a:gd name="connsiteY3" fmla="*/ 326865 h 644205"/>
                  <a:gd name="connsiteX4" fmla="*/ 1267244 w 1267244"/>
                  <a:gd name="connsiteY4" fmla="*/ 352265 h 644205"/>
                  <a:gd name="connsiteX5" fmla="*/ 633622 w 1267244"/>
                  <a:gd name="connsiteY5" fmla="*/ 644205 h 644205"/>
                  <a:gd name="connsiteX6" fmla="*/ 0 w 1267244"/>
                  <a:gd name="connsiteY6" fmla="*/ 352265 h 644205"/>
                  <a:gd name="connsiteX7" fmla="*/ 0 w 1267244"/>
                  <a:gd name="connsiteY7" fmla="*/ 326865 h 644205"/>
                  <a:gd name="connsiteX8" fmla="*/ 0 w 1267244"/>
                  <a:gd name="connsiteY8" fmla="*/ 317340 h 644205"/>
                  <a:gd name="connsiteX9" fmla="*/ 0 w 1267244"/>
                  <a:gd name="connsiteY9" fmla="*/ 291940 h 644205"/>
                  <a:gd name="connsiteX10" fmla="*/ 633622 w 1267244"/>
                  <a:gd name="connsiteY10" fmla="*/ 0 h 64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7244" h="644205">
                    <a:moveTo>
                      <a:pt x="633622" y="0"/>
                    </a:moveTo>
                    <a:cubicBezTo>
                      <a:pt x="983562" y="0"/>
                      <a:pt x="1267244" y="130706"/>
                      <a:pt x="1267244" y="291940"/>
                    </a:cubicBezTo>
                    <a:lnTo>
                      <a:pt x="1267244" y="317340"/>
                    </a:lnTo>
                    <a:lnTo>
                      <a:pt x="1267244" y="326865"/>
                    </a:lnTo>
                    <a:lnTo>
                      <a:pt x="1267244" y="352265"/>
                    </a:lnTo>
                    <a:cubicBezTo>
                      <a:pt x="1267244" y="513499"/>
                      <a:pt x="983562" y="644205"/>
                      <a:pt x="633622" y="644205"/>
                    </a:cubicBezTo>
                    <a:cubicBezTo>
                      <a:pt x="283682" y="644205"/>
                      <a:pt x="0" y="513499"/>
                      <a:pt x="0" y="352265"/>
                    </a:cubicBezTo>
                    <a:lnTo>
                      <a:pt x="0" y="326865"/>
                    </a:lnTo>
                    <a:lnTo>
                      <a:pt x="0" y="317340"/>
                    </a:lnTo>
                    <a:lnTo>
                      <a:pt x="0" y="291940"/>
                    </a:lnTo>
                    <a:cubicBezTo>
                      <a:pt x="0" y="130706"/>
                      <a:pt x="283682" y="0"/>
                      <a:pt x="63362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18" name="楕円 617">
                <a:extLst>
                  <a:ext uri="{FF2B5EF4-FFF2-40B4-BE49-F238E27FC236}">
                    <a16:creationId xmlns:a16="http://schemas.microsoft.com/office/drawing/2014/main" id="{39945FEE-871F-4CAF-B1B9-F36C6E0DAA82}"/>
                  </a:ext>
                </a:extLst>
              </p:cNvPr>
              <p:cNvSpPr/>
              <p:nvPr/>
            </p:nvSpPr>
            <p:spPr bwMode="auto">
              <a:xfrm>
                <a:off x="2610199" y="3558623"/>
                <a:ext cx="494147" cy="227677"/>
              </a:xfrm>
              <a:prstGeom prst="ellipse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19" name="楕円 618">
                <a:extLst>
                  <a:ext uri="{FF2B5EF4-FFF2-40B4-BE49-F238E27FC236}">
                    <a16:creationId xmlns:a16="http://schemas.microsoft.com/office/drawing/2014/main" id="{AB1A04EC-C503-4E10-8FD5-1BCEF1A5B992}"/>
                  </a:ext>
                </a:extLst>
              </p:cNvPr>
              <p:cNvSpPr/>
              <p:nvPr/>
            </p:nvSpPr>
            <p:spPr bwMode="auto">
              <a:xfrm>
                <a:off x="2621749" y="3569059"/>
                <a:ext cx="471047" cy="204929"/>
              </a:xfrm>
              <a:prstGeom prst="ellipse">
                <a:avLst/>
              </a:prstGeom>
              <a:gradFill flip="none" rotWithShape="1">
                <a:gsLst>
                  <a:gs pos="0">
                    <a:srgbClr val="FF9933"/>
                  </a:gs>
                  <a:gs pos="50000">
                    <a:srgbClr val="C00000"/>
                  </a:gs>
                </a:gsLst>
                <a:lin ang="18900000" scaled="1"/>
                <a:tileRect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20" name="フリーフォーム: 図形 619">
                <a:extLst>
                  <a:ext uri="{FF2B5EF4-FFF2-40B4-BE49-F238E27FC236}">
                    <a16:creationId xmlns:a16="http://schemas.microsoft.com/office/drawing/2014/main" id="{ECB8E00E-1110-416E-A8DC-5DD9626EDB85}"/>
                  </a:ext>
                </a:extLst>
              </p:cNvPr>
              <p:cNvSpPr/>
              <p:nvPr/>
            </p:nvSpPr>
            <p:spPr bwMode="auto">
              <a:xfrm>
                <a:off x="2621749" y="3568100"/>
                <a:ext cx="471047" cy="107417"/>
              </a:xfrm>
              <a:custGeom>
                <a:avLst/>
                <a:gdLst>
                  <a:gd name="connsiteX0" fmla="*/ 604002 w 1208004"/>
                  <a:gd name="connsiteY0" fmla="*/ 0 h 275471"/>
                  <a:gd name="connsiteX1" fmla="*/ 1208004 w 1208004"/>
                  <a:gd name="connsiteY1" fmla="*/ 262771 h 275471"/>
                  <a:gd name="connsiteX2" fmla="*/ 1205061 w 1208004"/>
                  <a:gd name="connsiteY2" fmla="*/ 275471 h 275471"/>
                  <a:gd name="connsiteX3" fmla="*/ 1195733 w 1208004"/>
                  <a:gd name="connsiteY3" fmla="*/ 235214 h 275471"/>
                  <a:gd name="connsiteX4" fmla="*/ 604002 w 1208004"/>
                  <a:gd name="connsiteY4" fmla="*/ 25400 h 275471"/>
                  <a:gd name="connsiteX5" fmla="*/ 12271 w 1208004"/>
                  <a:gd name="connsiteY5" fmla="*/ 235214 h 275471"/>
                  <a:gd name="connsiteX6" fmla="*/ 2943 w 1208004"/>
                  <a:gd name="connsiteY6" fmla="*/ 275471 h 275471"/>
                  <a:gd name="connsiteX7" fmla="*/ 0 w 1208004"/>
                  <a:gd name="connsiteY7" fmla="*/ 262771 h 275471"/>
                  <a:gd name="connsiteX8" fmla="*/ 604002 w 1208004"/>
                  <a:gd name="connsiteY8" fmla="*/ 0 h 27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004" h="275471">
                    <a:moveTo>
                      <a:pt x="604002" y="0"/>
                    </a:moveTo>
                    <a:cubicBezTo>
                      <a:pt x="937583" y="0"/>
                      <a:pt x="1208004" y="117647"/>
                      <a:pt x="1208004" y="262771"/>
                    </a:cubicBezTo>
                    <a:lnTo>
                      <a:pt x="1205061" y="275471"/>
                    </a:lnTo>
                    <a:lnTo>
                      <a:pt x="1195733" y="235214"/>
                    </a:lnTo>
                    <a:cubicBezTo>
                      <a:pt x="1139412" y="115474"/>
                      <a:pt x="895886" y="25400"/>
                      <a:pt x="604002" y="25400"/>
                    </a:cubicBezTo>
                    <a:cubicBezTo>
                      <a:pt x="312119" y="25400"/>
                      <a:pt x="68592" y="115474"/>
                      <a:pt x="12271" y="235214"/>
                    </a:cubicBezTo>
                    <a:lnTo>
                      <a:pt x="2943" y="275471"/>
                    </a:lnTo>
                    <a:lnTo>
                      <a:pt x="0" y="262771"/>
                    </a:lnTo>
                    <a:cubicBezTo>
                      <a:pt x="0" y="117647"/>
                      <a:pt x="270421" y="0"/>
                      <a:pt x="6040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21" name="フリーフォーム: 図形 620">
                <a:extLst>
                  <a:ext uri="{FF2B5EF4-FFF2-40B4-BE49-F238E27FC236}">
                    <a16:creationId xmlns:a16="http://schemas.microsoft.com/office/drawing/2014/main" id="{97993C9A-B7C3-4014-BC2F-5930CA6390B2}"/>
                  </a:ext>
                </a:extLst>
              </p:cNvPr>
              <p:cNvSpPr/>
              <p:nvPr/>
            </p:nvSpPr>
            <p:spPr bwMode="auto">
              <a:xfrm rot="10800000">
                <a:off x="2698788" y="3333898"/>
                <a:ext cx="137394" cy="366974"/>
              </a:xfrm>
              <a:custGeom>
                <a:avLst/>
                <a:gdLst>
                  <a:gd name="connsiteX0" fmla="*/ 305803 w 352348"/>
                  <a:gd name="connsiteY0" fmla="*/ 941108 h 941108"/>
                  <a:gd name="connsiteX1" fmla="*/ 46545 w 352348"/>
                  <a:gd name="connsiteY1" fmla="*/ 941108 h 941108"/>
                  <a:gd name="connsiteX2" fmla="*/ 108388 w 352348"/>
                  <a:gd name="connsiteY2" fmla="*/ 834483 h 941108"/>
                  <a:gd name="connsiteX3" fmla="*/ 78044 w 352348"/>
                  <a:gd name="connsiteY3" fmla="*/ 737585 h 941108"/>
                  <a:gd name="connsiteX4" fmla="*/ 0 w 352348"/>
                  <a:gd name="connsiteY4" fmla="*/ 619844 h 941108"/>
                  <a:gd name="connsiteX5" fmla="*/ 0 w 352348"/>
                  <a:gd name="connsiteY5" fmla="*/ 127783 h 941108"/>
                  <a:gd name="connsiteX6" fmla="*/ 127783 w 352348"/>
                  <a:gd name="connsiteY6" fmla="*/ 0 h 941108"/>
                  <a:gd name="connsiteX7" fmla="*/ 224565 w 352348"/>
                  <a:gd name="connsiteY7" fmla="*/ 0 h 941108"/>
                  <a:gd name="connsiteX8" fmla="*/ 352348 w 352348"/>
                  <a:gd name="connsiteY8" fmla="*/ 127783 h 941108"/>
                  <a:gd name="connsiteX9" fmla="*/ 352348 w 352348"/>
                  <a:gd name="connsiteY9" fmla="*/ 619844 h 941108"/>
                  <a:gd name="connsiteX10" fmla="*/ 274304 w 352348"/>
                  <a:gd name="connsiteY10" fmla="*/ 737585 h 941108"/>
                  <a:gd name="connsiteX11" fmla="*/ 243961 w 352348"/>
                  <a:gd name="connsiteY11" fmla="*/ 834483 h 941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2348" h="941108">
                    <a:moveTo>
                      <a:pt x="305803" y="941108"/>
                    </a:moveTo>
                    <a:lnTo>
                      <a:pt x="46545" y="941108"/>
                    </a:lnTo>
                    <a:lnTo>
                      <a:pt x="108388" y="834483"/>
                    </a:lnTo>
                    <a:lnTo>
                      <a:pt x="78044" y="737585"/>
                    </a:lnTo>
                    <a:cubicBezTo>
                      <a:pt x="32180" y="718187"/>
                      <a:pt x="0" y="672773"/>
                      <a:pt x="0" y="619844"/>
                    </a:cubicBezTo>
                    <a:lnTo>
                      <a:pt x="0" y="127783"/>
                    </a:lnTo>
                    <a:cubicBezTo>
                      <a:pt x="0" y="57210"/>
                      <a:pt x="57210" y="0"/>
                      <a:pt x="127783" y="0"/>
                    </a:cubicBezTo>
                    <a:lnTo>
                      <a:pt x="224565" y="0"/>
                    </a:lnTo>
                    <a:cubicBezTo>
                      <a:pt x="295138" y="0"/>
                      <a:pt x="352348" y="57210"/>
                      <a:pt x="352348" y="127783"/>
                    </a:cubicBezTo>
                    <a:lnTo>
                      <a:pt x="352348" y="619844"/>
                    </a:lnTo>
                    <a:cubicBezTo>
                      <a:pt x="352348" y="672773"/>
                      <a:pt x="320168" y="718187"/>
                      <a:pt x="274304" y="737585"/>
                    </a:cubicBezTo>
                    <a:lnTo>
                      <a:pt x="243961" y="8344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5B9BD5">
                      <a:lumMod val="50000"/>
                    </a:srgbClr>
                  </a:gs>
                  <a:gs pos="50000">
                    <a:srgbClr val="5B9BD5">
                      <a:lumMod val="90000"/>
                    </a:srgbClr>
                  </a:gs>
                  <a:gs pos="100000">
                    <a:srgbClr val="5B9BD5">
                      <a:lumMod val="50000"/>
                    </a:srgbClr>
                  </a:gs>
                </a:gsLst>
                <a:lin ang="10800000" scaled="1"/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622" name="グループ化 621">
                <a:extLst>
                  <a:ext uri="{FF2B5EF4-FFF2-40B4-BE49-F238E27FC236}">
                    <a16:creationId xmlns:a16="http://schemas.microsoft.com/office/drawing/2014/main" id="{AB0F806F-6B38-4ADB-BE1F-A703B5303260}"/>
                  </a:ext>
                </a:extLst>
              </p:cNvPr>
              <p:cNvGrpSpPr/>
              <p:nvPr/>
            </p:nvGrpSpPr>
            <p:grpSpPr>
              <a:xfrm>
                <a:off x="2876207" y="3587283"/>
                <a:ext cx="146763" cy="113589"/>
                <a:chOff x="4036336" y="4008417"/>
                <a:chExt cx="510440" cy="395063"/>
              </a:xfrm>
            </p:grpSpPr>
            <p:sp>
              <p:nvSpPr>
                <p:cNvPr id="623" name="フリーフォーム: 図形 622">
                  <a:extLst>
                    <a:ext uri="{FF2B5EF4-FFF2-40B4-BE49-F238E27FC236}">
                      <a16:creationId xmlns:a16="http://schemas.microsoft.com/office/drawing/2014/main" id="{40F0E1CF-946B-417F-802F-EB3E3A827EFB}"/>
                    </a:ext>
                  </a:extLst>
                </p:cNvPr>
                <p:cNvSpPr/>
                <p:nvPr/>
              </p:nvSpPr>
              <p:spPr bwMode="auto">
                <a:xfrm>
                  <a:off x="4036894" y="4082003"/>
                  <a:ext cx="509326" cy="321477"/>
                </a:xfrm>
                <a:custGeom>
                  <a:avLst/>
                  <a:gdLst>
                    <a:gd name="connsiteX0" fmla="*/ 0 w 509326"/>
                    <a:gd name="connsiteY0" fmla="*/ 0 h 321477"/>
                    <a:gd name="connsiteX1" fmla="*/ 509326 w 509326"/>
                    <a:gd name="connsiteY1" fmla="*/ 0 h 321477"/>
                    <a:gd name="connsiteX2" fmla="*/ 376647 w 509326"/>
                    <a:gd name="connsiteY2" fmla="*/ 243523 h 321477"/>
                    <a:gd name="connsiteX3" fmla="*/ 377944 w 509326"/>
                    <a:gd name="connsiteY3" fmla="*/ 247384 h 321477"/>
                    <a:gd name="connsiteX4" fmla="*/ 254662 w 509326"/>
                    <a:gd name="connsiteY4" fmla="*/ 321477 h 321477"/>
                    <a:gd name="connsiteX5" fmla="*/ 131380 w 509326"/>
                    <a:gd name="connsiteY5" fmla="*/ 247384 h 321477"/>
                    <a:gd name="connsiteX6" fmla="*/ 132678 w 509326"/>
                    <a:gd name="connsiteY6" fmla="*/ 243521 h 321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9326" h="321477">
                      <a:moveTo>
                        <a:pt x="0" y="0"/>
                      </a:moveTo>
                      <a:lnTo>
                        <a:pt x="509326" y="0"/>
                      </a:lnTo>
                      <a:lnTo>
                        <a:pt x="376647" y="243523"/>
                      </a:lnTo>
                      <a:lnTo>
                        <a:pt x="377944" y="247384"/>
                      </a:lnTo>
                      <a:cubicBezTo>
                        <a:pt x="377944" y="288304"/>
                        <a:pt x="322749" y="321477"/>
                        <a:pt x="254662" y="321477"/>
                      </a:cubicBezTo>
                      <a:cubicBezTo>
                        <a:pt x="186575" y="321477"/>
                        <a:pt x="131380" y="288304"/>
                        <a:pt x="131380" y="247384"/>
                      </a:cubicBezTo>
                      <a:lnTo>
                        <a:pt x="132678" y="24352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>
                        <a:lumMod val="90000"/>
                      </a:srgbClr>
                    </a:gs>
                    <a:gs pos="100000">
                      <a:srgbClr val="5B9BD5">
                        <a:lumMod val="50000"/>
                      </a:srgbClr>
                    </a:gs>
                  </a:gsLst>
                  <a:lin ang="10800000" scaled="1"/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24" name="楕円 623">
                  <a:extLst>
                    <a:ext uri="{FF2B5EF4-FFF2-40B4-BE49-F238E27FC236}">
                      <a16:creationId xmlns:a16="http://schemas.microsoft.com/office/drawing/2014/main" id="{3F06F2F0-7166-46B5-B420-9D3E35ED2F77}"/>
                    </a:ext>
                  </a:extLst>
                </p:cNvPr>
                <p:cNvSpPr/>
                <p:nvPr/>
              </p:nvSpPr>
              <p:spPr bwMode="auto">
                <a:xfrm>
                  <a:off x="4036336" y="4008417"/>
                  <a:ext cx="510440" cy="14717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>
                        <a:lumMod val="90000"/>
                      </a:srgbClr>
                    </a:gs>
                    <a:gs pos="100000">
                      <a:srgbClr val="5B9BD5">
                        <a:lumMod val="50000"/>
                      </a:srgbClr>
                    </a:gs>
                  </a:gsLst>
                  <a:lin ang="10800000" scaled="1"/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25" name="フリーフォーム: 図形 624">
                  <a:extLst>
                    <a:ext uri="{FF2B5EF4-FFF2-40B4-BE49-F238E27FC236}">
                      <a16:creationId xmlns:a16="http://schemas.microsoft.com/office/drawing/2014/main" id="{DA38682D-4744-4CAD-B71B-5C3419CED849}"/>
                    </a:ext>
                  </a:extLst>
                </p:cNvPr>
                <p:cNvSpPr/>
                <p:nvPr/>
              </p:nvSpPr>
              <p:spPr bwMode="auto">
                <a:xfrm>
                  <a:off x="4092428" y="4096522"/>
                  <a:ext cx="398256" cy="59066"/>
                </a:xfrm>
                <a:custGeom>
                  <a:avLst/>
                  <a:gdLst>
                    <a:gd name="connsiteX0" fmla="*/ 199128 w 398256"/>
                    <a:gd name="connsiteY0" fmla="*/ 0 h 59066"/>
                    <a:gd name="connsiteX1" fmla="*/ 379596 w 398256"/>
                    <a:gd name="connsiteY1" fmla="*/ 21553 h 59066"/>
                    <a:gd name="connsiteX2" fmla="*/ 398256 w 398256"/>
                    <a:gd name="connsiteY2" fmla="*/ 29533 h 59066"/>
                    <a:gd name="connsiteX3" fmla="*/ 379596 w 398256"/>
                    <a:gd name="connsiteY3" fmla="*/ 37513 h 59066"/>
                    <a:gd name="connsiteX4" fmla="*/ 199128 w 398256"/>
                    <a:gd name="connsiteY4" fmla="*/ 59066 h 59066"/>
                    <a:gd name="connsiteX5" fmla="*/ 18660 w 398256"/>
                    <a:gd name="connsiteY5" fmla="*/ 37513 h 59066"/>
                    <a:gd name="connsiteX6" fmla="*/ 0 w 398256"/>
                    <a:gd name="connsiteY6" fmla="*/ 29533 h 59066"/>
                    <a:gd name="connsiteX7" fmla="*/ 18660 w 398256"/>
                    <a:gd name="connsiteY7" fmla="*/ 21553 h 59066"/>
                    <a:gd name="connsiteX8" fmla="*/ 199128 w 398256"/>
                    <a:gd name="connsiteY8" fmla="*/ 0 h 59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8256" h="59066">
                      <a:moveTo>
                        <a:pt x="199128" y="0"/>
                      </a:moveTo>
                      <a:cubicBezTo>
                        <a:pt x="269605" y="0"/>
                        <a:pt x="333410" y="8237"/>
                        <a:pt x="379596" y="21553"/>
                      </a:cubicBezTo>
                      <a:lnTo>
                        <a:pt x="398256" y="29533"/>
                      </a:lnTo>
                      <a:lnTo>
                        <a:pt x="379596" y="37513"/>
                      </a:lnTo>
                      <a:cubicBezTo>
                        <a:pt x="333410" y="50830"/>
                        <a:pt x="269605" y="59066"/>
                        <a:pt x="199128" y="59066"/>
                      </a:cubicBezTo>
                      <a:cubicBezTo>
                        <a:pt x="128651" y="59066"/>
                        <a:pt x="64846" y="50830"/>
                        <a:pt x="18660" y="37513"/>
                      </a:cubicBezTo>
                      <a:lnTo>
                        <a:pt x="0" y="29533"/>
                      </a:lnTo>
                      <a:lnTo>
                        <a:pt x="18660" y="21553"/>
                      </a:lnTo>
                      <a:cubicBezTo>
                        <a:pt x="64846" y="8237"/>
                        <a:pt x="128651" y="0"/>
                        <a:pt x="19912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658" name="グループ化 657">
            <a:extLst>
              <a:ext uri="{FF2B5EF4-FFF2-40B4-BE49-F238E27FC236}">
                <a16:creationId xmlns:a16="http://schemas.microsoft.com/office/drawing/2014/main" id="{7AF52791-FAA3-402D-B827-DE3C710B3E8A}"/>
              </a:ext>
            </a:extLst>
          </p:cNvPr>
          <p:cNvGrpSpPr/>
          <p:nvPr/>
        </p:nvGrpSpPr>
        <p:grpSpPr>
          <a:xfrm>
            <a:off x="6655091" y="1486703"/>
            <a:ext cx="2562286" cy="1536699"/>
            <a:chOff x="3173988" y="4540594"/>
            <a:chExt cx="2562286" cy="1536699"/>
          </a:xfrm>
        </p:grpSpPr>
        <p:grpSp>
          <p:nvGrpSpPr>
            <p:cNvPr id="659" name="グループ化 658">
              <a:extLst>
                <a:ext uri="{FF2B5EF4-FFF2-40B4-BE49-F238E27FC236}">
                  <a16:creationId xmlns:a16="http://schemas.microsoft.com/office/drawing/2014/main" id="{655C3DBF-BB60-439A-BC23-779975374B6B}"/>
                </a:ext>
              </a:extLst>
            </p:cNvPr>
            <p:cNvGrpSpPr/>
            <p:nvPr/>
          </p:nvGrpSpPr>
          <p:grpSpPr>
            <a:xfrm>
              <a:off x="3173988" y="4540594"/>
              <a:ext cx="2562286" cy="1536699"/>
              <a:chOff x="746064" y="1894185"/>
              <a:chExt cx="2562286" cy="1536699"/>
            </a:xfrm>
          </p:grpSpPr>
          <p:grpSp>
            <p:nvGrpSpPr>
              <p:cNvPr id="684" name="グループ化 683">
                <a:extLst>
                  <a:ext uri="{FF2B5EF4-FFF2-40B4-BE49-F238E27FC236}">
                    <a16:creationId xmlns:a16="http://schemas.microsoft.com/office/drawing/2014/main" id="{DB0C30A4-E6D7-41C2-A300-19E00E435D70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687" name="フリーフォーム: 図形 686">
                  <a:extLst>
                    <a:ext uri="{FF2B5EF4-FFF2-40B4-BE49-F238E27FC236}">
                      <a16:creationId xmlns:a16="http://schemas.microsoft.com/office/drawing/2014/main" id="{3A5D6548-6E09-4D97-8A93-A24F53CBD5D1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8" name="楕円 687">
                  <a:extLst>
                    <a:ext uri="{FF2B5EF4-FFF2-40B4-BE49-F238E27FC236}">
                      <a16:creationId xmlns:a16="http://schemas.microsoft.com/office/drawing/2014/main" id="{623EB1B9-FF04-4C93-BA4E-CE56CF89859D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85" name="楕円 684">
                <a:extLst>
                  <a:ext uri="{FF2B5EF4-FFF2-40B4-BE49-F238E27FC236}">
                    <a16:creationId xmlns:a16="http://schemas.microsoft.com/office/drawing/2014/main" id="{9E03D5E1-4621-42C2-9A7F-F9F3EA2E9EAF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6" name="フリーフォーム: 図形 685">
                <a:extLst>
                  <a:ext uri="{FF2B5EF4-FFF2-40B4-BE49-F238E27FC236}">
                    <a16:creationId xmlns:a16="http://schemas.microsoft.com/office/drawing/2014/main" id="{4EB2FA5F-94C7-45C8-BEDB-697BB9206920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60" name="グループ化 659">
              <a:extLst>
                <a:ext uri="{FF2B5EF4-FFF2-40B4-BE49-F238E27FC236}">
                  <a16:creationId xmlns:a16="http://schemas.microsoft.com/office/drawing/2014/main" id="{00404810-D846-43A8-9FD2-761B59A6BDB9}"/>
                </a:ext>
              </a:extLst>
            </p:cNvPr>
            <p:cNvGrpSpPr/>
            <p:nvPr/>
          </p:nvGrpSpPr>
          <p:grpSpPr>
            <a:xfrm>
              <a:off x="3515672" y="4566062"/>
              <a:ext cx="1825140" cy="1209386"/>
              <a:chOff x="345281" y="3821015"/>
              <a:chExt cx="3266860" cy="2164707"/>
            </a:xfrm>
          </p:grpSpPr>
          <p:grpSp>
            <p:nvGrpSpPr>
              <p:cNvPr id="661" name="グループ化 660">
                <a:extLst>
                  <a:ext uri="{FF2B5EF4-FFF2-40B4-BE49-F238E27FC236}">
                    <a16:creationId xmlns:a16="http://schemas.microsoft.com/office/drawing/2014/main" id="{34341845-E2B2-4E57-8490-0BA3EA6987FC}"/>
                  </a:ext>
                </a:extLst>
              </p:cNvPr>
              <p:cNvGrpSpPr/>
              <p:nvPr/>
            </p:nvGrpSpPr>
            <p:grpSpPr>
              <a:xfrm rot="21192467">
                <a:off x="1545535" y="3821015"/>
                <a:ext cx="1335087" cy="880151"/>
                <a:chOff x="1532909" y="3736663"/>
                <a:chExt cx="1385492" cy="913380"/>
              </a:xfrm>
            </p:grpSpPr>
            <p:sp>
              <p:nvSpPr>
                <p:cNvPr id="682" name="フリーフォーム: 図形 681">
                  <a:extLst>
                    <a:ext uri="{FF2B5EF4-FFF2-40B4-BE49-F238E27FC236}">
                      <a16:creationId xmlns:a16="http://schemas.microsoft.com/office/drawing/2014/main" id="{5208C3C3-C0C6-447B-B6C6-E7AE5FF67828}"/>
                    </a:ext>
                  </a:extLst>
                </p:cNvPr>
                <p:cNvSpPr/>
                <p:nvPr/>
              </p:nvSpPr>
              <p:spPr>
                <a:xfrm>
                  <a:off x="1532909" y="3736663"/>
                  <a:ext cx="1254220" cy="913380"/>
                </a:xfrm>
                <a:custGeom>
                  <a:avLst/>
                  <a:gdLst>
                    <a:gd name="connsiteX0" fmla="*/ 606967 w 1254220"/>
                    <a:gd name="connsiteY0" fmla="*/ 0 h 913380"/>
                    <a:gd name="connsiteX1" fmla="*/ 1254220 w 1254220"/>
                    <a:gd name="connsiteY1" fmla="*/ 454698 h 913380"/>
                    <a:gd name="connsiteX2" fmla="*/ 606967 w 1254220"/>
                    <a:gd name="connsiteY2" fmla="*/ 913380 h 913380"/>
                    <a:gd name="connsiteX3" fmla="*/ 2755 w 1254220"/>
                    <a:gd name="connsiteY3" fmla="*/ 456690 h 913380"/>
                    <a:gd name="connsiteX4" fmla="*/ 606967 w 1254220"/>
                    <a:gd name="connsiteY4" fmla="*/ 0 h 913380"/>
                    <a:gd name="connsiteX0" fmla="*/ 606967 w 1254220"/>
                    <a:gd name="connsiteY0" fmla="*/ 0 h 913380"/>
                    <a:gd name="connsiteX1" fmla="*/ 1254220 w 1254220"/>
                    <a:gd name="connsiteY1" fmla="*/ 454698 h 913380"/>
                    <a:gd name="connsiteX2" fmla="*/ 606967 w 1254220"/>
                    <a:gd name="connsiteY2" fmla="*/ 913380 h 913380"/>
                    <a:gd name="connsiteX3" fmla="*/ 2755 w 1254220"/>
                    <a:gd name="connsiteY3" fmla="*/ 456690 h 913380"/>
                    <a:gd name="connsiteX4" fmla="*/ 606967 w 1254220"/>
                    <a:gd name="connsiteY4" fmla="*/ 0 h 913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54220" h="913380">
                      <a:moveTo>
                        <a:pt x="606967" y="0"/>
                      </a:moveTo>
                      <a:cubicBezTo>
                        <a:pt x="945192" y="0"/>
                        <a:pt x="1254220" y="321296"/>
                        <a:pt x="1254220" y="454698"/>
                      </a:cubicBezTo>
                      <a:cubicBezTo>
                        <a:pt x="1254220" y="588100"/>
                        <a:pt x="945192" y="913380"/>
                        <a:pt x="606967" y="913380"/>
                      </a:cubicBezTo>
                      <a:cubicBezTo>
                        <a:pt x="268742" y="913380"/>
                        <a:pt x="-32088" y="700943"/>
                        <a:pt x="2755" y="456690"/>
                      </a:cubicBezTo>
                      <a:cubicBezTo>
                        <a:pt x="-19790" y="206459"/>
                        <a:pt x="268742" y="0"/>
                        <a:pt x="606967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FF0000"/>
                    </a:gs>
                    <a:gs pos="60000">
                      <a:srgbClr val="FFC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3" name="フリーフォーム: 図形 682">
                  <a:extLst>
                    <a:ext uri="{FF2B5EF4-FFF2-40B4-BE49-F238E27FC236}">
                      <a16:creationId xmlns:a16="http://schemas.microsoft.com/office/drawing/2014/main" id="{59FCB2EA-22B9-4A26-8D80-51B8121DF62C}"/>
                    </a:ext>
                  </a:extLst>
                </p:cNvPr>
                <p:cNvSpPr/>
                <p:nvPr/>
              </p:nvSpPr>
              <p:spPr>
                <a:xfrm rot="10800000">
                  <a:off x="2772504" y="4122397"/>
                  <a:ext cx="145897" cy="141912"/>
                </a:xfrm>
                <a:custGeom>
                  <a:avLst/>
                  <a:gdLst>
                    <a:gd name="connsiteX0" fmla="*/ 145897 w 145897"/>
                    <a:gd name="connsiteY0" fmla="*/ 141912 h 141912"/>
                    <a:gd name="connsiteX1" fmla="*/ 113569 w 145897"/>
                    <a:gd name="connsiteY1" fmla="*/ 121130 h 141912"/>
                    <a:gd name="connsiteX2" fmla="*/ 110487 w 145897"/>
                    <a:gd name="connsiteY2" fmla="*/ 109583 h 141912"/>
                    <a:gd name="connsiteX3" fmla="*/ 0 w 145897"/>
                    <a:gd name="connsiteY3" fmla="*/ 91275 h 141912"/>
                    <a:gd name="connsiteX4" fmla="*/ 0 w 145897"/>
                    <a:gd name="connsiteY4" fmla="*/ 50636 h 141912"/>
                    <a:gd name="connsiteX5" fmla="*/ 110487 w 145897"/>
                    <a:gd name="connsiteY5" fmla="*/ 32330 h 141912"/>
                    <a:gd name="connsiteX6" fmla="*/ 113569 w 145897"/>
                    <a:gd name="connsiteY6" fmla="*/ 20783 h 141912"/>
                    <a:gd name="connsiteX7" fmla="*/ 145897 w 145897"/>
                    <a:gd name="connsiteY7" fmla="*/ 0 h 141912"/>
                    <a:gd name="connsiteX8" fmla="*/ 145897 w 145897"/>
                    <a:gd name="connsiteY8" fmla="*/ 141912 h 141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5897" h="141912">
                      <a:moveTo>
                        <a:pt x="145897" y="141912"/>
                      </a:moveTo>
                      <a:cubicBezTo>
                        <a:pt x="133272" y="141912"/>
                        <a:pt x="121842" y="133970"/>
                        <a:pt x="113569" y="121130"/>
                      </a:cubicBezTo>
                      <a:lnTo>
                        <a:pt x="110487" y="109583"/>
                      </a:lnTo>
                      <a:lnTo>
                        <a:pt x="0" y="91275"/>
                      </a:lnTo>
                      <a:lnTo>
                        <a:pt x="0" y="50636"/>
                      </a:lnTo>
                      <a:lnTo>
                        <a:pt x="110487" y="32330"/>
                      </a:lnTo>
                      <a:lnTo>
                        <a:pt x="113569" y="20783"/>
                      </a:lnTo>
                      <a:cubicBezTo>
                        <a:pt x="121842" y="7942"/>
                        <a:pt x="133272" y="0"/>
                        <a:pt x="145897" y="0"/>
                      </a:cubicBezTo>
                      <a:cubicBezTo>
                        <a:pt x="138277" y="46565"/>
                        <a:pt x="138277" y="95347"/>
                        <a:pt x="145897" y="14191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62" name="グループ化 661">
                <a:extLst>
                  <a:ext uri="{FF2B5EF4-FFF2-40B4-BE49-F238E27FC236}">
                    <a16:creationId xmlns:a16="http://schemas.microsoft.com/office/drawing/2014/main" id="{726886D9-44AA-4F93-B411-E4B24300C9D2}"/>
                  </a:ext>
                </a:extLst>
              </p:cNvPr>
              <p:cNvGrpSpPr/>
              <p:nvPr/>
            </p:nvGrpSpPr>
            <p:grpSpPr>
              <a:xfrm rot="20313127">
                <a:off x="962408" y="4173230"/>
                <a:ext cx="1012743" cy="882915"/>
                <a:chOff x="1541144" y="4348162"/>
                <a:chExt cx="1012743" cy="882915"/>
              </a:xfrm>
            </p:grpSpPr>
            <p:sp>
              <p:nvSpPr>
                <p:cNvPr id="680" name="フリーフォーム: 図形 679">
                  <a:extLst>
                    <a:ext uri="{FF2B5EF4-FFF2-40B4-BE49-F238E27FC236}">
                      <a16:creationId xmlns:a16="http://schemas.microsoft.com/office/drawing/2014/main" id="{EE0A0EB3-E58E-4C49-A9B3-62EA118C75F1}"/>
                    </a:ext>
                  </a:extLst>
                </p:cNvPr>
                <p:cNvSpPr/>
                <p:nvPr/>
              </p:nvSpPr>
              <p:spPr>
                <a:xfrm>
                  <a:off x="1541144" y="4348162"/>
                  <a:ext cx="1012743" cy="882915"/>
                </a:xfrm>
                <a:custGeom>
                  <a:avLst/>
                  <a:gdLst>
                    <a:gd name="connsiteX0" fmla="*/ 606967 w 1254220"/>
                    <a:gd name="connsiteY0" fmla="*/ 0 h 913380"/>
                    <a:gd name="connsiteX1" fmla="*/ 1254220 w 1254220"/>
                    <a:gd name="connsiteY1" fmla="*/ 454698 h 913380"/>
                    <a:gd name="connsiteX2" fmla="*/ 606967 w 1254220"/>
                    <a:gd name="connsiteY2" fmla="*/ 913380 h 913380"/>
                    <a:gd name="connsiteX3" fmla="*/ 2755 w 1254220"/>
                    <a:gd name="connsiteY3" fmla="*/ 456690 h 913380"/>
                    <a:gd name="connsiteX4" fmla="*/ 606967 w 1254220"/>
                    <a:gd name="connsiteY4" fmla="*/ 0 h 913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54220" h="913380">
                      <a:moveTo>
                        <a:pt x="606967" y="0"/>
                      </a:moveTo>
                      <a:cubicBezTo>
                        <a:pt x="945192" y="0"/>
                        <a:pt x="1254220" y="240333"/>
                        <a:pt x="1254220" y="454698"/>
                      </a:cubicBezTo>
                      <a:cubicBezTo>
                        <a:pt x="1254220" y="669062"/>
                        <a:pt x="945192" y="913380"/>
                        <a:pt x="606967" y="913380"/>
                      </a:cubicBezTo>
                      <a:cubicBezTo>
                        <a:pt x="268742" y="913380"/>
                        <a:pt x="-32088" y="700943"/>
                        <a:pt x="2755" y="456690"/>
                      </a:cubicBezTo>
                      <a:cubicBezTo>
                        <a:pt x="-19790" y="206459"/>
                        <a:pt x="268742" y="0"/>
                        <a:pt x="606967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FF0000"/>
                    </a:gs>
                    <a:gs pos="60000">
                      <a:srgbClr val="FFC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1" name="フリーフォーム: 図形 680">
                  <a:extLst>
                    <a:ext uri="{FF2B5EF4-FFF2-40B4-BE49-F238E27FC236}">
                      <a16:creationId xmlns:a16="http://schemas.microsoft.com/office/drawing/2014/main" id="{D3E7DAD5-DB4A-4152-9CD4-6D2D03C249BD}"/>
                    </a:ext>
                  </a:extLst>
                </p:cNvPr>
                <p:cNvSpPr/>
                <p:nvPr/>
              </p:nvSpPr>
              <p:spPr>
                <a:xfrm>
                  <a:off x="1622912" y="4700587"/>
                  <a:ext cx="143370" cy="140493"/>
                </a:xfrm>
                <a:custGeom>
                  <a:avLst/>
                  <a:gdLst>
                    <a:gd name="connsiteX0" fmla="*/ 154067 w 308134"/>
                    <a:gd name="connsiteY0" fmla="*/ 0 h 307180"/>
                    <a:gd name="connsiteX1" fmla="*/ 177123 w 308134"/>
                    <a:gd name="connsiteY1" fmla="*/ 93806 h 307180"/>
                    <a:gd name="connsiteX2" fmla="*/ 177810 w 308134"/>
                    <a:gd name="connsiteY2" fmla="*/ 114690 h 307180"/>
                    <a:gd name="connsiteX3" fmla="*/ 203338 w 308134"/>
                    <a:gd name="connsiteY3" fmla="*/ 100823 h 307180"/>
                    <a:gd name="connsiteX4" fmla="*/ 307703 w 308134"/>
                    <a:gd name="connsiteY4" fmla="*/ 64890 h 307180"/>
                    <a:gd name="connsiteX5" fmla="*/ 224401 w 308134"/>
                    <a:gd name="connsiteY5" fmla="*/ 137307 h 307180"/>
                    <a:gd name="connsiteX6" fmla="*/ 197816 w 308134"/>
                    <a:gd name="connsiteY6" fmla="*/ 153592 h 307180"/>
                    <a:gd name="connsiteX7" fmla="*/ 224400 w 308134"/>
                    <a:gd name="connsiteY7" fmla="*/ 169877 h 307180"/>
                    <a:gd name="connsiteX8" fmla="*/ 307702 w 308134"/>
                    <a:gd name="connsiteY8" fmla="*/ 242293 h 307180"/>
                    <a:gd name="connsiteX9" fmla="*/ 203336 w 308134"/>
                    <a:gd name="connsiteY9" fmla="*/ 206360 h 307180"/>
                    <a:gd name="connsiteX10" fmla="*/ 177810 w 308134"/>
                    <a:gd name="connsiteY10" fmla="*/ 192494 h 307180"/>
                    <a:gd name="connsiteX11" fmla="*/ 177123 w 308134"/>
                    <a:gd name="connsiteY11" fmla="*/ 213374 h 307180"/>
                    <a:gd name="connsiteX12" fmla="*/ 154067 w 308134"/>
                    <a:gd name="connsiteY12" fmla="*/ 307180 h 307180"/>
                    <a:gd name="connsiteX13" fmla="*/ 131012 w 308134"/>
                    <a:gd name="connsiteY13" fmla="*/ 213374 h 307180"/>
                    <a:gd name="connsiteX14" fmla="*/ 130325 w 308134"/>
                    <a:gd name="connsiteY14" fmla="*/ 192494 h 307180"/>
                    <a:gd name="connsiteX15" fmla="*/ 104798 w 308134"/>
                    <a:gd name="connsiteY15" fmla="*/ 206360 h 307180"/>
                    <a:gd name="connsiteX16" fmla="*/ 432 w 308134"/>
                    <a:gd name="connsiteY16" fmla="*/ 242293 h 307180"/>
                    <a:gd name="connsiteX17" fmla="*/ 83734 w 308134"/>
                    <a:gd name="connsiteY17" fmla="*/ 169877 h 307180"/>
                    <a:gd name="connsiteX18" fmla="*/ 110318 w 308134"/>
                    <a:gd name="connsiteY18" fmla="*/ 153592 h 307180"/>
                    <a:gd name="connsiteX19" fmla="*/ 83733 w 308134"/>
                    <a:gd name="connsiteY19" fmla="*/ 137307 h 307180"/>
                    <a:gd name="connsiteX20" fmla="*/ 431 w 308134"/>
                    <a:gd name="connsiteY20" fmla="*/ 64890 h 307180"/>
                    <a:gd name="connsiteX21" fmla="*/ 104796 w 308134"/>
                    <a:gd name="connsiteY21" fmla="*/ 100823 h 307180"/>
                    <a:gd name="connsiteX22" fmla="*/ 130325 w 308134"/>
                    <a:gd name="connsiteY22" fmla="*/ 114690 h 307180"/>
                    <a:gd name="connsiteX23" fmla="*/ 131012 w 308134"/>
                    <a:gd name="connsiteY23" fmla="*/ 93806 h 307180"/>
                    <a:gd name="connsiteX24" fmla="*/ 154067 w 308134"/>
                    <a:gd name="connsiteY24" fmla="*/ 0 h 307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08134" h="307180">
                      <a:moveTo>
                        <a:pt x="154067" y="0"/>
                      </a:moveTo>
                      <a:cubicBezTo>
                        <a:pt x="164431" y="0"/>
                        <a:pt x="173324" y="38681"/>
                        <a:pt x="177123" y="93806"/>
                      </a:cubicBezTo>
                      <a:lnTo>
                        <a:pt x="177810" y="114690"/>
                      </a:lnTo>
                      <a:lnTo>
                        <a:pt x="203338" y="100823"/>
                      </a:lnTo>
                      <a:cubicBezTo>
                        <a:pt x="260215" y="71993"/>
                        <a:pt x="302969" y="56690"/>
                        <a:pt x="307703" y="64890"/>
                      </a:cubicBezTo>
                      <a:cubicBezTo>
                        <a:pt x="312438" y="73090"/>
                        <a:pt x="277808" y="102465"/>
                        <a:pt x="224401" y="137307"/>
                      </a:cubicBezTo>
                      <a:lnTo>
                        <a:pt x="197816" y="153592"/>
                      </a:lnTo>
                      <a:lnTo>
                        <a:pt x="224400" y="169877"/>
                      </a:lnTo>
                      <a:cubicBezTo>
                        <a:pt x="277807" y="204719"/>
                        <a:pt x="312436" y="234093"/>
                        <a:pt x="307702" y="242293"/>
                      </a:cubicBezTo>
                      <a:cubicBezTo>
                        <a:pt x="302967" y="250493"/>
                        <a:pt x="260214" y="235191"/>
                        <a:pt x="203336" y="206360"/>
                      </a:cubicBezTo>
                      <a:lnTo>
                        <a:pt x="177810" y="192494"/>
                      </a:lnTo>
                      <a:lnTo>
                        <a:pt x="177123" y="213374"/>
                      </a:lnTo>
                      <a:cubicBezTo>
                        <a:pt x="173324" y="268500"/>
                        <a:pt x="164431" y="307180"/>
                        <a:pt x="154067" y="307180"/>
                      </a:cubicBezTo>
                      <a:cubicBezTo>
                        <a:pt x="143703" y="307180"/>
                        <a:pt x="134810" y="268500"/>
                        <a:pt x="131012" y="213374"/>
                      </a:cubicBezTo>
                      <a:lnTo>
                        <a:pt x="130325" y="192494"/>
                      </a:lnTo>
                      <a:lnTo>
                        <a:pt x="104798" y="206360"/>
                      </a:lnTo>
                      <a:cubicBezTo>
                        <a:pt x="47920" y="235191"/>
                        <a:pt x="5167" y="250493"/>
                        <a:pt x="432" y="242293"/>
                      </a:cubicBezTo>
                      <a:cubicBezTo>
                        <a:pt x="-4302" y="234093"/>
                        <a:pt x="30327" y="204719"/>
                        <a:pt x="83734" y="169877"/>
                      </a:cubicBezTo>
                      <a:lnTo>
                        <a:pt x="110318" y="153592"/>
                      </a:lnTo>
                      <a:lnTo>
                        <a:pt x="83733" y="137307"/>
                      </a:lnTo>
                      <a:cubicBezTo>
                        <a:pt x="30326" y="102465"/>
                        <a:pt x="-4304" y="73090"/>
                        <a:pt x="431" y="64890"/>
                      </a:cubicBezTo>
                      <a:cubicBezTo>
                        <a:pt x="5165" y="56690"/>
                        <a:pt x="47919" y="71993"/>
                        <a:pt x="104796" y="100823"/>
                      </a:cubicBezTo>
                      <a:lnTo>
                        <a:pt x="130325" y="114690"/>
                      </a:lnTo>
                      <a:lnTo>
                        <a:pt x="131012" y="93806"/>
                      </a:lnTo>
                      <a:cubicBezTo>
                        <a:pt x="134810" y="38681"/>
                        <a:pt x="143703" y="0"/>
                        <a:pt x="15406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63" name="グループ化 662">
                <a:extLst>
                  <a:ext uri="{FF2B5EF4-FFF2-40B4-BE49-F238E27FC236}">
                    <a16:creationId xmlns:a16="http://schemas.microsoft.com/office/drawing/2014/main" id="{19CE083E-FB07-4BEF-AEF6-377DB081C9F3}"/>
                  </a:ext>
                </a:extLst>
              </p:cNvPr>
              <p:cNvGrpSpPr/>
              <p:nvPr/>
            </p:nvGrpSpPr>
            <p:grpSpPr>
              <a:xfrm rot="11700000">
                <a:off x="2282100" y="4288285"/>
                <a:ext cx="1062739" cy="882914"/>
                <a:chOff x="2655490" y="4369913"/>
                <a:chExt cx="1062739" cy="882914"/>
              </a:xfrm>
            </p:grpSpPr>
            <p:sp>
              <p:nvSpPr>
                <p:cNvPr id="676" name="フリーフォーム: 図形 675">
                  <a:extLst>
                    <a:ext uri="{FF2B5EF4-FFF2-40B4-BE49-F238E27FC236}">
                      <a16:creationId xmlns:a16="http://schemas.microsoft.com/office/drawing/2014/main" id="{10EE835B-C36B-4000-804C-32EC5EC7967E}"/>
                    </a:ext>
                  </a:extLst>
                </p:cNvPr>
                <p:cNvSpPr/>
                <p:nvPr/>
              </p:nvSpPr>
              <p:spPr>
                <a:xfrm rot="10800000">
                  <a:off x="2674625" y="4369913"/>
                  <a:ext cx="1043604" cy="882914"/>
                </a:xfrm>
                <a:custGeom>
                  <a:avLst/>
                  <a:gdLst>
                    <a:gd name="connsiteX0" fmla="*/ 606967 w 1254220"/>
                    <a:gd name="connsiteY0" fmla="*/ 0 h 913380"/>
                    <a:gd name="connsiteX1" fmla="*/ 1254220 w 1254220"/>
                    <a:gd name="connsiteY1" fmla="*/ 454698 h 913380"/>
                    <a:gd name="connsiteX2" fmla="*/ 606967 w 1254220"/>
                    <a:gd name="connsiteY2" fmla="*/ 913380 h 913380"/>
                    <a:gd name="connsiteX3" fmla="*/ 2755 w 1254220"/>
                    <a:gd name="connsiteY3" fmla="*/ 456690 h 913380"/>
                    <a:gd name="connsiteX4" fmla="*/ 606967 w 1254220"/>
                    <a:gd name="connsiteY4" fmla="*/ 0 h 913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54220" h="913380">
                      <a:moveTo>
                        <a:pt x="606967" y="0"/>
                      </a:moveTo>
                      <a:cubicBezTo>
                        <a:pt x="945192" y="0"/>
                        <a:pt x="1254220" y="240333"/>
                        <a:pt x="1254220" y="454698"/>
                      </a:cubicBezTo>
                      <a:cubicBezTo>
                        <a:pt x="1254220" y="669062"/>
                        <a:pt x="945192" y="913380"/>
                        <a:pt x="606967" y="913380"/>
                      </a:cubicBezTo>
                      <a:cubicBezTo>
                        <a:pt x="268742" y="913380"/>
                        <a:pt x="-32088" y="700943"/>
                        <a:pt x="2755" y="456690"/>
                      </a:cubicBezTo>
                      <a:cubicBezTo>
                        <a:pt x="-19790" y="206459"/>
                        <a:pt x="268742" y="0"/>
                        <a:pt x="606967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FF0000"/>
                    </a:gs>
                    <a:gs pos="60000">
                      <a:srgbClr val="FFC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77" name="グループ化 676">
                  <a:extLst>
                    <a:ext uri="{FF2B5EF4-FFF2-40B4-BE49-F238E27FC236}">
                      <a16:creationId xmlns:a16="http://schemas.microsoft.com/office/drawing/2014/main" id="{CF26E703-CE79-4B79-A644-80A5AD9A23E1}"/>
                    </a:ext>
                  </a:extLst>
                </p:cNvPr>
                <p:cNvGrpSpPr/>
                <p:nvPr/>
              </p:nvGrpSpPr>
              <p:grpSpPr>
                <a:xfrm>
                  <a:off x="2655490" y="4691063"/>
                  <a:ext cx="209154" cy="200005"/>
                  <a:chOff x="2655490" y="4698206"/>
                  <a:chExt cx="221060" cy="192862"/>
                </a:xfrm>
              </p:grpSpPr>
              <p:sp>
                <p:nvSpPr>
                  <p:cNvPr id="678" name="楕円 677">
                    <a:extLst>
                      <a:ext uri="{FF2B5EF4-FFF2-40B4-BE49-F238E27FC236}">
                        <a16:creationId xmlns:a16="http://schemas.microsoft.com/office/drawing/2014/main" id="{480B289D-11A4-4B29-AD69-54C3F61D1916}"/>
                      </a:ext>
                    </a:extLst>
                  </p:cNvPr>
                  <p:cNvSpPr/>
                  <p:nvPr/>
                </p:nvSpPr>
                <p:spPr>
                  <a:xfrm>
                    <a:off x="2697708" y="4698206"/>
                    <a:ext cx="178842" cy="192862"/>
                  </a:xfrm>
                  <a:prstGeom prst="ellipse">
                    <a:avLst/>
                  </a:prstGeom>
                  <a:solidFill>
                    <a:srgbClr val="0066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79" name="フリーフォーム: 図形 678">
                    <a:extLst>
                      <a:ext uri="{FF2B5EF4-FFF2-40B4-BE49-F238E27FC236}">
                        <a16:creationId xmlns:a16="http://schemas.microsoft.com/office/drawing/2014/main" id="{D3D360A8-5E82-491B-BFF2-D995C4060DF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674502" y="4734283"/>
                    <a:ext cx="87785" cy="125809"/>
                  </a:xfrm>
                  <a:custGeom>
                    <a:avLst/>
                    <a:gdLst>
                      <a:gd name="connsiteX0" fmla="*/ 66261 w 129489"/>
                      <a:gd name="connsiteY0" fmla="*/ 0 h 193717"/>
                      <a:gd name="connsiteX1" fmla="*/ 98458 w 129489"/>
                      <a:gd name="connsiteY1" fmla="*/ 22860 h 193717"/>
                      <a:gd name="connsiteX2" fmla="*/ 97310 w 129489"/>
                      <a:gd name="connsiteY2" fmla="*/ 24827 h 193717"/>
                      <a:gd name="connsiteX3" fmla="*/ 129489 w 129489"/>
                      <a:gd name="connsiteY3" fmla="*/ 193717 h 193717"/>
                      <a:gd name="connsiteX4" fmla="*/ 0 w 129489"/>
                      <a:gd name="connsiteY4" fmla="*/ 193717 h 193717"/>
                      <a:gd name="connsiteX5" fmla="*/ 32372 w 129489"/>
                      <a:gd name="connsiteY5" fmla="*/ 23813 h 193717"/>
                      <a:gd name="connsiteX6" fmla="*/ 34620 w 129489"/>
                      <a:gd name="connsiteY6" fmla="*/ 23813 h 193717"/>
                      <a:gd name="connsiteX7" fmla="*/ 34064 w 129489"/>
                      <a:gd name="connsiteY7" fmla="*/ 22860 h 193717"/>
                      <a:gd name="connsiteX8" fmla="*/ 66261 w 129489"/>
                      <a:gd name="connsiteY8" fmla="*/ 0 h 193717"/>
                      <a:gd name="connsiteX0" fmla="*/ 66261 w 129489"/>
                      <a:gd name="connsiteY0" fmla="*/ 0 h 292717"/>
                      <a:gd name="connsiteX1" fmla="*/ 98458 w 129489"/>
                      <a:gd name="connsiteY1" fmla="*/ 22860 h 292717"/>
                      <a:gd name="connsiteX2" fmla="*/ 97310 w 129489"/>
                      <a:gd name="connsiteY2" fmla="*/ 24827 h 292717"/>
                      <a:gd name="connsiteX3" fmla="*/ 129489 w 129489"/>
                      <a:gd name="connsiteY3" fmla="*/ 193717 h 292717"/>
                      <a:gd name="connsiteX4" fmla="*/ 77273 w 129489"/>
                      <a:gd name="connsiteY4" fmla="*/ 292717 h 292717"/>
                      <a:gd name="connsiteX5" fmla="*/ 0 w 129489"/>
                      <a:gd name="connsiteY5" fmla="*/ 193717 h 292717"/>
                      <a:gd name="connsiteX6" fmla="*/ 32372 w 129489"/>
                      <a:gd name="connsiteY6" fmla="*/ 23813 h 292717"/>
                      <a:gd name="connsiteX7" fmla="*/ 34620 w 129489"/>
                      <a:gd name="connsiteY7" fmla="*/ 23813 h 292717"/>
                      <a:gd name="connsiteX8" fmla="*/ 34064 w 129489"/>
                      <a:gd name="connsiteY8" fmla="*/ 22860 h 292717"/>
                      <a:gd name="connsiteX9" fmla="*/ 66261 w 129489"/>
                      <a:gd name="connsiteY9" fmla="*/ 0 h 292717"/>
                      <a:gd name="connsiteX0" fmla="*/ 77273 w 212153"/>
                      <a:gd name="connsiteY0" fmla="*/ 292717 h 433514"/>
                      <a:gd name="connsiteX1" fmla="*/ 0 w 212153"/>
                      <a:gd name="connsiteY1" fmla="*/ 193717 h 433514"/>
                      <a:gd name="connsiteX2" fmla="*/ 32372 w 212153"/>
                      <a:gd name="connsiteY2" fmla="*/ 23813 h 433514"/>
                      <a:gd name="connsiteX3" fmla="*/ 34620 w 212153"/>
                      <a:gd name="connsiteY3" fmla="*/ 23813 h 433514"/>
                      <a:gd name="connsiteX4" fmla="*/ 34064 w 212153"/>
                      <a:gd name="connsiteY4" fmla="*/ 22860 h 433514"/>
                      <a:gd name="connsiteX5" fmla="*/ 66261 w 212153"/>
                      <a:gd name="connsiteY5" fmla="*/ 0 h 433514"/>
                      <a:gd name="connsiteX6" fmla="*/ 98458 w 212153"/>
                      <a:gd name="connsiteY6" fmla="*/ 22860 h 433514"/>
                      <a:gd name="connsiteX7" fmla="*/ 97310 w 212153"/>
                      <a:gd name="connsiteY7" fmla="*/ 24827 h 433514"/>
                      <a:gd name="connsiteX8" fmla="*/ 129489 w 212153"/>
                      <a:gd name="connsiteY8" fmla="*/ 193717 h 433514"/>
                      <a:gd name="connsiteX9" fmla="*/ 212153 w 212153"/>
                      <a:gd name="connsiteY9" fmla="*/ 433514 h 433514"/>
                      <a:gd name="connsiteX0" fmla="*/ 77273 w 129489"/>
                      <a:gd name="connsiteY0" fmla="*/ 292717 h 292717"/>
                      <a:gd name="connsiteX1" fmla="*/ 0 w 129489"/>
                      <a:gd name="connsiteY1" fmla="*/ 193717 h 292717"/>
                      <a:gd name="connsiteX2" fmla="*/ 32372 w 129489"/>
                      <a:gd name="connsiteY2" fmla="*/ 23813 h 292717"/>
                      <a:gd name="connsiteX3" fmla="*/ 34620 w 129489"/>
                      <a:gd name="connsiteY3" fmla="*/ 23813 h 292717"/>
                      <a:gd name="connsiteX4" fmla="*/ 34064 w 129489"/>
                      <a:gd name="connsiteY4" fmla="*/ 22860 h 292717"/>
                      <a:gd name="connsiteX5" fmla="*/ 66261 w 129489"/>
                      <a:gd name="connsiteY5" fmla="*/ 0 h 292717"/>
                      <a:gd name="connsiteX6" fmla="*/ 98458 w 129489"/>
                      <a:gd name="connsiteY6" fmla="*/ 22860 h 292717"/>
                      <a:gd name="connsiteX7" fmla="*/ 97310 w 129489"/>
                      <a:gd name="connsiteY7" fmla="*/ 24827 h 292717"/>
                      <a:gd name="connsiteX8" fmla="*/ 129489 w 129489"/>
                      <a:gd name="connsiteY8" fmla="*/ 193717 h 292717"/>
                      <a:gd name="connsiteX0" fmla="*/ 0 w 129489"/>
                      <a:gd name="connsiteY0" fmla="*/ 193717 h 193717"/>
                      <a:gd name="connsiteX1" fmla="*/ 32372 w 129489"/>
                      <a:gd name="connsiteY1" fmla="*/ 23813 h 193717"/>
                      <a:gd name="connsiteX2" fmla="*/ 34620 w 129489"/>
                      <a:gd name="connsiteY2" fmla="*/ 23813 h 193717"/>
                      <a:gd name="connsiteX3" fmla="*/ 34064 w 129489"/>
                      <a:gd name="connsiteY3" fmla="*/ 22860 h 193717"/>
                      <a:gd name="connsiteX4" fmla="*/ 66261 w 129489"/>
                      <a:gd name="connsiteY4" fmla="*/ 0 h 193717"/>
                      <a:gd name="connsiteX5" fmla="*/ 98458 w 129489"/>
                      <a:gd name="connsiteY5" fmla="*/ 22860 h 193717"/>
                      <a:gd name="connsiteX6" fmla="*/ 97310 w 129489"/>
                      <a:gd name="connsiteY6" fmla="*/ 24827 h 193717"/>
                      <a:gd name="connsiteX7" fmla="*/ 129489 w 129489"/>
                      <a:gd name="connsiteY7" fmla="*/ 193717 h 1937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9489" h="193717">
                        <a:moveTo>
                          <a:pt x="0" y="193717"/>
                        </a:moveTo>
                        <a:lnTo>
                          <a:pt x="32372" y="23813"/>
                        </a:lnTo>
                        <a:lnTo>
                          <a:pt x="34620" y="23813"/>
                        </a:lnTo>
                        <a:lnTo>
                          <a:pt x="34064" y="22860"/>
                        </a:lnTo>
                        <a:cubicBezTo>
                          <a:pt x="34064" y="10235"/>
                          <a:pt x="48479" y="0"/>
                          <a:pt x="66261" y="0"/>
                        </a:cubicBezTo>
                        <a:cubicBezTo>
                          <a:pt x="84043" y="0"/>
                          <a:pt x="98458" y="10235"/>
                          <a:pt x="98458" y="22860"/>
                        </a:cubicBezTo>
                        <a:lnTo>
                          <a:pt x="97310" y="24827"/>
                        </a:lnTo>
                        <a:lnTo>
                          <a:pt x="129489" y="193717"/>
                        </a:lnTo>
                      </a:path>
                    </a:pathLst>
                  </a:custGeom>
                  <a:solidFill>
                    <a:srgbClr val="0066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664" name="グループ化 663">
                <a:extLst>
                  <a:ext uri="{FF2B5EF4-FFF2-40B4-BE49-F238E27FC236}">
                    <a16:creationId xmlns:a16="http://schemas.microsoft.com/office/drawing/2014/main" id="{D5679A97-A4F6-4FEF-85C7-1E06D4DE58D0}"/>
                  </a:ext>
                </a:extLst>
              </p:cNvPr>
              <p:cNvGrpSpPr/>
              <p:nvPr/>
            </p:nvGrpSpPr>
            <p:grpSpPr>
              <a:xfrm rot="21102319" flipH="1">
                <a:off x="1378901" y="4579087"/>
                <a:ext cx="1385492" cy="913380"/>
                <a:chOff x="1532909" y="3736663"/>
                <a:chExt cx="1385492" cy="913380"/>
              </a:xfrm>
            </p:grpSpPr>
            <p:sp>
              <p:nvSpPr>
                <p:cNvPr id="674" name="フリーフォーム: 図形 673">
                  <a:extLst>
                    <a:ext uri="{FF2B5EF4-FFF2-40B4-BE49-F238E27FC236}">
                      <a16:creationId xmlns:a16="http://schemas.microsoft.com/office/drawing/2014/main" id="{8ACC0801-0EB0-4195-BAEE-8EAA241EFBF2}"/>
                    </a:ext>
                  </a:extLst>
                </p:cNvPr>
                <p:cNvSpPr/>
                <p:nvPr/>
              </p:nvSpPr>
              <p:spPr>
                <a:xfrm>
                  <a:off x="1532909" y="3736663"/>
                  <a:ext cx="1254220" cy="913380"/>
                </a:xfrm>
                <a:custGeom>
                  <a:avLst/>
                  <a:gdLst>
                    <a:gd name="connsiteX0" fmla="*/ 606967 w 1254220"/>
                    <a:gd name="connsiteY0" fmla="*/ 0 h 913380"/>
                    <a:gd name="connsiteX1" fmla="*/ 1254220 w 1254220"/>
                    <a:gd name="connsiteY1" fmla="*/ 454698 h 913380"/>
                    <a:gd name="connsiteX2" fmla="*/ 606967 w 1254220"/>
                    <a:gd name="connsiteY2" fmla="*/ 913380 h 913380"/>
                    <a:gd name="connsiteX3" fmla="*/ 2755 w 1254220"/>
                    <a:gd name="connsiteY3" fmla="*/ 456690 h 913380"/>
                    <a:gd name="connsiteX4" fmla="*/ 606967 w 1254220"/>
                    <a:gd name="connsiteY4" fmla="*/ 0 h 913380"/>
                    <a:gd name="connsiteX0" fmla="*/ 606967 w 1254220"/>
                    <a:gd name="connsiteY0" fmla="*/ 0 h 913380"/>
                    <a:gd name="connsiteX1" fmla="*/ 1254220 w 1254220"/>
                    <a:gd name="connsiteY1" fmla="*/ 454698 h 913380"/>
                    <a:gd name="connsiteX2" fmla="*/ 606967 w 1254220"/>
                    <a:gd name="connsiteY2" fmla="*/ 913380 h 913380"/>
                    <a:gd name="connsiteX3" fmla="*/ 2755 w 1254220"/>
                    <a:gd name="connsiteY3" fmla="*/ 456690 h 913380"/>
                    <a:gd name="connsiteX4" fmla="*/ 606967 w 1254220"/>
                    <a:gd name="connsiteY4" fmla="*/ 0 h 913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54220" h="913380">
                      <a:moveTo>
                        <a:pt x="606967" y="0"/>
                      </a:moveTo>
                      <a:cubicBezTo>
                        <a:pt x="945192" y="0"/>
                        <a:pt x="1254220" y="321296"/>
                        <a:pt x="1254220" y="454698"/>
                      </a:cubicBezTo>
                      <a:cubicBezTo>
                        <a:pt x="1254220" y="588100"/>
                        <a:pt x="945192" y="913380"/>
                        <a:pt x="606967" y="913380"/>
                      </a:cubicBezTo>
                      <a:cubicBezTo>
                        <a:pt x="268742" y="913380"/>
                        <a:pt x="-32088" y="700943"/>
                        <a:pt x="2755" y="456690"/>
                      </a:cubicBezTo>
                      <a:cubicBezTo>
                        <a:pt x="-19790" y="206459"/>
                        <a:pt x="268742" y="0"/>
                        <a:pt x="606967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FF0000"/>
                    </a:gs>
                    <a:gs pos="60000">
                      <a:srgbClr val="FFC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5" name="フリーフォーム: 図形 674">
                  <a:extLst>
                    <a:ext uri="{FF2B5EF4-FFF2-40B4-BE49-F238E27FC236}">
                      <a16:creationId xmlns:a16="http://schemas.microsoft.com/office/drawing/2014/main" id="{188E7412-5158-4262-90AE-C759F504AF5D}"/>
                    </a:ext>
                  </a:extLst>
                </p:cNvPr>
                <p:cNvSpPr/>
                <p:nvPr/>
              </p:nvSpPr>
              <p:spPr>
                <a:xfrm rot="10800000">
                  <a:off x="2772504" y="4122397"/>
                  <a:ext cx="145897" cy="141912"/>
                </a:xfrm>
                <a:custGeom>
                  <a:avLst/>
                  <a:gdLst>
                    <a:gd name="connsiteX0" fmla="*/ 145897 w 145897"/>
                    <a:gd name="connsiteY0" fmla="*/ 141912 h 141912"/>
                    <a:gd name="connsiteX1" fmla="*/ 113569 w 145897"/>
                    <a:gd name="connsiteY1" fmla="*/ 121130 h 141912"/>
                    <a:gd name="connsiteX2" fmla="*/ 110487 w 145897"/>
                    <a:gd name="connsiteY2" fmla="*/ 109583 h 141912"/>
                    <a:gd name="connsiteX3" fmla="*/ 0 w 145897"/>
                    <a:gd name="connsiteY3" fmla="*/ 91275 h 141912"/>
                    <a:gd name="connsiteX4" fmla="*/ 0 w 145897"/>
                    <a:gd name="connsiteY4" fmla="*/ 50636 h 141912"/>
                    <a:gd name="connsiteX5" fmla="*/ 110487 w 145897"/>
                    <a:gd name="connsiteY5" fmla="*/ 32330 h 141912"/>
                    <a:gd name="connsiteX6" fmla="*/ 113569 w 145897"/>
                    <a:gd name="connsiteY6" fmla="*/ 20783 h 141912"/>
                    <a:gd name="connsiteX7" fmla="*/ 145897 w 145897"/>
                    <a:gd name="connsiteY7" fmla="*/ 0 h 141912"/>
                    <a:gd name="connsiteX8" fmla="*/ 145897 w 145897"/>
                    <a:gd name="connsiteY8" fmla="*/ 141912 h 141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5897" h="141912">
                      <a:moveTo>
                        <a:pt x="145897" y="141912"/>
                      </a:moveTo>
                      <a:cubicBezTo>
                        <a:pt x="133272" y="141912"/>
                        <a:pt x="121842" y="133970"/>
                        <a:pt x="113569" y="121130"/>
                      </a:cubicBezTo>
                      <a:lnTo>
                        <a:pt x="110487" y="109583"/>
                      </a:lnTo>
                      <a:lnTo>
                        <a:pt x="0" y="91275"/>
                      </a:lnTo>
                      <a:lnTo>
                        <a:pt x="0" y="50636"/>
                      </a:lnTo>
                      <a:lnTo>
                        <a:pt x="110487" y="32330"/>
                      </a:lnTo>
                      <a:lnTo>
                        <a:pt x="113569" y="20783"/>
                      </a:lnTo>
                      <a:cubicBezTo>
                        <a:pt x="121842" y="7942"/>
                        <a:pt x="133272" y="0"/>
                        <a:pt x="145897" y="0"/>
                      </a:cubicBezTo>
                      <a:cubicBezTo>
                        <a:pt x="138277" y="46565"/>
                        <a:pt x="138277" y="95347"/>
                        <a:pt x="145897" y="14191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65" name="グループ化 664">
                <a:extLst>
                  <a:ext uri="{FF2B5EF4-FFF2-40B4-BE49-F238E27FC236}">
                    <a16:creationId xmlns:a16="http://schemas.microsoft.com/office/drawing/2014/main" id="{477504D7-D44A-4AF9-9756-3D95948C457B}"/>
                  </a:ext>
                </a:extLst>
              </p:cNvPr>
              <p:cNvGrpSpPr/>
              <p:nvPr/>
            </p:nvGrpSpPr>
            <p:grpSpPr>
              <a:xfrm rot="1196859" flipH="1">
                <a:off x="345281" y="4621411"/>
                <a:ext cx="1332969" cy="878754"/>
                <a:chOff x="1532909" y="3736663"/>
                <a:chExt cx="1385492" cy="913380"/>
              </a:xfrm>
            </p:grpSpPr>
            <p:sp>
              <p:nvSpPr>
                <p:cNvPr id="672" name="フリーフォーム: 図形 671">
                  <a:extLst>
                    <a:ext uri="{FF2B5EF4-FFF2-40B4-BE49-F238E27FC236}">
                      <a16:creationId xmlns:a16="http://schemas.microsoft.com/office/drawing/2014/main" id="{264967F9-F70C-4530-A763-3DDB36839834}"/>
                    </a:ext>
                  </a:extLst>
                </p:cNvPr>
                <p:cNvSpPr/>
                <p:nvPr/>
              </p:nvSpPr>
              <p:spPr>
                <a:xfrm>
                  <a:off x="1532909" y="3736663"/>
                  <a:ext cx="1254220" cy="913380"/>
                </a:xfrm>
                <a:custGeom>
                  <a:avLst/>
                  <a:gdLst>
                    <a:gd name="connsiteX0" fmla="*/ 606967 w 1254220"/>
                    <a:gd name="connsiteY0" fmla="*/ 0 h 913380"/>
                    <a:gd name="connsiteX1" fmla="*/ 1254220 w 1254220"/>
                    <a:gd name="connsiteY1" fmla="*/ 454698 h 913380"/>
                    <a:gd name="connsiteX2" fmla="*/ 606967 w 1254220"/>
                    <a:gd name="connsiteY2" fmla="*/ 913380 h 913380"/>
                    <a:gd name="connsiteX3" fmla="*/ 2755 w 1254220"/>
                    <a:gd name="connsiteY3" fmla="*/ 456690 h 913380"/>
                    <a:gd name="connsiteX4" fmla="*/ 606967 w 1254220"/>
                    <a:gd name="connsiteY4" fmla="*/ 0 h 913380"/>
                    <a:gd name="connsiteX0" fmla="*/ 606967 w 1254220"/>
                    <a:gd name="connsiteY0" fmla="*/ 0 h 913380"/>
                    <a:gd name="connsiteX1" fmla="*/ 1254220 w 1254220"/>
                    <a:gd name="connsiteY1" fmla="*/ 454698 h 913380"/>
                    <a:gd name="connsiteX2" fmla="*/ 606967 w 1254220"/>
                    <a:gd name="connsiteY2" fmla="*/ 913380 h 913380"/>
                    <a:gd name="connsiteX3" fmla="*/ 2755 w 1254220"/>
                    <a:gd name="connsiteY3" fmla="*/ 456690 h 913380"/>
                    <a:gd name="connsiteX4" fmla="*/ 606967 w 1254220"/>
                    <a:gd name="connsiteY4" fmla="*/ 0 h 913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54220" h="913380">
                      <a:moveTo>
                        <a:pt x="606967" y="0"/>
                      </a:moveTo>
                      <a:cubicBezTo>
                        <a:pt x="945192" y="0"/>
                        <a:pt x="1254220" y="321296"/>
                        <a:pt x="1254220" y="454698"/>
                      </a:cubicBezTo>
                      <a:cubicBezTo>
                        <a:pt x="1254220" y="588100"/>
                        <a:pt x="945192" y="913380"/>
                        <a:pt x="606967" y="913380"/>
                      </a:cubicBezTo>
                      <a:cubicBezTo>
                        <a:pt x="268742" y="913380"/>
                        <a:pt x="-32088" y="700943"/>
                        <a:pt x="2755" y="456690"/>
                      </a:cubicBezTo>
                      <a:cubicBezTo>
                        <a:pt x="-19790" y="206459"/>
                        <a:pt x="268742" y="0"/>
                        <a:pt x="606967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FF0000"/>
                    </a:gs>
                    <a:gs pos="60000">
                      <a:srgbClr val="FFC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3" name="フリーフォーム: 図形 672">
                  <a:extLst>
                    <a:ext uri="{FF2B5EF4-FFF2-40B4-BE49-F238E27FC236}">
                      <a16:creationId xmlns:a16="http://schemas.microsoft.com/office/drawing/2014/main" id="{A1C9483C-F59A-4056-BFA0-312D8F71D85B}"/>
                    </a:ext>
                  </a:extLst>
                </p:cNvPr>
                <p:cNvSpPr/>
                <p:nvPr/>
              </p:nvSpPr>
              <p:spPr>
                <a:xfrm rot="10800000">
                  <a:off x="2772504" y="4122397"/>
                  <a:ext cx="145897" cy="141912"/>
                </a:xfrm>
                <a:custGeom>
                  <a:avLst/>
                  <a:gdLst>
                    <a:gd name="connsiteX0" fmla="*/ 145897 w 145897"/>
                    <a:gd name="connsiteY0" fmla="*/ 141912 h 141912"/>
                    <a:gd name="connsiteX1" fmla="*/ 113569 w 145897"/>
                    <a:gd name="connsiteY1" fmla="*/ 121130 h 141912"/>
                    <a:gd name="connsiteX2" fmla="*/ 110487 w 145897"/>
                    <a:gd name="connsiteY2" fmla="*/ 109583 h 141912"/>
                    <a:gd name="connsiteX3" fmla="*/ 0 w 145897"/>
                    <a:gd name="connsiteY3" fmla="*/ 91275 h 141912"/>
                    <a:gd name="connsiteX4" fmla="*/ 0 w 145897"/>
                    <a:gd name="connsiteY4" fmla="*/ 50636 h 141912"/>
                    <a:gd name="connsiteX5" fmla="*/ 110487 w 145897"/>
                    <a:gd name="connsiteY5" fmla="*/ 32330 h 141912"/>
                    <a:gd name="connsiteX6" fmla="*/ 113569 w 145897"/>
                    <a:gd name="connsiteY6" fmla="*/ 20783 h 141912"/>
                    <a:gd name="connsiteX7" fmla="*/ 145897 w 145897"/>
                    <a:gd name="connsiteY7" fmla="*/ 0 h 141912"/>
                    <a:gd name="connsiteX8" fmla="*/ 145897 w 145897"/>
                    <a:gd name="connsiteY8" fmla="*/ 141912 h 141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5897" h="141912">
                      <a:moveTo>
                        <a:pt x="145897" y="141912"/>
                      </a:moveTo>
                      <a:cubicBezTo>
                        <a:pt x="133272" y="141912"/>
                        <a:pt x="121842" y="133970"/>
                        <a:pt x="113569" y="121130"/>
                      </a:cubicBezTo>
                      <a:lnTo>
                        <a:pt x="110487" y="109583"/>
                      </a:lnTo>
                      <a:lnTo>
                        <a:pt x="0" y="91275"/>
                      </a:lnTo>
                      <a:lnTo>
                        <a:pt x="0" y="50636"/>
                      </a:lnTo>
                      <a:lnTo>
                        <a:pt x="110487" y="32330"/>
                      </a:lnTo>
                      <a:lnTo>
                        <a:pt x="113569" y="20783"/>
                      </a:lnTo>
                      <a:cubicBezTo>
                        <a:pt x="121842" y="7942"/>
                        <a:pt x="133272" y="0"/>
                        <a:pt x="145897" y="0"/>
                      </a:cubicBezTo>
                      <a:cubicBezTo>
                        <a:pt x="138277" y="46565"/>
                        <a:pt x="138277" y="95347"/>
                        <a:pt x="145897" y="14191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66" name="グループ化 665">
                <a:extLst>
                  <a:ext uri="{FF2B5EF4-FFF2-40B4-BE49-F238E27FC236}">
                    <a16:creationId xmlns:a16="http://schemas.microsoft.com/office/drawing/2014/main" id="{6C2B4BDF-BA5A-4523-93B3-A0798E382CC4}"/>
                  </a:ext>
                </a:extLst>
              </p:cNvPr>
              <p:cNvGrpSpPr/>
              <p:nvPr/>
            </p:nvGrpSpPr>
            <p:grpSpPr>
              <a:xfrm rot="20872382">
                <a:off x="1036659" y="5020838"/>
                <a:ext cx="1106765" cy="964884"/>
                <a:chOff x="1541144" y="4348162"/>
                <a:chExt cx="1012743" cy="882915"/>
              </a:xfrm>
            </p:grpSpPr>
            <p:sp>
              <p:nvSpPr>
                <p:cNvPr id="670" name="フリーフォーム: 図形 669">
                  <a:extLst>
                    <a:ext uri="{FF2B5EF4-FFF2-40B4-BE49-F238E27FC236}">
                      <a16:creationId xmlns:a16="http://schemas.microsoft.com/office/drawing/2014/main" id="{E96CB13C-706A-4F5F-91B9-F15A6644F9E7}"/>
                    </a:ext>
                  </a:extLst>
                </p:cNvPr>
                <p:cNvSpPr/>
                <p:nvPr/>
              </p:nvSpPr>
              <p:spPr>
                <a:xfrm>
                  <a:off x="1541144" y="4348162"/>
                  <a:ext cx="1012743" cy="882915"/>
                </a:xfrm>
                <a:custGeom>
                  <a:avLst/>
                  <a:gdLst>
                    <a:gd name="connsiteX0" fmla="*/ 606967 w 1254220"/>
                    <a:gd name="connsiteY0" fmla="*/ 0 h 913380"/>
                    <a:gd name="connsiteX1" fmla="*/ 1254220 w 1254220"/>
                    <a:gd name="connsiteY1" fmla="*/ 454698 h 913380"/>
                    <a:gd name="connsiteX2" fmla="*/ 606967 w 1254220"/>
                    <a:gd name="connsiteY2" fmla="*/ 913380 h 913380"/>
                    <a:gd name="connsiteX3" fmla="*/ 2755 w 1254220"/>
                    <a:gd name="connsiteY3" fmla="*/ 456690 h 913380"/>
                    <a:gd name="connsiteX4" fmla="*/ 606967 w 1254220"/>
                    <a:gd name="connsiteY4" fmla="*/ 0 h 913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54220" h="913380">
                      <a:moveTo>
                        <a:pt x="606967" y="0"/>
                      </a:moveTo>
                      <a:cubicBezTo>
                        <a:pt x="945192" y="0"/>
                        <a:pt x="1254220" y="240333"/>
                        <a:pt x="1254220" y="454698"/>
                      </a:cubicBezTo>
                      <a:cubicBezTo>
                        <a:pt x="1254220" y="669062"/>
                        <a:pt x="945192" y="913380"/>
                        <a:pt x="606967" y="913380"/>
                      </a:cubicBezTo>
                      <a:cubicBezTo>
                        <a:pt x="268742" y="913380"/>
                        <a:pt x="-32088" y="700943"/>
                        <a:pt x="2755" y="456690"/>
                      </a:cubicBezTo>
                      <a:cubicBezTo>
                        <a:pt x="-19790" y="206459"/>
                        <a:pt x="268742" y="0"/>
                        <a:pt x="606967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FF0000"/>
                    </a:gs>
                    <a:gs pos="60000">
                      <a:srgbClr val="FFC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1" name="フリーフォーム: 図形 670">
                  <a:extLst>
                    <a:ext uri="{FF2B5EF4-FFF2-40B4-BE49-F238E27FC236}">
                      <a16:creationId xmlns:a16="http://schemas.microsoft.com/office/drawing/2014/main" id="{97FE88B6-3681-427D-8BDF-E84C1DB0A540}"/>
                    </a:ext>
                  </a:extLst>
                </p:cNvPr>
                <p:cNvSpPr/>
                <p:nvPr/>
              </p:nvSpPr>
              <p:spPr>
                <a:xfrm>
                  <a:off x="1622912" y="4700587"/>
                  <a:ext cx="143370" cy="140493"/>
                </a:xfrm>
                <a:custGeom>
                  <a:avLst/>
                  <a:gdLst>
                    <a:gd name="connsiteX0" fmla="*/ 154067 w 308134"/>
                    <a:gd name="connsiteY0" fmla="*/ 0 h 307180"/>
                    <a:gd name="connsiteX1" fmla="*/ 177123 w 308134"/>
                    <a:gd name="connsiteY1" fmla="*/ 93806 h 307180"/>
                    <a:gd name="connsiteX2" fmla="*/ 177810 w 308134"/>
                    <a:gd name="connsiteY2" fmla="*/ 114690 h 307180"/>
                    <a:gd name="connsiteX3" fmla="*/ 203338 w 308134"/>
                    <a:gd name="connsiteY3" fmla="*/ 100823 h 307180"/>
                    <a:gd name="connsiteX4" fmla="*/ 307703 w 308134"/>
                    <a:gd name="connsiteY4" fmla="*/ 64890 h 307180"/>
                    <a:gd name="connsiteX5" fmla="*/ 224401 w 308134"/>
                    <a:gd name="connsiteY5" fmla="*/ 137307 h 307180"/>
                    <a:gd name="connsiteX6" fmla="*/ 197816 w 308134"/>
                    <a:gd name="connsiteY6" fmla="*/ 153592 h 307180"/>
                    <a:gd name="connsiteX7" fmla="*/ 224400 w 308134"/>
                    <a:gd name="connsiteY7" fmla="*/ 169877 h 307180"/>
                    <a:gd name="connsiteX8" fmla="*/ 307702 w 308134"/>
                    <a:gd name="connsiteY8" fmla="*/ 242293 h 307180"/>
                    <a:gd name="connsiteX9" fmla="*/ 203336 w 308134"/>
                    <a:gd name="connsiteY9" fmla="*/ 206360 h 307180"/>
                    <a:gd name="connsiteX10" fmla="*/ 177810 w 308134"/>
                    <a:gd name="connsiteY10" fmla="*/ 192494 h 307180"/>
                    <a:gd name="connsiteX11" fmla="*/ 177123 w 308134"/>
                    <a:gd name="connsiteY11" fmla="*/ 213374 h 307180"/>
                    <a:gd name="connsiteX12" fmla="*/ 154067 w 308134"/>
                    <a:gd name="connsiteY12" fmla="*/ 307180 h 307180"/>
                    <a:gd name="connsiteX13" fmla="*/ 131012 w 308134"/>
                    <a:gd name="connsiteY13" fmla="*/ 213374 h 307180"/>
                    <a:gd name="connsiteX14" fmla="*/ 130325 w 308134"/>
                    <a:gd name="connsiteY14" fmla="*/ 192494 h 307180"/>
                    <a:gd name="connsiteX15" fmla="*/ 104798 w 308134"/>
                    <a:gd name="connsiteY15" fmla="*/ 206360 h 307180"/>
                    <a:gd name="connsiteX16" fmla="*/ 432 w 308134"/>
                    <a:gd name="connsiteY16" fmla="*/ 242293 h 307180"/>
                    <a:gd name="connsiteX17" fmla="*/ 83734 w 308134"/>
                    <a:gd name="connsiteY17" fmla="*/ 169877 h 307180"/>
                    <a:gd name="connsiteX18" fmla="*/ 110318 w 308134"/>
                    <a:gd name="connsiteY18" fmla="*/ 153592 h 307180"/>
                    <a:gd name="connsiteX19" fmla="*/ 83733 w 308134"/>
                    <a:gd name="connsiteY19" fmla="*/ 137307 h 307180"/>
                    <a:gd name="connsiteX20" fmla="*/ 431 w 308134"/>
                    <a:gd name="connsiteY20" fmla="*/ 64890 h 307180"/>
                    <a:gd name="connsiteX21" fmla="*/ 104796 w 308134"/>
                    <a:gd name="connsiteY21" fmla="*/ 100823 h 307180"/>
                    <a:gd name="connsiteX22" fmla="*/ 130325 w 308134"/>
                    <a:gd name="connsiteY22" fmla="*/ 114690 h 307180"/>
                    <a:gd name="connsiteX23" fmla="*/ 131012 w 308134"/>
                    <a:gd name="connsiteY23" fmla="*/ 93806 h 307180"/>
                    <a:gd name="connsiteX24" fmla="*/ 154067 w 308134"/>
                    <a:gd name="connsiteY24" fmla="*/ 0 h 307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08134" h="307180">
                      <a:moveTo>
                        <a:pt x="154067" y="0"/>
                      </a:moveTo>
                      <a:cubicBezTo>
                        <a:pt x="164431" y="0"/>
                        <a:pt x="173324" y="38681"/>
                        <a:pt x="177123" y="93806"/>
                      </a:cubicBezTo>
                      <a:lnTo>
                        <a:pt x="177810" y="114690"/>
                      </a:lnTo>
                      <a:lnTo>
                        <a:pt x="203338" y="100823"/>
                      </a:lnTo>
                      <a:cubicBezTo>
                        <a:pt x="260215" y="71993"/>
                        <a:pt x="302969" y="56690"/>
                        <a:pt x="307703" y="64890"/>
                      </a:cubicBezTo>
                      <a:cubicBezTo>
                        <a:pt x="312438" y="73090"/>
                        <a:pt x="277808" y="102465"/>
                        <a:pt x="224401" y="137307"/>
                      </a:cubicBezTo>
                      <a:lnTo>
                        <a:pt x="197816" y="153592"/>
                      </a:lnTo>
                      <a:lnTo>
                        <a:pt x="224400" y="169877"/>
                      </a:lnTo>
                      <a:cubicBezTo>
                        <a:pt x="277807" y="204719"/>
                        <a:pt x="312436" y="234093"/>
                        <a:pt x="307702" y="242293"/>
                      </a:cubicBezTo>
                      <a:cubicBezTo>
                        <a:pt x="302967" y="250493"/>
                        <a:pt x="260214" y="235191"/>
                        <a:pt x="203336" y="206360"/>
                      </a:cubicBezTo>
                      <a:lnTo>
                        <a:pt x="177810" y="192494"/>
                      </a:lnTo>
                      <a:lnTo>
                        <a:pt x="177123" y="213374"/>
                      </a:lnTo>
                      <a:cubicBezTo>
                        <a:pt x="173324" y="268500"/>
                        <a:pt x="164431" y="307180"/>
                        <a:pt x="154067" y="307180"/>
                      </a:cubicBezTo>
                      <a:cubicBezTo>
                        <a:pt x="143703" y="307180"/>
                        <a:pt x="134810" y="268500"/>
                        <a:pt x="131012" y="213374"/>
                      </a:cubicBezTo>
                      <a:lnTo>
                        <a:pt x="130325" y="192494"/>
                      </a:lnTo>
                      <a:lnTo>
                        <a:pt x="104798" y="206360"/>
                      </a:lnTo>
                      <a:cubicBezTo>
                        <a:pt x="47920" y="235191"/>
                        <a:pt x="5167" y="250493"/>
                        <a:pt x="432" y="242293"/>
                      </a:cubicBezTo>
                      <a:cubicBezTo>
                        <a:pt x="-4302" y="234093"/>
                        <a:pt x="30327" y="204719"/>
                        <a:pt x="83734" y="169877"/>
                      </a:cubicBezTo>
                      <a:lnTo>
                        <a:pt x="110318" y="153592"/>
                      </a:lnTo>
                      <a:lnTo>
                        <a:pt x="83733" y="137307"/>
                      </a:lnTo>
                      <a:cubicBezTo>
                        <a:pt x="30326" y="102465"/>
                        <a:pt x="-4304" y="73090"/>
                        <a:pt x="431" y="64890"/>
                      </a:cubicBezTo>
                      <a:cubicBezTo>
                        <a:pt x="5165" y="56690"/>
                        <a:pt x="47919" y="71993"/>
                        <a:pt x="104796" y="100823"/>
                      </a:cubicBezTo>
                      <a:lnTo>
                        <a:pt x="130325" y="114690"/>
                      </a:lnTo>
                      <a:lnTo>
                        <a:pt x="131012" y="93806"/>
                      </a:lnTo>
                      <a:cubicBezTo>
                        <a:pt x="134810" y="38681"/>
                        <a:pt x="143703" y="0"/>
                        <a:pt x="15406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67" name="グループ化 666">
                <a:extLst>
                  <a:ext uri="{FF2B5EF4-FFF2-40B4-BE49-F238E27FC236}">
                    <a16:creationId xmlns:a16="http://schemas.microsoft.com/office/drawing/2014/main" id="{91364513-3898-48DF-82E3-F4C71D48392E}"/>
                  </a:ext>
                </a:extLst>
              </p:cNvPr>
              <p:cNvGrpSpPr/>
              <p:nvPr/>
            </p:nvGrpSpPr>
            <p:grpSpPr>
              <a:xfrm rot="21192467">
                <a:off x="2277054" y="4994495"/>
                <a:ext cx="1335087" cy="880151"/>
                <a:chOff x="1532909" y="3736663"/>
                <a:chExt cx="1385492" cy="913380"/>
              </a:xfrm>
            </p:grpSpPr>
            <p:sp>
              <p:nvSpPr>
                <p:cNvPr id="668" name="フリーフォーム: 図形 667">
                  <a:extLst>
                    <a:ext uri="{FF2B5EF4-FFF2-40B4-BE49-F238E27FC236}">
                      <a16:creationId xmlns:a16="http://schemas.microsoft.com/office/drawing/2014/main" id="{113C8F92-29B9-47D8-9194-9CABD62D9B92}"/>
                    </a:ext>
                  </a:extLst>
                </p:cNvPr>
                <p:cNvSpPr/>
                <p:nvPr/>
              </p:nvSpPr>
              <p:spPr>
                <a:xfrm>
                  <a:off x="1532909" y="3736663"/>
                  <a:ext cx="1254220" cy="913380"/>
                </a:xfrm>
                <a:custGeom>
                  <a:avLst/>
                  <a:gdLst>
                    <a:gd name="connsiteX0" fmla="*/ 606967 w 1254220"/>
                    <a:gd name="connsiteY0" fmla="*/ 0 h 913380"/>
                    <a:gd name="connsiteX1" fmla="*/ 1254220 w 1254220"/>
                    <a:gd name="connsiteY1" fmla="*/ 454698 h 913380"/>
                    <a:gd name="connsiteX2" fmla="*/ 606967 w 1254220"/>
                    <a:gd name="connsiteY2" fmla="*/ 913380 h 913380"/>
                    <a:gd name="connsiteX3" fmla="*/ 2755 w 1254220"/>
                    <a:gd name="connsiteY3" fmla="*/ 456690 h 913380"/>
                    <a:gd name="connsiteX4" fmla="*/ 606967 w 1254220"/>
                    <a:gd name="connsiteY4" fmla="*/ 0 h 913380"/>
                    <a:gd name="connsiteX0" fmla="*/ 606967 w 1254220"/>
                    <a:gd name="connsiteY0" fmla="*/ 0 h 913380"/>
                    <a:gd name="connsiteX1" fmla="*/ 1254220 w 1254220"/>
                    <a:gd name="connsiteY1" fmla="*/ 454698 h 913380"/>
                    <a:gd name="connsiteX2" fmla="*/ 606967 w 1254220"/>
                    <a:gd name="connsiteY2" fmla="*/ 913380 h 913380"/>
                    <a:gd name="connsiteX3" fmla="*/ 2755 w 1254220"/>
                    <a:gd name="connsiteY3" fmla="*/ 456690 h 913380"/>
                    <a:gd name="connsiteX4" fmla="*/ 606967 w 1254220"/>
                    <a:gd name="connsiteY4" fmla="*/ 0 h 913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54220" h="913380">
                      <a:moveTo>
                        <a:pt x="606967" y="0"/>
                      </a:moveTo>
                      <a:cubicBezTo>
                        <a:pt x="945192" y="0"/>
                        <a:pt x="1254220" y="321296"/>
                        <a:pt x="1254220" y="454698"/>
                      </a:cubicBezTo>
                      <a:cubicBezTo>
                        <a:pt x="1254220" y="588100"/>
                        <a:pt x="945192" y="913380"/>
                        <a:pt x="606967" y="913380"/>
                      </a:cubicBezTo>
                      <a:cubicBezTo>
                        <a:pt x="268742" y="913380"/>
                        <a:pt x="-32088" y="700943"/>
                        <a:pt x="2755" y="456690"/>
                      </a:cubicBezTo>
                      <a:cubicBezTo>
                        <a:pt x="-19790" y="206459"/>
                        <a:pt x="268742" y="0"/>
                        <a:pt x="606967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FF0000"/>
                    </a:gs>
                    <a:gs pos="60000">
                      <a:srgbClr val="FFC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9" name="フリーフォーム: 図形 668">
                  <a:extLst>
                    <a:ext uri="{FF2B5EF4-FFF2-40B4-BE49-F238E27FC236}">
                      <a16:creationId xmlns:a16="http://schemas.microsoft.com/office/drawing/2014/main" id="{63C4255A-1702-4DB6-A8B4-6F1386440019}"/>
                    </a:ext>
                  </a:extLst>
                </p:cNvPr>
                <p:cNvSpPr/>
                <p:nvPr/>
              </p:nvSpPr>
              <p:spPr>
                <a:xfrm rot="10800000">
                  <a:off x="2772504" y="4122397"/>
                  <a:ext cx="145897" cy="141912"/>
                </a:xfrm>
                <a:custGeom>
                  <a:avLst/>
                  <a:gdLst>
                    <a:gd name="connsiteX0" fmla="*/ 145897 w 145897"/>
                    <a:gd name="connsiteY0" fmla="*/ 141912 h 141912"/>
                    <a:gd name="connsiteX1" fmla="*/ 113569 w 145897"/>
                    <a:gd name="connsiteY1" fmla="*/ 121130 h 141912"/>
                    <a:gd name="connsiteX2" fmla="*/ 110487 w 145897"/>
                    <a:gd name="connsiteY2" fmla="*/ 109583 h 141912"/>
                    <a:gd name="connsiteX3" fmla="*/ 0 w 145897"/>
                    <a:gd name="connsiteY3" fmla="*/ 91275 h 141912"/>
                    <a:gd name="connsiteX4" fmla="*/ 0 w 145897"/>
                    <a:gd name="connsiteY4" fmla="*/ 50636 h 141912"/>
                    <a:gd name="connsiteX5" fmla="*/ 110487 w 145897"/>
                    <a:gd name="connsiteY5" fmla="*/ 32330 h 141912"/>
                    <a:gd name="connsiteX6" fmla="*/ 113569 w 145897"/>
                    <a:gd name="connsiteY6" fmla="*/ 20783 h 141912"/>
                    <a:gd name="connsiteX7" fmla="*/ 145897 w 145897"/>
                    <a:gd name="connsiteY7" fmla="*/ 0 h 141912"/>
                    <a:gd name="connsiteX8" fmla="*/ 145897 w 145897"/>
                    <a:gd name="connsiteY8" fmla="*/ 141912 h 141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5897" h="141912">
                      <a:moveTo>
                        <a:pt x="145897" y="141912"/>
                      </a:moveTo>
                      <a:cubicBezTo>
                        <a:pt x="133272" y="141912"/>
                        <a:pt x="121842" y="133970"/>
                        <a:pt x="113569" y="121130"/>
                      </a:cubicBezTo>
                      <a:lnTo>
                        <a:pt x="110487" y="109583"/>
                      </a:lnTo>
                      <a:lnTo>
                        <a:pt x="0" y="91275"/>
                      </a:lnTo>
                      <a:lnTo>
                        <a:pt x="0" y="50636"/>
                      </a:lnTo>
                      <a:lnTo>
                        <a:pt x="110487" y="32330"/>
                      </a:lnTo>
                      <a:lnTo>
                        <a:pt x="113569" y="20783"/>
                      </a:lnTo>
                      <a:cubicBezTo>
                        <a:pt x="121842" y="7942"/>
                        <a:pt x="133272" y="0"/>
                        <a:pt x="145897" y="0"/>
                      </a:cubicBezTo>
                      <a:cubicBezTo>
                        <a:pt x="138277" y="46565"/>
                        <a:pt x="138277" y="95347"/>
                        <a:pt x="145897" y="14191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689" name="グループ化 688">
            <a:extLst>
              <a:ext uri="{FF2B5EF4-FFF2-40B4-BE49-F238E27FC236}">
                <a16:creationId xmlns:a16="http://schemas.microsoft.com/office/drawing/2014/main" id="{DB71C139-F7E0-454B-BD84-578995708C71}"/>
              </a:ext>
            </a:extLst>
          </p:cNvPr>
          <p:cNvGrpSpPr/>
          <p:nvPr/>
        </p:nvGrpSpPr>
        <p:grpSpPr>
          <a:xfrm>
            <a:off x="773300" y="4401179"/>
            <a:ext cx="2381016" cy="1505382"/>
            <a:chOff x="872507" y="981074"/>
            <a:chExt cx="3475656" cy="2197461"/>
          </a:xfrm>
        </p:grpSpPr>
        <p:sp>
          <p:nvSpPr>
            <p:cNvPr id="690" name="楕円 689">
              <a:extLst>
                <a:ext uri="{FF2B5EF4-FFF2-40B4-BE49-F238E27FC236}">
                  <a16:creationId xmlns:a16="http://schemas.microsoft.com/office/drawing/2014/main" id="{71EA2F91-9330-4CDA-AB30-688CCF5B0962}"/>
                </a:ext>
              </a:extLst>
            </p:cNvPr>
            <p:cNvSpPr/>
            <p:nvPr/>
          </p:nvSpPr>
          <p:spPr>
            <a:xfrm>
              <a:off x="872507" y="981074"/>
              <a:ext cx="3475656" cy="2197461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5400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91" name="グループ化 690">
              <a:extLst>
                <a:ext uri="{FF2B5EF4-FFF2-40B4-BE49-F238E27FC236}">
                  <a16:creationId xmlns:a16="http://schemas.microsoft.com/office/drawing/2014/main" id="{C7C8AFCC-4506-40C6-A8DD-931FCB9C5A4D}"/>
                </a:ext>
              </a:extLst>
            </p:cNvPr>
            <p:cNvGrpSpPr/>
            <p:nvPr/>
          </p:nvGrpSpPr>
          <p:grpSpPr>
            <a:xfrm>
              <a:off x="1217677" y="1116334"/>
              <a:ext cx="2785316" cy="1748747"/>
              <a:chOff x="1258496" y="4049476"/>
              <a:chExt cx="2095226" cy="1687297"/>
            </a:xfrm>
          </p:grpSpPr>
          <p:sp>
            <p:nvSpPr>
              <p:cNvPr id="749" name="楕円 220">
                <a:extLst>
                  <a:ext uri="{FF2B5EF4-FFF2-40B4-BE49-F238E27FC236}">
                    <a16:creationId xmlns:a16="http://schemas.microsoft.com/office/drawing/2014/main" id="{37ECEE0F-7E88-42E7-9F3C-B96D0777E3AB}"/>
                  </a:ext>
                </a:extLst>
              </p:cNvPr>
              <p:cNvSpPr/>
              <p:nvPr/>
            </p:nvSpPr>
            <p:spPr>
              <a:xfrm>
                <a:off x="1304018" y="4105097"/>
                <a:ext cx="2049704" cy="1631676"/>
              </a:xfrm>
              <a:custGeom>
                <a:avLst/>
                <a:gdLst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552450 h 1022350"/>
                  <a:gd name="connsiteX1" fmla="*/ 699294 w 1373188"/>
                  <a:gd name="connsiteY1" fmla="*/ 0 h 1022350"/>
                  <a:gd name="connsiteX2" fmla="*/ 1373188 w 1373188"/>
                  <a:gd name="connsiteY2" fmla="*/ 552450 h 1022350"/>
                  <a:gd name="connsiteX3" fmla="*/ 686594 w 1373188"/>
                  <a:gd name="connsiteY3" fmla="*/ 1022350 h 1022350"/>
                  <a:gd name="connsiteX4" fmla="*/ 0 w 1373188"/>
                  <a:gd name="connsiteY4" fmla="*/ 552450 h 1022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3188" h="1022350">
                    <a:moveTo>
                      <a:pt x="0" y="552450"/>
                    </a:moveTo>
                    <a:cubicBezTo>
                      <a:pt x="0" y="292931"/>
                      <a:pt x="320099" y="0"/>
                      <a:pt x="699294" y="0"/>
                    </a:cubicBezTo>
                    <a:cubicBezTo>
                      <a:pt x="1078489" y="0"/>
                      <a:pt x="1373188" y="292931"/>
                      <a:pt x="1373188" y="552450"/>
                    </a:cubicBezTo>
                    <a:cubicBezTo>
                      <a:pt x="1373188" y="811969"/>
                      <a:pt x="1065789" y="1022350"/>
                      <a:pt x="686594" y="1022350"/>
                    </a:cubicBezTo>
                    <a:cubicBezTo>
                      <a:pt x="307399" y="1022350"/>
                      <a:pt x="0" y="811969"/>
                      <a:pt x="0" y="552450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FF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C1839043-777A-4576-BBE4-9FB6481A1EA3}"/>
                  </a:ext>
                </a:extLst>
              </p:cNvPr>
              <p:cNvSpPr/>
              <p:nvPr/>
            </p:nvSpPr>
            <p:spPr>
              <a:xfrm>
                <a:off x="1295061" y="4806334"/>
                <a:ext cx="81050" cy="47211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66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B3733074-D8D2-4DAC-9D44-0118030BBB44}"/>
                  </a:ext>
                </a:extLst>
              </p:cNvPr>
              <p:cNvSpPr/>
              <p:nvPr/>
            </p:nvSpPr>
            <p:spPr>
              <a:xfrm rot="18900000" flipH="1">
                <a:off x="2871686" y="4279928"/>
                <a:ext cx="81050" cy="47211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66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444A54F6-6B02-4309-A618-CAF5CA1AC9EB}"/>
                  </a:ext>
                </a:extLst>
              </p:cNvPr>
              <p:cNvSpPr/>
              <p:nvPr/>
            </p:nvSpPr>
            <p:spPr>
              <a:xfrm rot="4196602">
                <a:off x="1708649" y="4275643"/>
                <a:ext cx="81050" cy="45297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FF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E53ECBC2-4EF6-48E7-B34E-223DBBB08AD0}"/>
                  </a:ext>
                </a:extLst>
              </p:cNvPr>
              <p:cNvSpPr/>
              <p:nvPr/>
            </p:nvSpPr>
            <p:spPr>
              <a:xfrm rot="1800000">
                <a:off x="1560431" y="4406506"/>
                <a:ext cx="81050" cy="47211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6BD1467E-944E-4EE9-8A85-98FD034D00AB}"/>
                  </a:ext>
                </a:extLst>
              </p:cNvPr>
              <p:cNvSpPr/>
              <p:nvPr/>
            </p:nvSpPr>
            <p:spPr>
              <a:xfrm rot="18900000" flipH="1">
                <a:off x="2989327" y="4364484"/>
                <a:ext cx="81050" cy="47211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66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AE2EDF21-E9FC-459A-B1AE-C2FB57E827F4}"/>
                  </a:ext>
                </a:extLst>
              </p:cNvPr>
              <p:cNvSpPr/>
              <p:nvPr/>
            </p:nvSpPr>
            <p:spPr>
              <a:xfrm rot="2700000">
                <a:off x="1837321" y="4144979"/>
                <a:ext cx="124601" cy="132802"/>
              </a:xfrm>
              <a:custGeom>
                <a:avLst/>
                <a:gdLst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81875 w 273192"/>
                  <a:gd name="connsiteY12" fmla="*/ 231546 h 292875"/>
                  <a:gd name="connsiteX13" fmla="*/ 135565 w 273192"/>
                  <a:gd name="connsiteY13" fmla="*/ 273098 h 292875"/>
                  <a:gd name="connsiteX14" fmla="*/ 25731 w 273192"/>
                  <a:gd name="connsiteY14" fmla="*/ 283528 h 292875"/>
                  <a:gd name="connsiteX15" fmla="*/ 16855 w 273192"/>
                  <a:gd name="connsiteY15" fmla="*/ 275048 h 292875"/>
                  <a:gd name="connsiteX16" fmla="*/ 13949 w 273192"/>
                  <a:gd name="connsiteY16" fmla="*/ 263121 h 292875"/>
                  <a:gd name="connsiteX17" fmla="*/ 31589 w 273192"/>
                  <a:gd name="connsiteY17" fmla="*/ 214769 h 292875"/>
                  <a:gd name="connsiteX18" fmla="*/ 60682 w 273192"/>
                  <a:gd name="connsiteY18" fmla="*/ 188664 h 292875"/>
                  <a:gd name="connsiteX19" fmla="*/ 58029 w 273192"/>
                  <a:gd name="connsiteY19" fmla="*/ 183817 h 292875"/>
                  <a:gd name="connsiteX20" fmla="*/ 60320 w 273192"/>
                  <a:gd name="connsiteY20" fmla="*/ 157854 h 292875"/>
                  <a:gd name="connsiteX21" fmla="*/ 42899 w 273192"/>
                  <a:gd name="connsiteY21" fmla="*/ 154182 h 292875"/>
                  <a:gd name="connsiteX22" fmla="*/ 3447 w 273192"/>
                  <a:gd name="connsiteY22" fmla="*/ 121128 h 292875"/>
                  <a:gd name="connsiteX23" fmla="*/ 0 w 273192"/>
                  <a:gd name="connsiteY23" fmla="*/ 109347 h 292875"/>
                  <a:gd name="connsiteX24" fmla="*/ 3447 w 273192"/>
                  <a:gd name="connsiteY24" fmla="*/ 97565 h 292875"/>
                  <a:gd name="connsiteX25" fmla="*/ 19755 w 273192"/>
                  <a:gd name="connsiteY25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35565 w 273192"/>
                  <a:gd name="connsiteY12" fmla="*/ 273098 h 292875"/>
                  <a:gd name="connsiteX13" fmla="*/ 25731 w 273192"/>
                  <a:gd name="connsiteY13" fmla="*/ 283528 h 292875"/>
                  <a:gd name="connsiteX14" fmla="*/ 16855 w 273192"/>
                  <a:gd name="connsiteY14" fmla="*/ 275048 h 292875"/>
                  <a:gd name="connsiteX15" fmla="*/ 13949 w 273192"/>
                  <a:gd name="connsiteY15" fmla="*/ 263121 h 292875"/>
                  <a:gd name="connsiteX16" fmla="*/ 31589 w 273192"/>
                  <a:gd name="connsiteY16" fmla="*/ 214769 h 292875"/>
                  <a:gd name="connsiteX17" fmla="*/ 60682 w 273192"/>
                  <a:gd name="connsiteY17" fmla="*/ 188664 h 292875"/>
                  <a:gd name="connsiteX18" fmla="*/ 58029 w 273192"/>
                  <a:gd name="connsiteY18" fmla="*/ 183817 h 292875"/>
                  <a:gd name="connsiteX19" fmla="*/ 60320 w 273192"/>
                  <a:gd name="connsiteY19" fmla="*/ 157854 h 292875"/>
                  <a:gd name="connsiteX20" fmla="*/ 42899 w 273192"/>
                  <a:gd name="connsiteY20" fmla="*/ 154182 h 292875"/>
                  <a:gd name="connsiteX21" fmla="*/ 3447 w 273192"/>
                  <a:gd name="connsiteY21" fmla="*/ 121128 h 292875"/>
                  <a:gd name="connsiteX22" fmla="*/ 0 w 273192"/>
                  <a:gd name="connsiteY22" fmla="*/ 109347 h 292875"/>
                  <a:gd name="connsiteX23" fmla="*/ 3447 w 273192"/>
                  <a:gd name="connsiteY23" fmla="*/ 97565 h 292875"/>
                  <a:gd name="connsiteX24" fmla="*/ 19755 w 273192"/>
                  <a:gd name="connsiteY24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35565 w 273192"/>
                  <a:gd name="connsiteY11" fmla="*/ 273098 h 292875"/>
                  <a:gd name="connsiteX12" fmla="*/ 25731 w 273192"/>
                  <a:gd name="connsiteY12" fmla="*/ 283528 h 292875"/>
                  <a:gd name="connsiteX13" fmla="*/ 16855 w 273192"/>
                  <a:gd name="connsiteY13" fmla="*/ 275048 h 292875"/>
                  <a:gd name="connsiteX14" fmla="*/ 13949 w 273192"/>
                  <a:gd name="connsiteY14" fmla="*/ 263121 h 292875"/>
                  <a:gd name="connsiteX15" fmla="*/ 31589 w 273192"/>
                  <a:gd name="connsiteY15" fmla="*/ 214769 h 292875"/>
                  <a:gd name="connsiteX16" fmla="*/ 60682 w 273192"/>
                  <a:gd name="connsiteY16" fmla="*/ 188664 h 292875"/>
                  <a:gd name="connsiteX17" fmla="*/ 58029 w 273192"/>
                  <a:gd name="connsiteY17" fmla="*/ 183817 h 292875"/>
                  <a:gd name="connsiteX18" fmla="*/ 60320 w 273192"/>
                  <a:gd name="connsiteY18" fmla="*/ 157854 h 292875"/>
                  <a:gd name="connsiteX19" fmla="*/ 42899 w 273192"/>
                  <a:gd name="connsiteY19" fmla="*/ 154182 h 292875"/>
                  <a:gd name="connsiteX20" fmla="*/ 3447 w 273192"/>
                  <a:gd name="connsiteY20" fmla="*/ 121128 h 292875"/>
                  <a:gd name="connsiteX21" fmla="*/ 0 w 273192"/>
                  <a:gd name="connsiteY21" fmla="*/ 109347 h 292875"/>
                  <a:gd name="connsiteX22" fmla="*/ 3447 w 273192"/>
                  <a:gd name="connsiteY22" fmla="*/ 97565 h 292875"/>
                  <a:gd name="connsiteX23" fmla="*/ 19755 w 273192"/>
                  <a:gd name="connsiteY23" fmla="*/ 79020 h 292875"/>
                  <a:gd name="connsiteX0" fmla="*/ 19755 w 276436"/>
                  <a:gd name="connsiteY0" fmla="*/ 79020 h 294629"/>
                  <a:gd name="connsiteX1" fmla="*/ 103781 w 276436"/>
                  <a:gd name="connsiteY1" fmla="*/ 51680 h 294629"/>
                  <a:gd name="connsiteX2" fmla="*/ 131625 w 276436"/>
                  <a:gd name="connsiteY2" fmla="*/ 57548 h 294629"/>
                  <a:gd name="connsiteX3" fmla="*/ 148653 w 276436"/>
                  <a:gd name="connsiteY3" fmla="*/ 46448 h 294629"/>
                  <a:gd name="connsiteX4" fmla="*/ 177500 w 276436"/>
                  <a:gd name="connsiteY4" fmla="*/ 43902 h 294629"/>
                  <a:gd name="connsiteX5" fmla="*/ 184638 w 276436"/>
                  <a:gd name="connsiteY5" fmla="*/ 29833 h 294629"/>
                  <a:gd name="connsiteX6" fmla="*/ 226777 w 276436"/>
                  <a:gd name="connsiteY6" fmla="*/ 280 h 294629"/>
                  <a:gd name="connsiteX7" fmla="*/ 239050 w 276436"/>
                  <a:gd name="connsiteY7" fmla="*/ 0 h 294629"/>
                  <a:gd name="connsiteX8" fmla="*/ 249537 w 276436"/>
                  <a:gd name="connsiteY8" fmla="*/ 6379 h 294629"/>
                  <a:gd name="connsiteX9" fmla="*/ 267891 w 276436"/>
                  <a:gd name="connsiteY9" fmla="*/ 115170 h 294629"/>
                  <a:gd name="connsiteX10" fmla="*/ 135565 w 276436"/>
                  <a:gd name="connsiteY10" fmla="*/ 273098 h 294629"/>
                  <a:gd name="connsiteX11" fmla="*/ 25731 w 276436"/>
                  <a:gd name="connsiteY11" fmla="*/ 283528 h 294629"/>
                  <a:gd name="connsiteX12" fmla="*/ 16855 w 276436"/>
                  <a:gd name="connsiteY12" fmla="*/ 275048 h 294629"/>
                  <a:gd name="connsiteX13" fmla="*/ 13949 w 276436"/>
                  <a:gd name="connsiteY13" fmla="*/ 263121 h 294629"/>
                  <a:gd name="connsiteX14" fmla="*/ 31589 w 276436"/>
                  <a:gd name="connsiteY14" fmla="*/ 214769 h 294629"/>
                  <a:gd name="connsiteX15" fmla="*/ 60682 w 276436"/>
                  <a:gd name="connsiteY15" fmla="*/ 188664 h 294629"/>
                  <a:gd name="connsiteX16" fmla="*/ 58029 w 276436"/>
                  <a:gd name="connsiteY16" fmla="*/ 183817 h 294629"/>
                  <a:gd name="connsiteX17" fmla="*/ 60320 w 276436"/>
                  <a:gd name="connsiteY17" fmla="*/ 157854 h 294629"/>
                  <a:gd name="connsiteX18" fmla="*/ 42899 w 276436"/>
                  <a:gd name="connsiteY18" fmla="*/ 154182 h 294629"/>
                  <a:gd name="connsiteX19" fmla="*/ 3447 w 276436"/>
                  <a:gd name="connsiteY19" fmla="*/ 121128 h 294629"/>
                  <a:gd name="connsiteX20" fmla="*/ 0 w 276436"/>
                  <a:gd name="connsiteY20" fmla="*/ 109347 h 294629"/>
                  <a:gd name="connsiteX21" fmla="*/ 3447 w 276436"/>
                  <a:gd name="connsiteY21" fmla="*/ 97565 h 294629"/>
                  <a:gd name="connsiteX22" fmla="*/ 19755 w 276436"/>
                  <a:gd name="connsiteY22" fmla="*/ 79020 h 294629"/>
                  <a:gd name="connsiteX0" fmla="*/ 135565 w 276436"/>
                  <a:gd name="connsiteY0" fmla="*/ 273098 h 364538"/>
                  <a:gd name="connsiteX1" fmla="*/ 25731 w 276436"/>
                  <a:gd name="connsiteY1" fmla="*/ 283528 h 364538"/>
                  <a:gd name="connsiteX2" fmla="*/ 16855 w 276436"/>
                  <a:gd name="connsiteY2" fmla="*/ 275048 h 364538"/>
                  <a:gd name="connsiteX3" fmla="*/ 13949 w 276436"/>
                  <a:gd name="connsiteY3" fmla="*/ 263121 h 364538"/>
                  <a:gd name="connsiteX4" fmla="*/ 31589 w 276436"/>
                  <a:gd name="connsiteY4" fmla="*/ 214769 h 364538"/>
                  <a:gd name="connsiteX5" fmla="*/ 60682 w 276436"/>
                  <a:gd name="connsiteY5" fmla="*/ 188664 h 364538"/>
                  <a:gd name="connsiteX6" fmla="*/ 58029 w 276436"/>
                  <a:gd name="connsiteY6" fmla="*/ 183817 h 364538"/>
                  <a:gd name="connsiteX7" fmla="*/ 60320 w 276436"/>
                  <a:gd name="connsiteY7" fmla="*/ 157854 h 364538"/>
                  <a:gd name="connsiteX8" fmla="*/ 42899 w 276436"/>
                  <a:gd name="connsiteY8" fmla="*/ 154182 h 364538"/>
                  <a:gd name="connsiteX9" fmla="*/ 3447 w 276436"/>
                  <a:gd name="connsiteY9" fmla="*/ 121128 h 364538"/>
                  <a:gd name="connsiteX10" fmla="*/ 0 w 276436"/>
                  <a:gd name="connsiteY10" fmla="*/ 109347 h 364538"/>
                  <a:gd name="connsiteX11" fmla="*/ 3447 w 276436"/>
                  <a:gd name="connsiteY11" fmla="*/ 97565 h 364538"/>
                  <a:gd name="connsiteX12" fmla="*/ 19755 w 276436"/>
                  <a:gd name="connsiteY12" fmla="*/ 79020 h 364538"/>
                  <a:gd name="connsiteX13" fmla="*/ 103781 w 276436"/>
                  <a:gd name="connsiteY13" fmla="*/ 51680 h 364538"/>
                  <a:gd name="connsiteX14" fmla="*/ 131625 w 276436"/>
                  <a:gd name="connsiteY14" fmla="*/ 57548 h 364538"/>
                  <a:gd name="connsiteX15" fmla="*/ 148653 w 276436"/>
                  <a:gd name="connsiteY15" fmla="*/ 46448 h 364538"/>
                  <a:gd name="connsiteX16" fmla="*/ 177500 w 276436"/>
                  <a:gd name="connsiteY16" fmla="*/ 43902 h 364538"/>
                  <a:gd name="connsiteX17" fmla="*/ 184638 w 276436"/>
                  <a:gd name="connsiteY17" fmla="*/ 29833 h 364538"/>
                  <a:gd name="connsiteX18" fmla="*/ 226777 w 276436"/>
                  <a:gd name="connsiteY18" fmla="*/ 280 h 364538"/>
                  <a:gd name="connsiteX19" fmla="*/ 239050 w 276436"/>
                  <a:gd name="connsiteY19" fmla="*/ 0 h 364538"/>
                  <a:gd name="connsiteX20" fmla="*/ 249537 w 276436"/>
                  <a:gd name="connsiteY20" fmla="*/ 6379 h 364538"/>
                  <a:gd name="connsiteX21" fmla="*/ 267891 w 276436"/>
                  <a:gd name="connsiteY21" fmla="*/ 115170 h 364538"/>
                  <a:gd name="connsiteX22" fmla="*/ 227005 w 276436"/>
                  <a:gd name="connsiteY22" fmla="*/ 364538 h 364538"/>
                  <a:gd name="connsiteX0" fmla="*/ 135565 w 276436"/>
                  <a:gd name="connsiteY0" fmla="*/ 273098 h 294629"/>
                  <a:gd name="connsiteX1" fmla="*/ 25731 w 276436"/>
                  <a:gd name="connsiteY1" fmla="*/ 283528 h 294629"/>
                  <a:gd name="connsiteX2" fmla="*/ 16855 w 276436"/>
                  <a:gd name="connsiteY2" fmla="*/ 275048 h 294629"/>
                  <a:gd name="connsiteX3" fmla="*/ 13949 w 276436"/>
                  <a:gd name="connsiteY3" fmla="*/ 263121 h 294629"/>
                  <a:gd name="connsiteX4" fmla="*/ 31589 w 276436"/>
                  <a:gd name="connsiteY4" fmla="*/ 214769 h 294629"/>
                  <a:gd name="connsiteX5" fmla="*/ 60682 w 276436"/>
                  <a:gd name="connsiteY5" fmla="*/ 188664 h 294629"/>
                  <a:gd name="connsiteX6" fmla="*/ 58029 w 276436"/>
                  <a:gd name="connsiteY6" fmla="*/ 183817 h 294629"/>
                  <a:gd name="connsiteX7" fmla="*/ 60320 w 276436"/>
                  <a:gd name="connsiteY7" fmla="*/ 157854 h 294629"/>
                  <a:gd name="connsiteX8" fmla="*/ 42899 w 276436"/>
                  <a:gd name="connsiteY8" fmla="*/ 154182 h 294629"/>
                  <a:gd name="connsiteX9" fmla="*/ 3447 w 276436"/>
                  <a:gd name="connsiteY9" fmla="*/ 121128 h 294629"/>
                  <a:gd name="connsiteX10" fmla="*/ 0 w 276436"/>
                  <a:gd name="connsiteY10" fmla="*/ 109347 h 294629"/>
                  <a:gd name="connsiteX11" fmla="*/ 3447 w 276436"/>
                  <a:gd name="connsiteY11" fmla="*/ 97565 h 294629"/>
                  <a:gd name="connsiteX12" fmla="*/ 19755 w 276436"/>
                  <a:gd name="connsiteY12" fmla="*/ 79020 h 294629"/>
                  <a:gd name="connsiteX13" fmla="*/ 103781 w 276436"/>
                  <a:gd name="connsiteY13" fmla="*/ 51680 h 294629"/>
                  <a:gd name="connsiteX14" fmla="*/ 131625 w 276436"/>
                  <a:gd name="connsiteY14" fmla="*/ 57548 h 294629"/>
                  <a:gd name="connsiteX15" fmla="*/ 148653 w 276436"/>
                  <a:gd name="connsiteY15" fmla="*/ 46448 h 294629"/>
                  <a:gd name="connsiteX16" fmla="*/ 177500 w 276436"/>
                  <a:gd name="connsiteY16" fmla="*/ 43902 h 294629"/>
                  <a:gd name="connsiteX17" fmla="*/ 184638 w 276436"/>
                  <a:gd name="connsiteY17" fmla="*/ 29833 h 294629"/>
                  <a:gd name="connsiteX18" fmla="*/ 226777 w 276436"/>
                  <a:gd name="connsiteY18" fmla="*/ 280 h 294629"/>
                  <a:gd name="connsiteX19" fmla="*/ 239050 w 276436"/>
                  <a:gd name="connsiteY19" fmla="*/ 0 h 294629"/>
                  <a:gd name="connsiteX20" fmla="*/ 249537 w 276436"/>
                  <a:gd name="connsiteY20" fmla="*/ 6379 h 294629"/>
                  <a:gd name="connsiteX21" fmla="*/ 267891 w 276436"/>
                  <a:gd name="connsiteY21" fmla="*/ 115170 h 294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6436" h="294629">
                    <a:moveTo>
                      <a:pt x="135565" y="273098"/>
                    </a:moveTo>
                    <a:cubicBezTo>
                      <a:pt x="95205" y="301158"/>
                      <a:pt x="53530" y="298614"/>
                      <a:pt x="25731" y="283528"/>
                    </a:cubicBezTo>
                    <a:lnTo>
                      <a:pt x="16855" y="275048"/>
                    </a:lnTo>
                    <a:lnTo>
                      <a:pt x="13949" y="263121"/>
                    </a:lnTo>
                    <a:cubicBezTo>
                      <a:pt x="14366" y="247312"/>
                      <a:pt x="20588" y="230474"/>
                      <a:pt x="31589" y="214769"/>
                    </a:cubicBezTo>
                    <a:lnTo>
                      <a:pt x="60682" y="188664"/>
                    </a:lnTo>
                    <a:lnTo>
                      <a:pt x="58029" y="183817"/>
                    </a:lnTo>
                    <a:lnTo>
                      <a:pt x="60320" y="157854"/>
                    </a:lnTo>
                    <a:lnTo>
                      <a:pt x="42899" y="154182"/>
                    </a:lnTo>
                    <a:cubicBezTo>
                      <a:pt x="25520" y="146082"/>
                      <a:pt x="11713" y="134611"/>
                      <a:pt x="3447" y="121128"/>
                    </a:cubicBezTo>
                    <a:lnTo>
                      <a:pt x="0" y="109347"/>
                    </a:lnTo>
                    <a:lnTo>
                      <a:pt x="3447" y="97565"/>
                    </a:lnTo>
                    <a:cubicBezTo>
                      <a:pt x="7580" y="90824"/>
                      <a:pt x="13098" y="84585"/>
                      <a:pt x="19755" y="79020"/>
                    </a:cubicBezTo>
                    <a:cubicBezTo>
                      <a:pt x="39728" y="62322"/>
                      <a:pt x="69953" y="51680"/>
                      <a:pt x="103781" y="51680"/>
                    </a:cubicBezTo>
                    <a:lnTo>
                      <a:pt x="131625" y="57548"/>
                    </a:lnTo>
                    <a:lnTo>
                      <a:pt x="148653" y="46448"/>
                    </a:lnTo>
                    <a:lnTo>
                      <a:pt x="177500" y="43902"/>
                    </a:lnTo>
                    <a:lnTo>
                      <a:pt x="184638" y="29833"/>
                    </a:lnTo>
                    <a:cubicBezTo>
                      <a:pt x="196961" y="15143"/>
                      <a:pt x="211615" y="4775"/>
                      <a:pt x="226777" y="280"/>
                    </a:cubicBezTo>
                    <a:lnTo>
                      <a:pt x="239050" y="0"/>
                    </a:lnTo>
                    <a:lnTo>
                      <a:pt x="249537" y="6379"/>
                    </a:lnTo>
                    <a:cubicBezTo>
                      <a:pt x="271305" y="29326"/>
                      <a:pt x="286886" y="70717"/>
                      <a:pt x="267891" y="115170"/>
                    </a:cubicBez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FF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74BD2263-152E-4335-AEE7-B55D1B2F1F41}"/>
                  </a:ext>
                </a:extLst>
              </p:cNvPr>
              <p:cNvSpPr/>
              <p:nvPr/>
            </p:nvSpPr>
            <p:spPr>
              <a:xfrm rot="8690456">
                <a:off x="3249675" y="4679554"/>
                <a:ext cx="78439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66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795917BE-9900-470C-9810-D54BA3BC273D}"/>
                  </a:ext>
                </a:extLst>
              </p:cNvPr>
              <p:cNvSpPr/>
              <p:nvPr/>
            </p:nvSpPr>
            <p:spPr>
              <a:xfrm rot="2700000">
                <a:off x="1415407" y="4466672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FF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F3B82199-5DF4-49DA-AB8A-04FB7457FDC9}"/>
                  </a:ext>
                </a:extLst>
              </p:cNvPr>
              <p:cNvSpPr/>
              <p:nvPr/>
            </p:nvSpPr>
            <p:spPr>
              <a:xfrm rot="5400000">
                <a:off x="2208311" y="4025576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FF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572A3A26-4D2B-4568-B8AB-B37BFCFEC511}"/>
                  </a:ext>
                </a:extLst>
              </p:cNvPr>
              <p:cNvSpPr/>
              <p:nvPr/>
            </p:nvSpPr>
            <p:spPr>
              <a:xfrm rot="6300000">
                <a:off x="2723488" y="4143534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FF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B06F6192-0D63-43EC-BDDB-04ACB0F7D1D3}"/>
                  </a:ext>
                </a:extLst>
              </p:cNvPr>
              <p:cNvSpPr/>
              <p:nvPr/>
            </p:nvSpPr>
            <p:spPr>
              <a:xfrm rot="2645381">
                <a:off x="1296642" y="4649402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FF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1D0E3FA2-176D-4D2B-A46B-993C8C45806A}"/>
                  </a:ext>
                </a:extLst>
              </p:cNvPr>
              <p:cNvSpPr/>
              <p:nvPr/>
            </p:nvSpPr>
            <p:spPr>
              <a:xfrm rot="4500000">
                <a:off x="1652087" y="4450445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FF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0FACE8A9-26C1-4C2E-9619-CEEDC673AECC}"/>
                  </a:ext>
                </a:extLst>
              </p:cNvPr>
              <p:cNvSpPr/>
              <p:nvPr/>
            </p:nvSpPr>
            <p:spPr>
              <a:xfrm flipH="1">
                <a:off x="2254185" y="4215580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FF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AA3EA677-6B44-4BBE-AC9F-C8FBEDD0A033}"/>
                  </a:ext>
                </a:extLst>
              </p:cNvPr>
              <p:cNvSpPr/>
              <p:nvPr/>
            </p:nvSpPr>
            <p:spPr>
              <a:xfrm rot="1212245">
                <a:off x="2457908" y="4089647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FF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0EC34F03-9DF6-4333-8AD5-8FA85E403F8A}"/>
                  </a:ext>
                </a:extLst>
              </p:cNvPr>
              <p:cNvSpPr/>
              <p:nvPr/>
            </p:nvSpPr>
            <p:spPr>
              <a:xfrm rot="19321518">
                <a:off x="1472064" y="4717687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FF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B37CCCB2-B636-4377-A558-CF2D6691DFD9}"/>
                  </a:ext>
                </a:extLst>
              </p:cNvPr>
              <p:cNvSpPr/>
              <p:nvPr/>
            </p:nvSpPr>
            <p:spPr>
              <a:xfrm rot="961583">
                <a:off x="2710328" y="4349903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66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59B35F74-0625-4290-B43E-BEE63049079A}"/>
                  </a:ext>
                </a:extLst>
              </p:cNvPr>
              <p:cNvSpPr/>
              <p:nvPr/>
            </p:nvSpPr>
            <p:spPr>
              <a:xfrm rot="20756539">
                <a:off x="1836208" y="4314461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FF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43649CC7-BBD9-42EF-9741-12A25D837864}"/>
                  </a:ext>
                </a:extLst>
              </p:cNvPr>
              <p:cNvSpPr/>
              <p:nvPr/>
            </p:nvSpPr>
            <p:spPr>
              <a:xfrm rot="6300000">
                <a:off x="2888099" y="4583975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66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3B0849A7-5B08-4090-9ABB-B6EA057AE485}"/>
                  </a:ext>
                </a:extLst>
              </p:cNvPr>
              <p:cNvSpPr/>
              <p:nvPr/>
            </p:nvSpPr>
            <p:spPr>
              <a:xfrm rot="6300000">
                <a:off x="2507518" y="4382235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66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52F272E7-4FF8-469A-8162-D668B82D00B4}"/>
                  </a:ext>
                </a:extLst>
              </p:cNvPr>
              <p:cNvSpPr/>
              <p:nvPr/>
            </p:nvSpPr>
            <p:spPr>
              <a:xfrm rot="9088986">
                <a:off x="3169849" y="4492893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66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7ABA16BF-C3C9-4048-95D7-FE57BFB61A4E}"/>
                  </a:ext>
                </a:extLst>
              </p:cNvPr>
              <p:cNvSpPr/>
              <p:nvPr/>
            </p:nvSpPr>
            <p:spPr>
              <a:xfrm rot="5075010">
                <a:off x="2130615" y="4317455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FF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4E571CE9-60AB-48B1-859E-57BFB501EF94}"/>
                  </a:ext>
                </a:extLst>
              </p:cNvPr>
              <p:cNvSpPr/>
              <p:nvPr/>
            </p:nvSpPr>
            <p:spPr>
              <a:xfrm rot="20862590">
                <a:off x="1836446" y="4568156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FF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2" name="フリーフォーム: 図形 771">
                <a:extLst>
                  <a:ext uri="{FF2B5EF4-FFF2-40B4-BE49-F238E27FC236}">
                    <a16:creationId xmlns:a16="http://schemas.microsoft.com/office/drawing/2014/main" id="{AFCDAEF3-D764-4872-8241-8AB2D7C3A34D}"/>
                  </a:ext>
                </a:extLst>
              </p:cNvPr>
              <p:cNvSpPr/>
              <p:nvPr/>
            </p:nvSpPr>
            <p:spPr>
              <a:xfrm rot="800733">
                <a:off x="2514240" y="4618238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66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F432F511-6359-4601-BB8C-E5770EF3D592}"/>
                  </a:ext>
                </a:extLst>
              </p:cNvPr>
              <p:cNvSpPr/>
              <p:nvPr/>
            </p:nvSpPr>
            <p:spPr>
              <a:xfrm rot="1775517">
                <a:off x="3069865" y="4926213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66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F6DC29E3-1259-461F-AB1C-42BC46A62488}"/>
                  </a:ext>
                </a:extLst>
              </p:cNvPr>
              <p:cNvSpPr/>
              <p:nvPr/>
            </p:nvSpPr>
            <p:spPr>
              <a:xfrm rot="17150328">
                <a:off x="1200332" y="4964970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66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C994908F-EF8D-4B55-88EF-51E6D9948424}"/>
                  </a:ext>
                </a:extLst>
              </p:cNvPr>
              <p:cNvSpPr/>
              <p:nvPr/>
            </p:nvSpPr>
            <p:spPr>
              <a:xfrm rot="306161">
                <a:off x="2090617" y="4846206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FF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5E7425BD-5FDF-4C4B-B756-186CC02507BD}"/>
                  </a:ext>
                </a:extLst>
              </p:cNvPr>
              <p:cNvSpPr/>
              <p:nvPr/>
            </p:nvSpPr>
            <p:spPr>
              <a:xfrm rot="901944">
                <a:off x="2701565" y="4875413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66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971A3A13-97AA-4699-8392-8F1FDD1FA1E0}"/>
                  </a:ext>
                </a:extLst>
              </p:cNvPr>
              <p:cNvSpPr/>
              <p:nvPr/>
            </p:nvSpPr>
            <p:spPr>
              <a:xfrm rot="20986146">
                <a:off x="1560494" y="4960409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FF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8" name="四角形: 角を丸くする 777">
                <a:extLst>
                  <a:ext uri="{FF2B5EF4-FFF2-40B4-BE49-F238E27FC236}">
                    <a16:creationId xmlns:a16="http://schemas.microsoft.com/office/drawing/2014/main" id="{AC4DF95A-866F-468A-8CC1-73A5215965D6}"/>
                  </a:ext>
                </a:extLst>
              </p:cNvPr>
              <p:cNvSpPr/>
              <p:nvPr/>
            </p:nvSpPr>
            <p:spPr>
              <a:xfrm rot="2184916">
                <a:off x="1854285" y="5144138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9" name="四角形: 角を丸くする 778">
                <a:extLst>
                  <a:ext uri="{FF2B5EF4-FFF2-40B4-BE49-F238E27FC236}">
                    <a16:creationId xmlns:a16="http://schemas.microsoft.com/office/drawing/2014/main" id="{B8AC2578-8D12-4B68-A2AF-16799C62540B}"/>
                  </a:ext>
                </a:extLst>
              </p:cNvPr>
              <p:cNvSpPr/>
              <p:nvPr/>
            </p:nvSpPr>
            <p:spPr>
              <a:xfrm rot="2184916">
                <a:off x="2213060" y="5144138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0" name="四角形: 角を丸くする 779">
                <a:extLst>
                  <a:ext uri="{FF2B5EF4-FFF2-40B4-BE49-F238E27FC236}">
                    <a16:creationId xmlns:a16="http://schemas.microsoft.com/office/drawing/2014/main" id="{81DC1324-E981-4413-8E86-7B0BA4DB1C60}"/>
                  </a:ext>
                </a:extLst>
              </p:cNvPr>
              <p:cNvSpPr/>
              <p:nvPr/>
            </p:nvSpPr>
            <p:spPr>
              <a:xfrm rot="2184916">
                <a:off x="3063182" y="4816920"/>
                <a:ext cx="54215" cy="54215"/>
              </a:xfrm>
              <a:prstGeom prst="round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1" name="四角形: 角を丸くする 780">
                <a:extLst>
                  <a:ext uri="{FF2B5EF4-FFF2-40B4-BE49-F238E27FC236}">
                    <a16:creationId xmlns:a16="http://schemas.microsoft.com/office/drawing/2014/main" id="{8D7233F9-9D0D-4B76-A042-E6F1C71FF6BC}"/>
                  </a:ext>
                </a:extLst>
              </p:cNvPr>
              <p:cNvSpPr/>
              <p:nvPr/>
            </p:nvSpPr>
            <p:spPr>
              <a:xfrm rot="2184916">
                <a:off x="2162259" y="4547238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2" name="四角形: 角を丸くする 781">
                <a:extLst>
                  <a:ext uri="{FF2B5EF4-FFF2-40B4-BE49-F238E27FC236}">
                    <a16:creationId xmlns:a16="http://schemas.microsoft.com/office/drawing/2014/main" id="{0943B8B7-CCF3-4AFE-862E-22F42541628E}"/>
                  </a:ext>
                </a:extLst>
              </p:cNvPr>
              <p:cNvSpPr/>
              <p:nvPr/>
            </p:nvSpPr>
            <p:spPr>
              <a:xfrm rot="2184916">
                <a:off x="2405084" y="4540395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3" name="四角形: 角を丸くする 782">
                <a:extLst>
                  <a:ext uri="{FF2B5EF4-FFF2-40B4-BE49-F238E27FC236}">
                    <a16:creationId xmlns:a16="http://schemas.microsoft.com/office/drawing/2014/main" id="{235681D2-6490-499C-B7FC-4235B0B5DD06}"/>
                  </a:ext>
                </a:extLst>
              </p:cNvPr>
              <p:cNvSpPr/>
              <p:nvPr/>
            </p:nvSpPr>
            <p:spPr>
              <a:xfrm rot="2184916">
                <a:off x="3025626" y="4512129"/>
                <a:ext cx="54215" cy="54215"/>
              </a:xfrm>
              <a:prstGeom prst="round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4" name="四角形: 角を丸くする 783">
                <a:extLst>
                  <a:ext uri="{FF2B5EF4-FFF2-40B4-BE49-F238E27FC236}">
                    <a16:creationId xmlns:a16="http://schemas.microsoft.com/office/drawing/2014/main" id="{618F3FB2-B0D0-43EF-ACDD-DD5C50D4A0D4}"/>
                  </a:ext>
                </a:extLst>
              </p:cNvPr>
              <p:cNvSpPr/>
              <p:nvPr/>
            </p:nvSpPr>
            <p:spPr>
              <a:xfrm rot="2184916">
                <a:off x="1819359" y="4779014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234EFB6A-CEA1-426D-827E-F6823E488485}"/>
                  </a:ext>
                </a:extLst>
              </p:cNvPr>
              <p:cNvSpPr/>
              <p:nvPr/>
            </p:nvSpPr>
            <p:spPr>
              <a:xfrm>
                <a:off x="2655694" y="5204945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FD472A91-4093-4D87-A0F6-95452402BA29}"/>
                  </a:ext>
                </a:extLst>
              </p:cNvPr>
              <p:cNvSpPr/>
              <p:nvPr/>
            </p:nvSpPr>
            <p:spPr>
              <a:xfrm>
                <a:off x="2519169" y="4242920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8CE10520-0834-4245-B0A4-C0423205B1C7}"/>
                  </a:ext>
                </a:extLst>
              </p:cNvPr>
              <p:cNvSpPr/>
              <p:nvPr/>
            </p:nvSpPr>
            <p:spPr>
              <a:xfrm rot="1766645">
                <a:off x="1934969" y="4439770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10C29370-BD01-408E-AD07-8E67C0416900}"/>
                  </a:ext>
                </a:extLst>
              </p:cNvPr>
              <p:cNvSpPr/>
              <p:nvPr/>
            </p:nvSpPr>
            <p:spPr>
              <a:xfrm rot="12626936">
                <a:off x="3084319" y="5144620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30E6EA58-FB0D-4003-92F3-1B92BF6A556F}"/>
                  </a:ext>
                </a:extLst>
              </p:cNvPr>
              <p:cNvSpPr/>
              <p:nvPr/>
            </p:nvSpPr>
            <p:spPr>
              <a:xfrm rot="12626936">
                <a:off x="1665095" y="5312895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0" name="四角形: 角を丸くする 789">
                <a:extLst>
                  <a:ext uri="{FF2B5EF4-FFF2-40B4-BE49-F238E27FC236}">
                    <a16:creationId xmlns:a16="http://schemas.microsoft.com/office/drawing/2014/main" id="{EA481CB2-20DC-4A6E-8D8E-643518538952}"/>
                  </a:ext>
                </a:extLst>
              </p:cNvPr>
              <p:cNvSpPr/>
              <p:nvPr/>
            </p:nvSpPr>
            <p:spPr>
              <a:xfrm rot="2184916">
                <a:off x="2876635" y="5401313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1" name="四角形: 角を丸くする 790">
                <a:extLst>
                  <a:ext uri="{FF2B5EF4-FFF2-40B4-BE49-F238E27FC236}">
                    <a16:creationId xmlns:a16="http://schemas.microsoft.com/office/drawing/2014/main" id="{B8B95F30-96B3-47DA-BB98-197503628DCD}"/>
                  </a:ext>
                </a:extLst>
              </p:cNvPr>
              <p:cNvSpPr/>
              <p:nvPr/>
            </p:nvSpPr>
            <p:spPr>
              <a:xfrm rot="2184916">
                <a:off x="1435185" y="5137787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2" name="四角形: 角を丸くする 791">
                <a:extLst>
                  <a:ext uri="{FF2B5EF4-FFF2-40B4-BE49-F238E27FC236}">
                    <a16:creationId xmlns:a16="http://schemas.microsoft.com/office/drawing/2014/main" id="{E4DA01BD-1E96-4C26-A1FF-9CBC3FCC8861}"/>
                  </a:ext>
                </a:extLst>
              </p:cNvPr>
              <p:cNvSpPr/>
              <p:nvPr/>
            </p:nvSpPr>
            <p:spPr>
              <a:xfrm rot="2184916">
                <a:off x="2098760" y="5394962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3" name="四角形: 角を丸くする 792">
                <a:extLst>
                  <a:ext uri="{FF2B5EF4-FFF2-40B4-BE49-F238E27FC236}">
                    <a16:creationId xmlns:a16="http://schemas.microsoft.com/office/drawing/2014/main" id="{C046355C-3EBD-4C84-B854-7337CA84A136}"/>
                  </a:ext>
                </a:extLst>
              </p:cNvPr>
              <p:cNvSpPr/>
              <p:nvPr/>
            </p:nvSpPr>
            <p:spPr>
              <a:xfrm rot="2184916">
                <a:off x="2028909" y="4734563"/>
                <a:ext cx="54215" cy="54215"/>
              </a:xfrm>
              <a:prstGeom prst="round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4" name="四角形: 角を丸くする 793">
                <a:extLst>
                  <a:ext uri="{FF2B5EF4-FFF2-40B4-BE49-F238E27FC236}">
                    <a16:creationId xmlns:a16="http://schemas.microsoft.com/office/drawing/2014/main" id="{12AE694F-34AF-4224-B123-020B83C78583}"/>
                  </a:ext>
                </a:extLst>
              </p:cNvPr>
              <p:cNvSpPr/>
              <p:nvPr/>
            </p:nvSpPr>
            <p:spPr>
              <a:xfrm rot="2184916">
                <a:off x="1514559" y="4613912"/>
                <a:ext cx="54215" cy="54215"/>
              </a:xfrm>
              <a:prstGeom prst="round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5" name="四角形: 角を丸くする 794">
                <a:extLst>
                  <a:ext uri="{FF2B5EF4-FFF2-40B4-BE49-F238E27FC236}">
                    <a16:creationId xmlns:a16="http://schemas.microsoft.com/office/drawing/2014/main" id="{359C62B7-3439-4B24-93ED-900500CB7E8D}"/>
                  </a:ext>
                </a:extLst>
              </p:cNvPr>
              <p:cNvSpPr/>
              <p:nvPr/>
            </p:nvSpPr>
            <p:spPr>
              <a:xfrm rot="2184916">
                <a:off x="2546201" y="5010605"/>
                <a:ext cx="54215" cy="54215"/>
              </a:xfrm>
              <a:prstGeom prst="round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3946B14A-4AC6-47A0-9492-088CAC9ED41B}"/>
                  </a:ext>
                </a:extLst>
              </p:cNvPr>
              <p:cNvSpPr/>
              <p:nvPr/>
            </p:nvSpPr>
            <p:spPr>
              <a:xfrm rot="1973698">
                <a:off x="2319532" y="4686588"/>
                <a:ext cx="116816" cy="74954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B88B8622-D3E5-4809-950B-7F0D402ED950}"/>
                  </a:ext>
                </a:extLst>
              </p:cNvPr>
              <p:cNvSpPr/>
              <p:nvPr/>
            </p:nvSpPr>
            <p:spPr>
              <a:xfrm rot="12626936">
                <a:off x="1461895" y="4928720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D664EE9A-63CD-4536-92E0-D3DB769692C6}"/>
                  </a:ext>
                </a:extLst>
              </p:cNvPr>
              <p:cNvSpPr/>
              <p:nvPr/>
            </p:nvSpPr>
            <p:spPr>
              <a:xfrm>
                <a:off x="2281044" y="5500220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9" name="四角形: 角を丸くする 798">
                <a:extLst>
                  <a:ext uri="{FF2B5EF4-FFF2-40B4-BE49-F238E27FC236}">
                    <a16:creationId xmlns:a16="http://schemas.microsoft.com/office/drawing/2014/main" id="{531A4455-76BC-4306-A74D-D859A5218802}"/>
                  </a:ext>
                </a:extLst>
              </p:cNvPr>
              <p:cNvSpPr/>
              <p:nvPr/>
            </p:nvSpPr>
            <p:spPr>
              <a:xfrm rot="2184916">
                <a:off x="1971527" y="5293180"/>
                <a:ext cx="54215" cy="54215"/>
              </a:xfrm>
              <a:prstGeom prst="round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0" name="四角形: 角を丸くする 799">
                <a:extLst>
                  <a:ext uri="{FF2B5EF4-FFF2-40B4-BE49-F238E27FC236}">
                    <a16:creationId xmlns:a16="http://schemas.microsoft.com/office/drawing/2014/main" id="{FB3C0242-1276-45E8-BBC1-7B47213E9CD9}"/>
                  </a:ext>
                </a:extLst>
              </p:cNvPr>
              <p:cNvSpPr/>
              <p:nvPr/>
            </p:nvSpPr>
            <p:spPr>
              <a:xfrm rot="2184916">
                <a:off x="1619102" y="5201105"/>
                <a:ext cx="54215" cy="54215"/>
              </a:xfrm>
              <a:prstGeom prst="round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1" name="四角形: 角を丸くする 800">
                <a:extLst>
                  <a:ext uri="{FF2B5EF4-FFF2-40B4-BE49-F238E27FC236}">
                    <a16:creationId xmlns:a16="http://schemas.microsoft.com/office/drawing/2014/main" id="{240FA3E6-9717-43D0-8992-4290BA7DDE94}"/>
                  </a:ext>
                </a:extLst>
              </p:cNvPr>
              <p:cNvSpPr/>
              <p:nvPr/>
            </p:nvSpPr>
            <p:spPr>
              <a:xfrm rot="2184916">
                <a:off x="2565252" y="5474155"/>
                <a:ext cx="54215" cy="54215"/>
              </a:xfrm>
              <a:prstGeom prst="round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2" name="四角形: 角を丸くする 801">
                <a:extLst>
                  <a:ext uri="{FF2B5EF4-FFF2-40B4-BE49-F238E27FC236}">
                    <a16:creationId xmlns:a16="http://schemas.microsoft.com/office/drawing/2014/main" id="{C8F0217E-902B-44D5-AFC6-2F5142F66C22}"/>
                  </a:ext>
                </a:extLst>
              </p:cNvPr>
              <p:cNvSpPr/>
              <p:nvPr/>
            </p:nvSpPr>
            <p:spPr>
              <a:xfrm rot="2184916">
                <a:off x="3063727" y="5315405"/>
                <a:ext cx="54215" cy="54215"/>
              </a:xfrm>
              <a:prstGeom prst="round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3" name="四角形: 角を丸くする 802">
                <a:extLst>
                  <a:ext uri="{FF2B5EF4-FFF2-40B4-BE49-F238E27FC236}">
                    <a16:creationId xmlns:a16="http://schemas.microsoft.com/office/drawing/2014/main" id="{3E833081-E08A-47CB-AC03-A0B880FDC0AB}"/>
                  </a:ext>
                </a:extLst>
              </p:cNvPr>
              <p:cNvSpPr/>
              <p:nvPr/>
            </p:nvSpPr>
            <p:spPr>
              <a:xfrm rot="2184916">
                <a:off x="2790676" y="4508955"/>
                <a:ext cx="54215" cy="54215"/>
              </a:xfrm>
              <a:prstGeom prst="round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4" name="四角形: 角を丸くする 803">
                <a:extLst>
                  <a:ext uri="{FF2B5EF4-FFF2-40B4-BE49-F238E27FC236}">
                    <a16:creationId xmlns:a16="http://schemas.microsoft.com/office/drawing/2014/main" id="{7A5CB101-9A7B-434F-AEFB-538D7E42C765}"/>
                  </a:ext>
                </a:extLst>
              </p:cNvPr>
              <p:cNvSpPr/>
              <p:nvPr/>
            </p:nvSpPr>
            <p:spPr>
              <a:xfrm rot="2184916">
                <a:off x="2108051" y="4210506"/>
                <a:ext cx="54215" cy="54215"/>
              </a:xfrm>
              <a:prstGeom prst="round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5" name="四角形: 角を丸くする 804">
                <a:extLst>
                  <a:ext uri="{FF2B5EF4-FFF2-40B4-BE49-F238E27FC236}">
                    <a16:creationId xmlns:a16="http://schemas.microsoft.com/office/drawing/2014/main" id="{497E15DC-23D9-41FE-8624-826200310CA6}"/>
                  </a:ext>
                </a:extLst>
              </p:cNvPr>
              <p:cNvSpPr/>
              <p:nvPr/>
            </p:nvSpPr>
            <p:spPr>
              <a:xfrm rot="4557245">
                <a:off x="2377813" y="5036254"/>
                <a:ext cx="51733" cy="97868"/>
              </a:xfrm>
              <a:prstGeom prst="round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6" name="四角形: 角を丸くする 805">
                <a:extLst>
                  <a:ext uri="{FF2B5EF4-FFF2-40B4-BE49-F238E27FC236}">
                    <a16:creationId xmlns:a16="http://schemas.microsoft.com/office/drawing/2014/main" id="{BE9ED85C-361E-4B59-839E-153E998A2AD9}"/>
                  </a:ext>
                </a:extLst>
              </p:cNvPr>
              <p:cNvSpPr/>
              <p:nvPr/>
            </p:nvSpPr>
            <p:spPr>
              <a:xfrm rot="7029244">
                <a:off x="1866637" y="5471229"/>
                <a:ext cx="51733" cy="97868"/>
              </a:xfrm>
              <a:prstGeom prst="round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7" name="四角形: 角を丸くする 806">
                <a:extLst>
                  <a:ext uri="{FF2B5EF4-FFF2-40B4-BE49-F238E27FC236}">
                    <a16:creationId xmlns:a16="http://schemas.microsoft.com/office/drawing/2014/main" id="{DCFF992D-21EC-4E71-B887-5F9ED8FCB502}"/>
                  </a:ext>
                </a:extLst>
              </p:cNvPr>
              <p:cNvSpPr/>
              <p:nvPr/>
            </p:nvSpPr>
            <p:spPr>
              <a:xfrm rot="7029244">
                <a:off x="2358762" y="4344105"/>
                <a:ext cx="51733" cy="97868"/>
              </a:xfrm>
              <a:prstGeom prst="round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8" name="四角形: 角を丸くする 807">
                <a:extLst>
                  <a:ext uri="{FF2B5EF4-FFF2-40B4-BE49-F238E27FC236}">
                    <a16:creationId xmlns:a16="http://schemas.microsoft.com/office/drawing/2014/main" id="{53457DD7-23AE-492D-9C1C-214E87B59262}"/>
                  </a:ext>
                </a:extLst>
              </p:cNvPr>
              <p:cNvSpPr/>
              <p:nvPr/>
            </p:nvSpPr>
            <p:spPr>
              <a:xfrm rot="3689220">
                <a:off x="1730112" y="4585404"/>
                <a:ext cx="51733" cy="97868"/>
              </a:xfrm>
              <a:prstGeom prst="round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9" name="四角形: 角を丸くする 808">
                <a:extLst>
                  <a:ext uri="{FF2B5EF4-FFF2-40B4-BE49-F238E27FC236}">
                    <a16:creationId xmlns:a16="http://schemas.microsoft.com/office/drawing/2014/main" id="{0A441197-0769-4D5D-86E9-55F4CFEC0FEA}"/>
                  </a:ext>
                </a:extLst>
              </p:cNvPr>
              <p:cNvSpPr/>
              <p:nvPr/>
            </p:nvSpPr>
            <p:spPr>
              <a:xfrm rot="4557245">
                <a:off x="3000114" y="5001329"/>
                <a:ext cx="51733" cy="97868"/>
              </a:xfrm>
              <a:prstGeom prst="round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0" name="四角形: 角を丸くする 809">
                <a:extLst>
                  <a:ext uri="{FF2B5EF4-FFF2-40B4-BE49-F238E27FC236}">
                    <a16:creationId xmlns:a16="http://schemas.microsoft.com/office/drawing/2014/main" id="{1A79B2E9-3A2E-4A0B-A8E0-3C8556729E04}"/>
                  </a:ext>
                </a:extLst>
              </p:cNvPr>
              <p:cNvSpPr/>
              <p:nvPr/>
            </p:nvSpPr>
            <p:spPr>
              <a:xfrm rot="4557245">
                <a:off x="2755638" y="5499804"/>
                <a:ext cx="51733" cy="97868"/>
              </a:xfrm>
              <a:prstGeom prst="round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1" name="四角形: 角を丸くする 810">
                <a:extLst>
                  <a:ext uri="{FF2B5EF4-FFF2-40B4-BE49-F238E27FC236}">
                    <a16:creationId xmlns:a16="http://schemas.microsoft.com/office/drawing/2014/main" id="{EC7D957A-DF2F-49BE-9565-033A74300A93}"/>
                  </a:ext>
                </a:extLst>
              </p:cNvPr>
              <p:cNvSpPr/>
              <p:nvPr/>
            </p:nvSpPr>
            <p:spPr>
              <a:xfrm rot="6374807">
                <a:off x="2708013" y="4750505"/>
                <a:ext cx="51733" cy="97868"/>
              </a:xfrm>
              <a:prstGeom prst="round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2" name="四角形: 角を丸くする 811">
                <a:extLst>
                  <a:ext uri="{FF2B5EF4-FFF2-40B4-BE49-F238E27FC236}">
                    <a16:creationId xmlns:a16="http://schemas.microsoft.com/office/drawing/2014/main" id="{A2778183-2CEA-41BF-B927-9222234E047A}"/>
                  </a:ext>
                </a:extLst>
              </p:cNvPr>
              <p:cNvSpPr/>
              <p:nvPr/>
            </p:nvSpPr>
            <p:spPr>
              <a:xfrm rot="4557245">
                <a:off x="1914262" y="4902903"/>
                <a:ext cx="51733" cy="97868"/>
              </a:xfrm>
              <a:prstGeom prst="round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3" name="四角形: 角を丸くする 812">
                <a:extLst>
                  <a:ext uri="{FF2B5EF4-FFF2-40B4-BE49-F238E27FC236}">
                    <a16:creationId xmlns:a16="http://schemas.microsoft.com/office/drawing/2014/main" id="{3FED35E8-6D24-4737-839A-E0C781D571B5}"/>
                  </a:ext>
                </a:extLst>
              </p:cNvPr>
              <p:cNvSpPr/>
              <p:nvPr/>
            </p:nvSpPr>
            <p:spPr>
              <a:xfrm rot="2184916">
                <a:off x="2390860" y="5312413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4" name="四角形: 角を丸くする 813">
                <a:extLst>
                  <a:ext uri="{FF2B5EF4-FFF2-40B4-BE49-F238E27FC236}">
                    <a16:creationId xmlns:a16="http://schemas.microsoft.com/office/drawing/2014/main" id="{CCF9308F-B5CF-46C6-B7D3-C45DDCC866AE}"/>
                  </a:ext>
                </a:extLst>
              </p:cNvPr>
              <p:cNvSpPr/>
              <p:nvPr/>
            </p:nvSpPr>
            <p:spPr>
              <a:xfrm rot="2184916">
                <a:off x="2952835" y="4782188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5" name="四角形: 角を丸くする 814">
                <a:extLst>
                  <a:ext uri="{FF2B5EF4-FFF2-40B4-BE49-F238E27FC236}">
                    <a16:creationId xmlns:a16="http://schemas.microsoft.com/office/drawing/2014/main" id="{DF1EFEDD-6D85-433D-B65A-0E8F464018B6}"/>
                  </a:ext>
                </a:extLst>
              </p:cNvPr>
              <p:cNvSpPr/>
              <p:nvPr/>
            </p:nvSpPr>
            <p:spPr>
              <a:xfrm rot="2184916">
                <a:off x="3098885" y="4620263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6" name="四角形: 角を丸くする 815">
                <a:extLst>
                  <a:ext uri="{FF2B5EF4-FFF2-40B4-BE49-F238E27FC236}">
                    <a16:creationId xmlns:a16="http://schemas.microsoft.com/office/drawing/2014/main" id="{F6AB1E09-AF39-4A12-BAEE-CE7E8199D14D}"/>
                  </a:ext>
                </a:extLst>
              </p:cNvPr>
              <p:cNvSpPr/>
              <p:nvPr/>
            </p:nvSpPr>
            <p:spPr>
              <a:xfrm rot="2184916">
                <a:off x="1673310" y="4810763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7" name="四角形: 角を丸くする 816">
                <a:extLst>
                  <a:ext uri="{FF2B5EF4-FFF2-40B4-BE49-F238E27FC236}">
                    <a16:creationId xmlns:a16="http://schemas.microsoft.com/office/drawing/2014/main" id="{23DA3BA6-1A86-46EF-A8B9-D6920CF87900}"/>
                  </a:ext>
                </a:extLst>
              </p:cNvPr>
              <p:cNvSpPr/>
              <p:nvPr/>
            </p:nvSpPr>
            <p:spPr>
              <a:xfrm rot="2184916">
                <a:off x="2898860" y="5172713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8" name="四角形: 角を丸くする 817">
                <a:extLst>
                  <a:ext uri="{FF2B5EF4-FFF2-40B4-BE49-F238E27FC236}">
                    <a16:creationId xmlns:a16="http://schemas.microsoft.com/office/drawing/2014/main" id="{ADD58A33-A473-4FE3-8D26-D52D3857DAD3}"/>
                  </a:ext>
                </a:extLst>
              </p:cNvPr>
              <p:cNvSpPr/>
              <p:nvPr/>
            </p:nvSpPr>
            <p:spPr>
              <a:xfrm rot="2184916">
                <a:off x="2111461" y="5610863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700CB592-5751-4AD8-B72B-1F217414A506}"/>
                  </a:ext>
                </a:extLst>
              </p:cNvPr>
              <p:cNvSpPr/>
              <p:nvPr/>
            </p:nvSpPr>
            <p:spPr>
              <a:xfrm>
                <a:off x="2014344" y="5004920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92" name="グループ化 691">
              <a:extLst>
                <a:ext uri="{FF2B5EF4-FFF2-40B4-BE49-F238E27FC236}">
                  <a16:creationId xmlns:a16="http://schemas.microsoft.com/office/drawing/2014/main" id="{132CCD34-FBF8-4B94-9D6B-7C4DBA973D0A}"/>
                </a:ext>
              </a:extLst>
            </p:cNvPr>
            <p:cNvGrpSpPr/>
            <p:nvPr/>
          </p:nvGrpSpPr>
          <p:grpSpPr>
            <a:xfrm rot="2700000">
              <a:off x="1212260" y="1937360"/>
              <a:ext cx="741317" cy="346077"/>
              <a:chOff x="1354931" y="3314700"/>
              <a:chExt cx="969169" cy="440383"/>
            </a:xfrm>
          </p:grpSpPr>
          <p:sp>
            <p:nvSpPr>
              <p:cNvPr id="746" name="楕円 745">
                <a:extLst>
                  <a:ext uri="{FF2B5EF4-FFF2-40B4-BE49-F238E27FC236}">
                    <a16:creationId xmlns:a16="http://schemas.microsoft.com/office/drawing/2014/main" id="{5C8DC6AD-DB45-4CCE-8FA3-0ED8CE829D24}"/>
                  </a:ext>
                </a:extLst>
              </p:cNvPr>
              <p:cNvSpPr/>
              <p:nvPr/>
            </p:nvSpPr>
            <p:spPr>
              <a:xfrm>
                <a:off x="1371600" y="3314700"/>
                <a:ext cx="946150" cy="440383"/>
              </a:xfrm>
              <a:prstGeom prst="ellipse">
                <a:avLst/>
              </a:prstGeom>
              <a:solidFill>
                <a:srgbClr val="339933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7" name="楕円 746">
                <a:extLst>
                  <a:ext uri="{FF2B5EF4-FFF2-40B4-BE49-F238E27FC236}">
                    <a16:creationId xmlns:a16="http://schemas.microsoft.com/office/drawing/2014/main" id="{99575312-D5FA-4FFC-B711-EFC5B9B80A71}"/>
                  </a:ext>
                </a:extLst>
              </p:cNvPr>
              <p:cNvSpPr/>
              <p:nvPr/>
            </p:nvSpPr>
            <p:spPr>
              <a:xfrm>
                <a:off x="1354931" y="3350420"/>
                <a:ext cx="969169" cy="368944"/>
              </a:xfrm>
              <a:prstGeom prst="ellipse">
                <a:avLst/>
              </a:prstGeom>
              <a:solidFill>
                <a:srgbClr val="CCFF99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6B40E8A7-12F1-4502-A1BD-9A356AE13DD7}"/>
                  </a:ext>
                </a:extLst>
              </p:cNvPr>
              <p:cNvSpPr/>
              <p:nvPr/>
            </p:nvSpPr>
            <p:spPr>
              <a:xfrm rot="12600000">
                <a:off x="1650668" y="3338975"/>
                <a:ext cx="531175" cy="407363"/>
              </a:xfrm>
              <a:custGeom>
                <a:avLst/>
                <a:gdLst>
                  <a:gd name="connsiteX0" fmla="*/ 445613 w 660367"/>
                  <a:gd name="connsiteY0" fmla="*/ 144608 h 506438"/>
                  <a:gd name="connsiteX1" fmla="*/ 422753 w 660367"/>
                  <a:gd name="connsiteY1" fmla="*/ 100879 h 506438"/>
                  <a:gd name="connsiteX2" fmla="*/ 445613 w 660367"/>
                  <a:gd name="connsiteY2" fmla="*/ 57150 h 506438"/>
                  <a:gd name="connsiteX3" fmla="*/ 468473 w 660367"/>
                  <a:gd name="connsiteY3" fmla="*/ 100879 h 506438"/>
                  <a:gd name="connsiteX4" fmla="*/ 445613 w 660367"/>
                  <a:gd name="connsiteY4" fmla="*/ 144608 h 506438"/>
                  <a:gd name="connsiteX5" fmla="*/ 544600 w 660367"/>
                  <a:gd name="connsiteY5" fmla="*/ 87458 h 506438"/>
                  <a:gd name="connsiteX6" fmla="*/ 521740 w 660367"/>
                  <a:gd name="connsiteY6" fmla="*/ 43729 h 506438"/>
                  <a:gd name="connsiteX7" fmla="*/ 544600 w 660367"/>
                  <a:gd name="connsiteY7" fmla="*/ 0 h 506438"/>
                  <a:gd name="connsiteX8" fmla="*/ 567460 w 660367"/>
                  <a:gd name="connsiteY8" fmla="*/ 43729 h 506438"/>
                  <a:gd name="connsiteX9" fmla="*/ 544600 w 660367"/>
                  <a:gd name="connsiteY9" fmla="*/ 87458 h 506438"/>
                  <a:gd name="connsiteX10" fmla="*/ 338378 w 660367"/>
                  <a:gd name="connsiteY10" fmla="*/ 206521 h 506438"/>
                  <a:gd name="connsiteX11" fmla="*/ 315518 w 660367"/>
                  <a:gd name="connsiteY11" fmla="*/ 162792 h 506438"/>
                  <a:gd name="connsiteX12" fmla="*/ 338378 w 660367"/>
                  <a:gd name="connsiteY12" fmla="*/ 119063 h 506438"/>
                  <a:gd name="connsiteX13" fmla="*/ 361238 w 660367"/>
                  <a:gd name="connsiteY13" fmla="*/ 162792 h 506438"/>
                  <a:gd name="connsiteX14" fmla="*/ 338378 w 660367"/>
                  <a:gd name="connsiteY14" fmla="*/ 206521 h 506438"/>
                  <a:gd name="connsiteX15" fmla="*/ 237330 w 660367"/>
                  <a:gd name="connsiteY15" fmla="*/ 264863 h 506438"/>
                  <a:gd name="connsiteX16" fmla="*/ 214470 w 660367"/>
                  <a:gd name="connsiteY16" fmla="*/ 221134 h 506438"/>
                  <a:gd name="connsiteX17" fmla="*/ 237330 w 660367"/>
                  <a:gd name="connsiteY17" fmla="*/ 177405 h 506438"/>
                  <a:gd name="connsiteX18" fmla="*/ 260190 w 660367"/>
                  <a:gd name="connsiteY18" fmla="*/ 221134 h 506438"/>
                  <a:gd name="connsiteX19" fmla="*/ 237330 w 660367"/>
                  <a:gd name="connsiteY19" fmla="*/ 264863 h 506438"/>
                  <a:gd name="connsiteX20" fmla="*/ 22860 w 660367"/>
                  <a:gd name="connsiteY20" fmla="*/ 388688 h 506438"/>
                  <a:gd name="connsiteX21" fmla="*/ 0 w 660367"/>
                  <a:gd name="connsiteY21" fmla="*/ 344959 h 506438"/>
                  <a:gd name="connsiteX22" fmla="*/ 22860 w 660367"/>
                  <a:gd name="connsiteY22" fmla="*/ 301230 h 506438"/>
                  <a:gd name="connsiteX23" fmla="*/ 45720 w 660367"/>
                  <a:gd name="connsiteY23" fmla="*/ 344959 h 506438"/>
                  <a:gd name="connsiteX24" fmla="*/ 22860 w 660367"/>
                  <a:gd name="connsiteY24" fmla="*/ 388688 h 506438"/>
                  <a:gd name="connsiteX25" fmla="*/ 130095 w 660367"/>
                  <a:gd name="connsiteY25" fmla="*/ 326776 h 506438"/>
                  <a:gd name="connsiteX26" fmla="*/ 107235 w 660367"/>
                  <a:gd name="connsiteY26" fmla="*/ 283047 h 506438"/>
                  <a:gd name="connsiteX27" fmla="*/ 130095 w 660367"/>
                  <a:gd name="connsiteY27" fmla="*/ 239318 h 506438"/>
                  <a:gd name="connsiteX28" fmla="*/ 152955 w 660367"/>
                  <a:gd name="connsiteY28" fmla="*/ 283047 h 506438"/>
                  <a:gd name="connsiteX29" fmla="*/ 130095 w 660367"/>
                  <a:gd name="connsiteY29" fmla="*/ 326776 h 506438"/>
                  <a:gd name="connsiteX30" fmla="*/ 559683 w 660367"/>
                  <a:gd name="connsiteY30" fmla="*/ 254727 h 506438"/>
                  <a:gd name="connsiteX31" fmla="*/ 510383 w 660367"/>
                  <a:gd name="connsiteY31" fmla="*/ 252660 h 506438"/>
                  <a:gd name="connsiteX32" fmla="*/ 483942 w 660367"/>
                  <a:gd name="connsiteY32" fmla="*/ 210998 h 506438"/>
                  <a:gd name="connsiteX33" fmla="*/ 533243 w 660367"/>
                  <a:gd name="connsiteY33" fmla="*/ 213065 h 506438"/>
                  <a:gd name="connsiteX34" fmla="*/ 559683 w 660367"/>
                  <a:gd name="connsiteY34" fmla="*/ 254727 h 506438"/>
                  <a:gd name="connsiteX35" fmla="*/ 658670 w 660367"/>
                  <a:gd name="connsiteY35" fmla="*/ 197577 h 506438"/>
                  <a:gd name="connsiteX36" fmla="*/ 609370 w 660367"/>
                  <a:gd name="connsiteY36" fmla="*/ 195510 h 506438"/>
                  <a:gd name="connsiteX37" fmla="*/ 582929 w 660367"/>
                  <a:gd name="connsiteY37" fmla="*/ 153848 h 506438"/>
                  <a:gd name="connsiteX38" fmla="*/ 632230 w 660367"/>
                  <a:gd name="connsiteY38" fmla="*/ 155915 h 506438"/>
                  <a:gd name="connsiteX39" fmla="*/ 658670 w 660367"/>
                  <a:gd name="connsiteY39" fmla="*/ 197577 h 506438"/>
                  <a:gd name="connsiteX40" fmla="*/ 452448 w 660367"/>
                  <a:gd name="connsiteY40" fmla="*/ 316640 h 506438"/>
                  <a:gd name="connsiteX41" fmla="*/ 403148 w 660367"/>
                  <a:gd name="connsiteY41" fmla="*/ 314573 h 506438"/>
                  <a:gd name="connsiteX42" fmla="*/ 376707 w 660367"/>
                  <a:gd name="connsiteY42" fmla="*/ 272911 h 506438"/>
                  <a:gd name="connsiteX43" fmla="*/ 426008 w 660367"/>
                  <a:gd name="connsiteY43" fmla="*/ 274978 h 506438"/>
                  <a:gd name="connsiteX44" fmla="*/ 452448 w 660367"/>
                  <a:gd name="connsiteY44" fmla="*/ 316640 h 506438"/>
                  <a:gd name="connsiteX45" fmla="*/ 351400 w 660367"/>
                  <a:gd name="connsiteY45" fmla="*/ 374982 h 506438"/>
                  <a:gd name="connsiteX46" fmla="*/ 302100 w 660367"/>
                  <a:gd name="connsiteY46" fmla="*/ 372915 h 506438"/>
                  <a:gd name="connsiteX47" fmla="*/ 275659 w 660367"/>
                  <a:gd name="connsiteY47" fmla="*/ 331253 h 506438"/>
                  <a:gd name="connsiteX48" fmla="*/ 324960 w 660367"/>
                  <a:gd name="connsiteY48" fmla="*/ 333320 h 506438"/>
                  <a:gd name="connsiteX49" fmla="*/ 351400 w 660367"/>
                  <a:gd name="connsiteY49" fmla="*/ 374982 h 506438"/>
                  <a:gd name="connsiteX50" fmla="*/ 136930 w 660367"/>
                  <a:gd name="connsiteY50" fmla="*/ 498807 h 506438"/>
                  <a:gd name="connsiteX51" fmla="*/ 87630 w 660367"/>
                  <a:gd name="connsiteY51" fmla="*/ 496740 h 506438"/>
                  <a:gd name="connsiteX52" fmla="*/ 61189 w 660367"/>
                  <a:gd name="connsiteY52" fmla="*/ 455078 h 506438"/>
                  <a:gd name="connsiteX53" fmla="*/ 110490 w 660367"/>
                  <a:gd name="connsiteY53" fmla="*/ 457145 h 506438"/>
                  <a:gd name="connsiteX54" fmla="*/ 136930 w 660367"/>
                  <a:gd name="connsiteY54" fmla="*/ 498807 h 506438"/>
                  <a:gd name="connsiteX55" fmla="*/ 244165 w 660367"/>
                  <a:gd name="connsiteY55" fmla="*/ 436895 h 506438"/>
                  <a:gd name="connsiteX56" fmla="*/ 194865 w 660367"/>
                  <a:gd name="connsiteY56" fmla="*/ 434828 h 506438"/>
                  <a:gd name="connsiteX57" fmla="*/ 168424 w 660367"/>
                  <a:gd name="connsiteY57" fmla="*/ 393166 h 506438"/>
                  <a:gd name="connsiteX58" fmla="*/ 217725 w 660367"/>
                  <a:gd name="connsiteY58" fmla="*/ 395233 h 506438"/>
                  <a:gd name="connsiteX59" fmla="*/ 244165 w 660367"/>
                  <a:gd name="connsiteY59" fmla="*/ 436895 h 506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660367" h="506438">
                    <a:moveTo>
                      <a:pt x="445613" y="144608"/>
                    </a:moveTo>
                    <a:cubicBezTo>
                      <a:pt x="432988" y="144608"/>
                      <a:pt x="422753" y="125030"/>
                      <a:pt x="422753" y="100879"/>
                    </a:cubicBezTo>
                    <a:cubicBezTo>
                      <a:pt x="422753" y="76728"/>
                      <a:pt x="432988" y="57150"/>
                      <a:pt x="445613" y="57150"/>
                    </a:cubicBezTo>
                    <a:cubicBezTo>
                      <a:pt x="458238" y="57150"/>
                      <a:pt x="468473" y="76728"/>
                      <a:pt x="468473" y="100879"/>
                    </a:cubicBezTo>
                    <a:cubicBezTo>
                      <a:pt x="468473" y="125030"/>
                      <a:pt x="458238" y="144608"/>
                      <a:pt x="445613" y="144608"/>
                    </a:cubicBezTo>
                    <a:close/>
                    <a:moveTo>
                      <a:pt x="544600" y="87458"/>
                    </a:moveTo>
                    <a:cubicBezTo>
                      <a:pt x="531975" y="87458"/>
                      <a:pt x="521740" y="67880"/>
                      <a:pt x="521740" y="43729"/>
                    </a:cubicBezTo>
                    <a:cubicBezTo>
                      <a:pt x="521740" y="19578"/>
                      <a:pt x="531975" y="0"/>
                      <a:pt x="544600" y="0"/>
                    </a:cubicBezTo>
                    <a:cubicBezTo>
                      <a:pt x="557225" y="0"/>
                      <a:pt x="567460" y="19578"/>
                      <a:pt x="567460" y="43729"/>
                    </a:cubicBezTo>
                    <a:cubicBezTo>
                      <a:pt x="567460" y="67880"/>
                      <a:pt x="557225" y="87458"/>
                      <a:pt x="544600" y="87458"/>
                    </a:cubicBezTo>
                    <a:close/>
                    <a:moveTo>
                      <a:pt x="338378" y="206521"/>
                    </a:moveTo>
                    <a:cubicBezTo>
                      <a:pt x="325753" y="206521"/>
                      <a:pt x="315518" y="186943"/>
                      <a:pt x="315518" y="162792"/>
                    </a:cubicBezTo>
                    <a:cubicBezTo>
                      <a:pt x="315518" y="138641"/>
                      <a:pt x="325753" y="119063"/>
                      <a:pt x="338378" y="119063"/>
                    </a:cubicBezTo>
                    <a:cubicBezTo>
                      <a:pt x="351003" y="119063"/>
                      <a:pt x="361238" y="138641"/>
                      <a:pt x="361238" y="162792"/>
                    </a:cubicBezTo>
                    <a:cubicBezTo>
                      <a:pt x="361238" y="186943"/>
                      <a:pt x="351003" y="206521"/>
                      <a:pt x="338378" y="206521"/>
                    </a:cubicBezTo>
                    <a:close/>
                    <a:moveTo>
                      <a:pt x="237330" y="264863"/>
                    </a:moveTo>
                    <a:cubicBezTo>
                      <a:pt x="224705" y="264863"/>
                      <a:pt x="214470" y="245285"/>
                      <a:pt x="214470" y="221134"/>
                    </a:cubicBezTo>
                    <a:cubicBezTo>
                      <a:pt x="214470" y="196983"/>
                      <a:pt x="224705" y="177405"/>
                      <a:pt x="237330" y="177405"/>
                    </a:cubicBezTo>
                    <a:cubicBezTo>
                      <a:pt x="249955" y="177405"/>
                      <a:pt x="260190" y="196983"/>
                      <a:pt x="260190" y="221134"/>
                    </a:cubicBezTo>
                    <a:cubicBezTo>
                      <a:pt x="260190" y="245285"/>
                      <a:pt x="249955" y="264863"/>
                      <a:pt x="237330" y="264863"/>
                    </a:cubicBezTo>
                    <a:close/>
                    <a:moveTo>
                      <a:pt x="22860" y="388688"/>
                    </a:moveTo>
                    <a:cubicBezTo>
                      <a:pt x="10235" y="388688"/>
                      <a:pt x="0" y="369110"/>
                      <a:pt x="0" y="344959"/>
                    </a:cubicBezTo>
                    <a:cubicBezTo>
                      <a:pt x="0" y="320808"/>
                      <a:pt x="10235" y="301230"/>
                      <a:pt x="22860" y="301230"/>
                    </a:cubicBezTo>
                    <a:cubicBezTo>
                      <a:pt x="35485" y="301230"/>
                      <a:pt x="45720" y="320808"/>
                      <a:pt x="45720" y="344959"/>
                    </a:cubicBezTo>
                    <a:cubicBezTo>
                      <a:pt x="45720" y="369110"/>
                      <a:pt x="35485" y="388688"/>
                      <a:pt x="22860" y="388688"/>
                    </a:cubicBezTo>
                    <a:close/>
                    <a:moveTo>
                      <a:pt x="130095" y="326776"/>
                    </a:moveTo>
                    <a:cubicBezTo>
                      <a:pt x="117470" y="326776"/>
                      <a:pt x="107235" y="307198"/>
                      <a:pt x="107235" y="283047"/>
                    </a:cubicBezTo>
                    <a:cubicBezTo>
                      <a:pt x="107235" y="258896"/>
                      <a:pt x="117470" y="239318"/>
                      <a:pt x="130095" y="239318"/>
                    </a:cubicBezTo>
                    <a:cubicBezTo>
                      <a:pt x="142720" y="239318"/>
                      <a:pt x="152955" y="258896"/>
                      <a:pt x="152955" y="283047"/>
                    </a:cubicBezTo>
                    <a:cubicBezTo>
                      <a:pt x="152955" y="307198"/>
                      <a:pt x="142720" y="326776"/>
                      <a:pt x="130095" y="326776"/>
                    </a:cubicBezTo>
                    <a:close/>
                    <a:moveTo>
                      <a:pt x="559683" y="254727"/>
                    </a:moveTo>
                    <a:cubicBezTo>
                      <a:pt x="553371" y="265661"/>
                      <a:pt x="531298" y="264735"/>
                      <a:pt x="510383" y="252660"/>
                    </a:cubicBezTo>
                    <a:cubicBezTo>
                      <a:pt x="489467" y="240584"/>
                      <a:pt x="477630" y="221931"/>
                      <a:pt x="483942" y="210998"/>
                    </a:cubicBezTo>
                    <a:cubicBezTo>
                      <a:pt x="490255" y="200064"/>
                      <a:pt x="512328" y="200989"/>
                      <a:pt x="533243" y="213065"/>
                    </a:cubicBezTo>
                    <a:cubicBezTo>
                      <a:pt x="554158" y="225141"/>
                      <a:pt x="565996" y="243793"/>
                      <a:pt x="559683" y="254727"/>
                    </a:cubicBezTo>
                    <a:close/>
                    <a:moveTo>
                      <a:pt x="658670" y="197577"/>
                    </a:moveTo>
                    <a:cubicBezTo>
                      <a:pt x="652358" y="208511"/>
                      <a:pt x="630285" y="207585"/>
                      <a:pt x="609370" y="195510"/>
                    </a:cubicBezTo>
                    <a:cubicBezTo>
                      <a:pt x="588454" y="183434"/>
                      <a:pt x="576617" y="164781"/>
                      <a:pt x="582929" y="153848"/>
                    </a:cubicBezTo>
                    <a:cubicBezTo>
                      <a:pt x="589242" y="142914"/>
                      <a:pt x="611314" y="143839"/>
                      <a:pt x="632230" y="155915"/>
                    </a:cubicBezTo>
                    <a:cubicBezTo>
                      <a:pt x="653145" y="167991"/>
                      <a:pt x="664983" y="186643"/>
                      <a:pt x="658670" y="197577"/>
                    </a:cubicBezTo>
                    <a:close/>
                    <a:moveTo>
                      <a:pt x="452448" y="316640"/>
                    </a:moveTo>
                    <a:cubicBezTo>
                      <a:pt x="446136" y="327574"/>
                      <a:pt x="424063" y="326649"/>
                      <a:pt x="403148" y="314573"/>
                    </a:cubicBezTo>
                    <a:cubicBezTo>
                      <a:pt x="382232" y="302498"/>
                      <a:pt x="370395" y="283845"/>
                      <a:pt x="376707" y="272911"/>
                    </a:cubicBezTo>
                    <a:cubicBezTo>
                      <a:pt x="383020" y="261978"/>
                      <a:pt x="405092" y="262903"/>
                      <a:pt x="426008" y="274978"/>
                    </a:cubicBezTo>
                    <a:cubicBezTo>
                      <a:pt x="446923" y="287054"/>
                      <a:pt x="458761" y="305707"/>
                      <a:pt x="452448" y="316640"/>
                    </a:cubicBezTo>
                    <a:close/>
                    <a:moveTo>
                      <a:pt x="351400" y="374982"/>
                    </a:moveTo>
                    <a:cubicBezTo>
                      <a:pt x="345088" y="385915"/>
                      <a:pt x="323015" y="384990"/>
                      <a:pt x="302100" y="372915"/>
                    </a:cubicBezTo>
                    <a:cubicBezTo>
                      <a:pt x="281184" y="360839"/>
                      <a:pt x="269347" y="342186"/>
                      <a:pt x="275659" y="331253"/>
                    </a:cubicBezTo>
                    <a:cubicBezTo>
                      <a:pt x="281972" y="320319"/>
                      <a:pt x="304044" y="321244"/>
                      <a:pt x="324960" y="333320"/>
                    </a:cubicBezTo>
                    <a:cubicBezTo>
                      <a:pt x="345875" y="345395"/>
                      <a:pt x="357713" y="364048"/>
                      <a:pt x="351400" y="374982"/>
                    </a:cubicBezTo>
                    <a:close/>
                    <a:moveTo>
                      <a:pt x="136930" y="498807"/>
                    </a:moveTo>
                    <a:cubicBezTo>
                      <a:pt x="130618" y="509741"/>
                      <a:pt x="108545" y="508816"/>
                      <a:pt x="87630" y="496740"/>
                    </a:cubicBezTo>
                    <a:cubicBezTo>
                      <a:pt x="66714" y="484664"/>
                      <a:pt x="54877" y="466012"/>
                      <a:pt x="61189" y="455078"/>
                    </a:cubicBezTo>
                    <a:cubicBezTo>
                      <a:pt x="67502" y="444144"/>
                      <a:pt x="89574" y="445070"/>
                      <a:pt x="110490" y="457145"/>
                    </a:cubicBezTo>
                    <a:cubicBezTo>
                      <a:pt x="131405" y="469221"/>
                      <a:pt x="143243" y="487874"/>
                      <a:pt x="136930" y="498807"/>
                    </a:cubicBezTo>
                    <a:close/>
                    <a:moveTo>
                      <a:pt x="244165" y="436895"/>
                    </a:moveTo>
                    <a:cubicBezTo>
                      <a:pt x="237852" y="447829"/>
                      <a:pt x="215780" y="446904"/>
                      <a:pt x="194865" y="434828"/>
                    </a:cubicBezTo>
                    <a:cubicBezTo>
                      <a:pt x="173949" y="422752"/>
                      <a:pt x="162112" y="404100"/>
                      <a:pt x="168424" y="393166"/>
                    </a:cubicBezTo>
                    <a:cubicBezTo>
                      <a:pt x="174737" y="382232"/>
                      <a:pt x="196809" y="383158"/>
                      <a:pt x="217725" y="395233"/>
                    </a:cubicBezTo>
                    <a:cubicBezTo>
                      <a:pt x="238640" y="407309"/>
                      <a:pt x="250478" y="425962"/>
                      <a:pt x="244165" y="436895"/>
                    </a:cubicBezTo>
                    <a:close/>
                  </a:path>
                </a:pathLst>
              </a:custGeom>
              <a:solidFill>
                <a:srgbClr val="FFFF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93" name="グループ化 692">
              <a:extLst>
                <a:ext uri="{FF2B5EF4-FFF2-40B4-BE49-F238E27FC236}">
                  <a16:creationId xmlns:a16="http://schemas.microsoft.com/office/drawing/2014/main" id="{30EA2BA4-52CB-44B1-B8E8-FA7A12BC6525}"/>
                </a:ext>
              </a:extLst>
            </p:cNvPr>
            <p:cNvGrpSpPr/>
            <p:nvPr/>
          </p:nvGrpSpPr>
          <p:grpSpPr>
            <a:xfrm rot="2700000">
              <a:off x="977079" y="2033510"/>
              <a:ext cx="741317" cy="346077"/>
              <a:chOff x="1354931" y="3314700"/>
              <a:chExt cx="969169" cy="440383"/>
            </a:xfrm>
          </p:grpSpPr>
          <p:sp>
            <p:nvSpPr>
              <p:cNvPr id="743" name="楕円 742">
                <a:extLst>
                  <a:ext uri="{FF2B5EF4-FFF2-40B4-BE49-F238E27FC236}">
                    <a16:creationId xmlns:a16="http://schemas.microsoft.com/office/drawing/2014/main" id="{96D5DC82-052E-44E4-9B47-E5BF4181A019}"/>
                  </a:ext>
                </a:extLst>
              </p:cNvPr>
              <p:cNvSpPr/>
              <p:nvPr/>
            </p:nvSpPr>
            <p:spPr>
              <a:xfrm>
                <a:off x="1371600" y="3314700"/>
                <a:ext cx="946150" cy="440383"/>
              </a:xfrm>
              <a:prstGeom prst="ellipse">
                <a:avLst/>
              </a:prstGeom>
              <a:solidFill>
                <a:srgbClr val="339933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4" name="楕円 743">
                <a:extLst>
                  <a:ext uri="{FF2B5EF4-FFF2-40B4-BE49-F238E27FC236}">
                    <a16:creationId xmlns:a16="http://schemas.microsoft.com/office/drawing/2014/main" id="{AC3F428C-0908-4B42-A87D-8CE3E636C1E9}"/>
                  </a:ext>
                </a:extLst>
              </p:cNvPr>
              <p:cNvSpPr/>
              <p:nvPr/>
            </p:nvSpPr>
            <p:spPr>
              <a:xfrm>
                <a:off x="1354931" y="3350420"/>
                <a:ext cx="969169" cy="368944"/>
              </a:xfrm>
              <a:prstGeom prst="ellipse">
                <a:avLst/>
              </a:prstGeom>
              <a:solidFill>
                <a:srgbClr val="CCFF99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BA9AF6A1-B0B9-4B7F-AA37-732D4C7C7ADC}"/>
                  </a:ext>
                </a:extLst>
              </p:cNvPr>
              <p:cNvSpPr/>
              <p:nvPr/>
            </p:nvSpPr>
            <p:spPr>
              <a:xfrm rot="12600000">
                <a:off x="1650668" y="3338975"/>
                <a:ext cx="531175" cy="407363"/>
              </a:xfrm>
              <a:custGeom>
                <a:avLst/>
                <a:gdLst>
                  <a:gd name="connsiteX0" fmla="*/ 445613 w 660367"/>
                  <a:gd name="connsiteY0" fmla="*/ 144608 h 506438"/>
                  <a:gd name="connsiteX1" fmla="*/ 422753 w 660367"/>
                  <a:gd name="connsiteY1" fmla="*/ 100879 h 506438"/>
                  <a:gd name="connsiteX2" fmla="*/ 445613 w 660367"/>
                  <a:gd name="connsiteY2" fmla="*/ 57150 h 506438"/>
                  <a:gd name="connsiteX3" fmla="*/ 468473 w 660367"/>
                  <a:gd name="connsiteY3" fmla="*/ 100879 h 506438"/>
                  <a:gd name="connsiteX4" fmla="*/ 445613 w 660367"/>
                  <a:gd name="connsiteY4" fmla="*/ 144608 h 506438"/>
                  <a:gd name="connsiteX5" fmla="*/ 544600 w 660367"/>
                  <a:gd name="connsiteY5" fmla="*/ 87458 h 506438"/>
                  <a:gd name="connsiteX6" fmla="*/ 521740 w 660367"/>
                  <a:gd name="connsiteY6" fmla="*/ 43729 h 506438"/>
                  <a:gd name="connsiteX7" fmla="*/ 544600 w 660367"/>
                  <a:gd name="connsiteY7" fmla="*/ 0 h 506438"/>
                  <a:gd name="connsiteX8" fmla="*/ 567460 w 660367"/>
                  <a:gd name="connsiteY8" fmla="*/ 43729 h 506438"/>
                  <a:gd name="connsiteX9" fmla="*/ 544600 w 660367"/>
                  <a:gd name="connsiteY9" fmla="*/ 87458 h 506438"/>
                  <a:gd name="connsiteX10" fmla="*/ 338378 w 660367"/>
                  <a:gd name="connsiteY10" fmla="*/ 206521 h 506438"/>
                  <a:gd name="connsiteX11" fmla="*/ 315518 w 660367"/>
                  <a:gd name="connsiteY11" fmla="*/ 162792 h 506438"/>
                  <a:gd name="connsiteX12" fmla="*/ 338378 w 660367"/>
                  <a:gd name="connsiteY12" fmla="*/ 119063 h 506438"/>
                  <a:gd name="connsiteX13" fmla="*/ 361238 w 660367"/>
                  <a:gd name="connsiteY13" fmla="*/ 162792 h 506438"/>
                  <a:gd name="connsiteX14" fmla="*/ 338378 w 660367"/>
                  <a:gd name="connsiteY14" fmla="*/ 206521 h 506438"/>
                  <a:gd name="connsiteX15" fmla="*/ 237330 w 660367"/>
                  <a:gd name="connsiteY15" fmla="*/ 264863 h 506438"/>
                  <a:gd name="connsiteX16" fmla="*/ 214470 w 660367"/>
                  <a:gd name="connsiteY16" fmla="*/ 221134 h 506438"/>
                  <a:gd name="connsiteX17" fmla="*/ 237330 w 660367"/>
                  <a:gd name="connsiteY17" fmla="*/ 177405 h 506438"/>
                  <a:gd name="connsiteX18" fmla="*/ 260190 w 660367"/>
                  <a:gd name="connsiteY18" fmla="*/ 221134 h 506438"/>
                  <a:gd name="connsiteX19" fmla="*/ 237330 w 660367"/>
                  <a:gd name="connsiteY19" fmla="*/ 264863 h 506438"/>
                  <a:gd name="connsiteX20" fmla="*/ 22860 w 660367"/>
                  <a:gd name="connsiteY20" fmla="*/ 388688 h 506438"/>
                  <a:gd name="connsiteX21" fmla="*/ 0 w 660367"/>
                  <a:gd name="connsiteY21" fmla="*/ 344959 h 506438"/>
                  <a:gd name="connsiteX22" fmla="*/ 22860 w 660367"/>
                  <a:gd name="connsiteY22" fmla="*/ 301230 h 506438"/>
                  <a:gd name="connsiteX23" fmla="*/ 45720 w 660367"/>
                  <a:gd name="connsiteY23" fmla="*/ 344959 h 506438"/>
                  <a:gd name="connsiteX24" fmla="*/ 22860 w 660367"/>
                  <a:gd name="connsiteY24" fmla="*/ 388688 h 506438"/>
                  <a:gd name="connsiteX25" fmla="*/ 130095 w 660367"/>
                  <a:gd name="connsiteY25" fmla="*/ 326776 h 506438"/>
                  <a:gd name="connsiteX26" fmla="*/ 107235 w 660367"/>
                  <a:gd name="connsiteY26" fmla="*/ 283047 h 506438"/>
                  <a:gd name="connsiteX27" fmla="*/ 130095 w 660367"/>
                  <a:gd name="connsiteY27" fmla="*/ 239318 h 506438"/>
                  <a:gd name="connsiteX28" fmla="*/ 152955 w 660367"/>
                  <a:gd name="connsiteY28" fmla="*/ 283047 h 506438"/>
                  <a:gd name="connsiteX29" fmla="*/ 130095 w 660367"/>
                  <a:gd name="connsiteY29" fmla="*/ 326776 h 506438"/>
                  <a:gd name="connsiteX30" fmla="*/ 559683 w 660367"/>
                  <a:gd name="connsiteY30" fmla="*/ 254727 h 506438"/>
                  <a:gd name="connsiteX31" fmla="*/ 510383 w 660367"/>
                  <a:gd name="connsiteY31" fmla="*/ 252660 h 506438"/>
                  <a:gd name="connsiteX32" fmla="*/ 483942 w 660367"/>
                  <a:gd name="connsiteY32" fmla="*/ 210998 h 506438"/>
                  <a:gd name="connsiteX33" fmla="*/ 533243 w 660367"/>
                  <a:gd name="connsiteY33" fmla="*/ 213065 h 506438"/>
                  <a:gd name="connsiteX34" fmla="*/ 559683 w 660367"/>
                  <a:gd name="connsiteY34" fmla="*/ 254727 h 506438"/>
                  <a:gd name="connsiteX35" fmla="*/ 658670 w 660367"/>
                  <a:gd name="connsiteY35" fmla="*/ 197577 h 506438"/>
                  <a:gd name="connsiteX36" fmla="*/ 609370 w 660367"/>
                  <a:gd name="connsiteY36" fmla="*/ 195510 h 506438"/>
                  <a:gd name="connsiteX37" fmla="*/ 582929 w 660367"/>
                  <a:gd name="connsiteY37" fmla="*/ 153848 h 506438"/>
                  <a:gd name="connsiteX38" fmla="*/ 632230 w 660367"/>
                  <a:gd name="connsiteY38" fmla="*/ 155915 h 506438"/>
                  <a:gd name="connsiteX39" fmla="*/ 658670 w 660367"/>
                  <a:gd name="connsiteY39" fmla="*/ 197577 h 506438"/>
                  <a:gd name="connsiteX40" fmla="*/ 452448 w 660367"/>
                  <a:gd name="connsiteY40" fmla="*/ 316640 h 506438"/>
                  <a:gd name="connsiteX41" fmla="*/ 403148 w 660367"/>
                  <a:gd name="connsiteY41" fmla="*/ 314573 h 506438"/>
                  <a:gd name="connsiteX42" fmla="*/ 376707 w 660367"/>
                  <a:gd name="connsiteY42" fmla="*/ 272911 h 506438"/>
                  <a:gd name="connsiteX43" fmla="*/ 426008 w 660367"/>
                  <a:gd name="connsiteY43" fmla="*/ 274978 h 506438"/>
                  <a:gd name="connsiteX44" fmla="*/ 452448 w 660367"/>
                  <a:gd name="connsiteY44" fmla="*/ 316640 h 506438"/>
                  <a:gd name="connsiteX45" fmla="*/ 351400 w 660367"/>
                  <a:gd name="connsiteY45" fmla="*/ 374982 h 506438"/>
                  <a:gd name="connsiteX46" fmla="*/ 302100 w 660367"/>
                  <a:gd name="connsiteY46" fmla="*/ 372915 h 506438"/>
                  <a:gd name="connsiteX47" fmla="*/ 275659 w 660367"/>
                  <a:gd name="connsiteY47" fmla="*/ 331253 h 506438"/>
                  <a:gd name="connsiteX48" fmla="*/ 324960 w 660367"/>
                  <a:gd name="connsiteY48" fmla="*/ 333320 h 506438"/>
                  <a:gd name="connsiteX49" fmla="*/ 351400 w 660367"/>
                  <a:gd name="connsiteY49" fmla="*/ 374982 h 506438"/>
                  <a:gd name="connsiteX50" fmla="*/ 136930 w 660367"/>
                  <a:gd name="connsiteY50" fmla="*/ 498807 h 506438"/>
                  <a:gd name="connsiteX51" fmla="*/ 87630 w 660367"/>
                  <a:gd name="connsiteY51" fmla="*/ 496740 h 506438"/>
                  <a:gd name="connsiteX52" fmla="*/ 61189 w 660367"/>
                  <a:gd name="connsiteY52" fmla="*/ 455078 h 506438"/>
                  <a:gd name="connsiteX53" fmla="*/ 110490 w 660367"/>
                  <a:gd name="connsiteY53" fmla="*/ 457145 h 506438"/>
                  <a:gd name="connsiteX54" fmla="*/ 136930 w 660367"/>
                  <a:gd name="connsiteY54" fmla="*/ 498807 h 506438"/>
                  <a:gd name="connsiteX55" fmla="*/ 244165 w 660367"/>
                  <a:gd name="connsiteY55" fmla="*/ 436895 h 506438"/>
                  <a:gd name="connsiteX56" fmla="*/ 194865 w 660367"/>
                  <a:gd name="connsiteY56" fmla="*/ 434828 h 506438"/>
                  <a:gd name="connsiteX57" fmla="*/ 168424 w 660367"/>
                  <a:gd name="connsiteY57" fmla="*/ 393166 h 506438"/>
                  <a:gd name="connsiteX58" fmla="*/ 217725 w 660367"/>
                  <a:gd name="connsiteY58" fmla="*/ 395233 h 506438"/>
                  <a:gd name="connsiteX59" fmla="*/ 244165 w 660367"/>
                  <a:gd name="connsiteY59" fmla="*/ 436895 h 506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660367" h="506438">
                    <a:moveTo>
                      <a:pt x="445613" y="144608"/>
                    </a:moveTo>
                    <a:cubicBezTo>
                      <a:pt x="432988" y="144608"/>
                      <a:pt x="422753" y="125030"/>
                      <a:pt x="422753" y="100879"/>
                    </a:cubicBezTo>
                    <a:cubicBezTo>
                      <a:pt x="422753" y="76728"/>
                      <a:pt x="432988" y="57150"/>
                      <a:pt x="445613" y="57150"/>
                    </a:cubicBezTo>
                    <a:cubicBezTo>
                      <a:pt x="458238" y="57150"/>
                      <a:pt x="468473" y="76728"/>
                      <a:pt x="468473" y="100879"/>
                    </a:cubicBezTo>
                    <a:cubicBezTo>
                      <a:pt x="468473" y="125030"/>
                      <a:pt x="458238" y="144608"/>
                      <a:pt x="445613" y="144608"/>
                    </a:cubicBezTo>
                    <a:close/>
                    <a:moveTo>
                      <a:pt x="544600" y="87458"/>
                    </a:moveTo>
                    <a:cubicBezTo>
                      <a:pt x="531975" y="87458"/>
                      <a:pt x="521740" y="67880"/>
                      <a:pt x="521740" y="43729"/>
                    </a:cubicBezTo>
                    <a:cubicBezTo>
                      <a:pt x="521740" y="19578"/>
                      <a:pt x="531975" y="0"/>
                      <a:pt x="544600" y="0"/>
                    </a:cubicBezTo>
                    <a:cubicBezTo>
                      <a:pt x="557225" y="0"/>
                      <a:pt x="567460" y="19578"/>
                      <a:pt x="567460" y="43729"/>
                    </a:cubicBezTo>
                    <a:cubicBezTo>
                      <a:pt x="567460" y="67880"/>
                      <a:pt x="557225" y="87458"/>
                      <a:pt x="544600" y="87458"/>
                    </a:cubicBezTo>
                    <a:close/>
                    <a:moveTo>
                      <a:pt x="338378" y="206521"/>
                    </a:moveTo>
                    <a:cubicBezTo>
                      <a:pt x="325753" y="206521"/>
                      <a:pt x="315518" y="186943"/>
                      <a:pt x="315518" y="162792"/>
                    </a:cubicBezTo>
                    <a:cubicBezTo>
                      <a:pt x="315518" y="138641"/>
                      <a:pt x="325753" y="119063"/>
                      <a:pt x="338378" y="119063"/>
                    </a:cubicBezTo>
                    <a:cubicBezTo>
                      <a:pt x="351003" y="119063"/>
                      <a:pt x="361238" y="138641"/>
                      <a:pt x="361238" y="162792"/>
                    </a:cubicBezTo>
                    <a:cubicBezTo>
                      <a:pt x="361238" y="186943"/>
                      <a:pt x="351003" y="206521"/>
                      <a:pt x="338378" y="206521"/>
                    </a:cubicBezTo>
                    <a:close/>
                    <a:moveTo>
                      <a:pt x="237330" y="264863"/>
                    </a:moveTo>
                    <a:cubicBezTo>
                      <a:pt x="224705" y="264863"/>
                      <a:pt x="214470" y="245285"/>
                      <a:pt x="214470" y="221134"/>
                    </a:cubicBezTo>
                    <a:cubicBezTo>
                      <a:pt x="214470" y="196983"/>
                      <a:pt x="224705" y="177405"/>
                      <a:pt x="237330" y="177405"/>
                    </a:cubicBezTo>
                    <a:cubicBezTo>
                      <a:pt x="249955" y="177405"/>
                      <a:pt x="260190" y="196983"/>
                      <a:pt x="260190" y="221134"/>
                    </a:cubicBezTo>
                    <a:cubicBezTo>
                      <a:pt x="260190" y="245285"/>
                      <a:pt x="249955" y="264863"/>
                      <a:pt x="237330" y="264863"/>
                    </a:cubicBezTo>
                    <a:close/>
                    <a:moveTo>
                      <a:pt x="22860" y="388688"/>
                    </a:moveTo>
                    <a:cubicBezTo>
                      <a:pt x="10235" y="388688"/>
                      <a:pt x="0" y="369110"/>
                      <a:pt x="0" y="344959"/>
                    </a:cubicBezTo>
                    <a:cubicBezTo>
                      <a:pt x="0" y="320808"/>
                      <a:pt x="10235" y="301230"/>
                      <a:pt x="22860" y="301230"/>
                    </a:cubicBezTo>
                    <a:cubicBezTo>
                      <a:pt x="35485" y="301230"/>
                      <a:pt x="45720" y="320808"/>
                      <a:pt x="45720" y="344959"/>
                    </a:cubicBezTo>
                    <a:cubicBezTo>
                      <a:pt x="45720" y="369110"/>
                      <a:pt x="35485" y="388688"/>
                      <a:pt x="22860" y="388688"/>
                    </a:cubicBezTo>
                    <a:close/>
                    <a:moveTo>
                      <a:pt x="130095" y="326776"/>
                    </a:moveTo>
                    <a:cubicBezTo>
                      <a:pt x="117470" y="326776"/>
                      <a:pt x="107235" y="307198"/>
                      <a:pt x="107235" y="283047"/>
                    </a:cubicBezTo>
                    <a:cubicBezTo>
                      <a:pt x="107235" y="258896"/>
                      <a:pt x="117470" y="239318"/>
                      <a:pt x="130095" y="239318"/>
                    </a:cubicBezTo>
                    <a:cubicBezTo>
                      <a:pt x="142720" y="239318"/>
                      <a:pt x="152955" y="258896"/>
                      <a:pt x="152955" y="283047"/>
                    </a:cubicBezTo>
                    <a:cubicBezTo>
                      <a:pt x="152955" y="307198"/>
                      <a:pt x="142720" y="326776"/>
                      <a:pt x="130095" y="326776"/>
                    </a:cubicBezTo>
                    <a:close/>
                    <a:moveTo>
                      <a:pt x="559683" y="254727"/>
                    </a:moveTo>
                    <a:cubicBezTo>
                      <a:pt x="553371" y="265661"/>
                      <a:pt x="531298" y="264735"/>
                      <a:pt x="510383" y="252660"/>
                    </a:cubicBezTo>
                    <a:cubicBezTo>
                      <a:pt x="489467" y="240584"/>
                      <a:pt x="477630" y="221931"/>
                      <a:pt x="483942" y="210998"/>
                    </a:cubicBezTo>
                    <a:cubicBezTo>
                      <a:pt x="490255" y="200064"/>
                      <a:pt x="512328" y="200989"/>
                      <a:pt x="533243" y="213065"/>
                    </a:cubicBezTo>
                    <a:cubicBezTo>
                      <a:pt x="554158" y="225141"/>
                      <a:pt x="565996" y="243793"/>
                      <a:pt x="559683" y="254727"/>
                    </a:cubicBezTo>
                    <a:close/>
                    <a:moveTo>
                      <a:pt x="658670" y="197577"/>
                    </a:moveTo>
                    <a:cubicBezTo>
                      <a:pt x="652358" y="208511"/>
                      <a:pt x="630285" y="207585"/>
                      <a:pt x="609370" y="195510"/>
                    </a:cubicBezTo>
                    <a:cubicBezTo>
                      <a:pt x="588454" y="183434"/>
                      <a:pt x="576617" y="164781"/>
                      <a:pt x="582929" y="153848"/>
                    </a:cubicBezTo>
                    <a:cubicBezTo>
                      <a:pt x="589242" y="142914"/>
                      <a:pt x="611314" y="143839"/>
                      <a:pt x="632230" y="155915"/>
                    </a:cubicBezTo>
                    <a:cubicBezTo>
                      <a:pt x="653145" y="167991"/>
                      <a:pt x="664983" y="186643"/>
                      <a:pt x="658670" y="197577"/>
                    </a:cubicBezTo>
                    <a:close/>
                    <a:moveTo>
                      <a:pt x="452448" y="316640"/>
                    </a:moveTo>
                    <a:cubicBezTo>
                      <a:pt x="446136" y="327574"/>
                      <a:pt x="424063" y="326649"/>
                      <a:pt x="403148" y="314573"/>
                    </a:cubicBezTo>
                    <a:cubicBezTo>
                      <a:pt x="382232" y="302498"/>
                      <a:pt x="370395" y="283845"/>
                      <a:pt x="376707" y="272911"/>
                    </a:cubicBezTo>
                    <a:cubicBezTo>
                      <a:pt x="383020" y="261978"/>
                      <a:pt x="405092" y="262903"/>
                      <a:pt x="426008" y="274978"/>
                    </a:cubicBezTo>
                    <a:cubicBezTo>
                      <a:pt x="446923" y="287054"/>
                      <a:pt x="458761" y="305707"/>
                      <a:pt x="452448" y="316640"/>
                    </a:cubicBezTo>
                    <a:close/>
                    <a:moveTo>
                      <a:pt x="351400" y="374982"/>
                    </a:moveTo>
                    <a:cubicBezTo>
                      <a:pt x="345088" y="385915"/>
                      <a:pt x="323015" y="384990"/>
                      <a:pt x="302100" y="372915"/>
                    </a:cubicBezTo>
                    <a:cubicBezTo>
                      <a:pt x="281184" y="360839"/>
                      <a:pt x="269347" y="342186"/>
                      <a:pt x="275659" y="331253"/>
                    </a:cubicBezTo>
                    <a:cubicBezTo>
                      <a:pt x="281972" y="320319"/>
                      <a:pt x="304044" y="321244"/>
                      <a:pt x="324960" y="333320"/>
                    </a:cubicBezTo>
                    <a:cubicBezTo>
                      <a:pt x="345875" y="345395"/>
                      <a:pt x="357713" y="364048"/>
                      <a:pt x="351400" y="374982"/>
                    </a:cubicBezTo>
                    <a:close/>
                    <a:moveTo>
                      <a:pt x="136930" y="498807"/>
                    </a:moveTo>
                    <a:cubicBezTo>
                      <a:pt x="130618" y="509741"/>
                      <a:pt x="108545" y="508816"/>
                      <a:pt x="87630" y="496740"/>
                    </a:cubicBezTo>
                    <a:cubicBezTo>
                      <a:pt x="66714" y="484664"/>
                      <a:pt x="54877" y="466012"/>
                      <a:pt x="61189" y="455078"/>
                    </a:cubicBezTo>
                    <a:cubicBezTo>
                      <a:pt x="67502" y="444144"/>
                      <a:pt x="89574" y="445070"/>
                      <a:pt x="110490" y="457145"/>
                    </a:cubicBezTo>
                    <a:cubicBezTo>
                      <a:pt x="131405" y="469221"/>
                      <a:pt x="143243" y="487874"/>
                      <a:pt x="136930" y="498807"/>
                    </a:cubicBezTo>
                    <a:close/>
                    <a:moveTo>
                      <a:pt x="244165" y="436895"/>
                    </a:moveTo>
                    <a:cubicBezTo>
                      <a:pt x="237852" y="447829"/>
                      <a:pt x="215780" y="446904"/>
                      <a:pt x="194865" y="434828"/>
                    </a:cubicBezTo>
                    <a:cubicBezTo>
                      <a:pt x="173949" y="422752"/>
                      <a:pt x="162112" y="404100"/>
                      <a:pt x="168424" y="393166"/>
                    </a:cubicBezTo>
                    <a:cubicBezTo>
                      <a:pt x="174737" y="382232"/>
                      <a:pt x="196809" y="383158"/>
                      <a:pt x="217725" y="395233"/>
                    </a:cubicBezTo>
                    <a:cubicBezTo>
                      <a:pt x="238640" y="407309"/>
                      <a:pt x="250478" y="425962"/>
                      <a:pt x="244165" y="436895"/>
                    </a:cubicBezTo>
                    <a:close/>
                  </a:path>
                </a:pathLst>
              </a:custGeom>
              <a:solidFill>
                <a:srgbClr val="FFFF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94" name="グループ化 693">
              <a:extLst>
                <a:ext uri="{FF2B5EF4-FFF2-40B4-BE49-F238E27FC236}">
                  <a16:creationId xmlns:a16="http://schemas.microsoft.com/office/drawing/2014/main" id="{F75EC563-CE13-4983-B450-83ED35F55CB6}"/>
                </a:ext>
              </a:extLst>
            </p:cNvPr>
            <p:cNvGrpSpPr/>
            <p:nvPr/>
          </p:nvGrpSpPr>
          <p:grpSpPr>
            <a:xfrm rot="1266089">
              <a:off x="2634530" y="1314983"/>
              <a:ext cx="1524051" cy="1230011"/>
              <a:chOff x="5903931" y="1480033"/>
              <a:chExt cx="2619174" cy="1495242"/>
            </a:xfrm>
            <a:solidFill>
              <a:srgbClr val="FFC000"/>
            </a:solidFill>
          </p:grpSpPr>
          <p:grpSp>
            <p:nvGrpSpPr>
              <p:cNvPr id="714" name="グループ化 713">
                <a:extLst>
                  <a:ext uri="{FF2B5EF4-FFF2-40B4-BE49-F238E27FC236}">
                    <a16:creationId xmlns:a16="http://schemas.microsoft.com/office/drawing/2014/main" id="{F3D0D83C-B845-440E-9CB1-277361308B4A}"/>
                  </a:ext>
                </a:extLst>
              </p:cNvPr>
              <p:cNvGrpSpPr/>
              <p:nvPr/>
            </p:nvGrpSpPr>
            <p:grpSpPr>
              <a:xfrm>
                <a:off x="5924677" y="1480033"/>
                <a:ext cx="2446301" cy="1440742"/>
                <a:chOff x="5112307" y="1539148"/>
                <a:chExt cx="2701271" cy="1902163"/>
              </a:xfrm>
              <a:grpFill/>
            </p:grpSpPr>
            <p:sp>
              <p:nvSpPr>
                <p:cNvPr id="725" name="円: 塗りつぶしなし 724">
                  <a:extLst>
                    <a:ext uri="{FF2B5EF4-FFF2-40B4-BE49-F238E27FC236}">
                      <a16:creationId xmlns:a16="http://schemas.microsoft.com/office/drawing/2014/main" id="{7A805DEF-3867-401C-B12B-6FC703A6FFEC}"/>
                    </a:ext>
                  </a:extLst>
                </p:cNvPr>
                <p:cNvSpPr/>
                <p:nvPr/>
              </p:nvSpPr>
              <p:spPr>
                <a:xfrm>
                  <a:off x="5876571" y="1539148"/>
                  <a:ext cx="1285220" cy="906742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6" name="円: 塗りつぶしなし 725">
                  <a:extLst>
                    <a:ext uri="{FF2B5EF4-FFF2-40B4-BE49-F238E27FC236}">
                      <a16:creationId xmlns:a16="http://schemas.microsoft.com/office/drawing/2014/main" id="{66E0632D-F03F-4329-9884-C86225F8FCA1}"/>
                    </a:ext>
                  </a:extLst>
                </p:cNvPr>
                <p:cNvSpPr/>
                <p:nvPr/>
              </p:nvSpPr>
              <p:spPr>
                <a:xfrm>
                  <a:off x="5383846" y="168093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7" name="円: 塗りつぶしなし 726">
                  <a:extLst>
                    <a:ext uri="{FF2B5EF4-FFF2-40B4-BE49-F238E27FC236}">
                      <a16:creationId xmlns:a16="http://schemas.microsoft.com/office/drawing/2014/main" id="{A15130A4-3889-4197-A333-DB6A64B6D7C3}"/>
                    </a:ext>
                  </a:extLst>
                </p:cNvPr>
                <p:cNvSpPr/>
                <p:nvPr/>
              </p:nvSpPr>
              <p:spPr>
                <a:xfrm>
                  <a:off x="5631210" y="162245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8" name="円: 塗りつぶしなし 727">
                  <a:extLst>
                    <a:ext uri="{FF2B5EF4-FFF2-40B4-BE49-F238E27FC236}">
                      <a16:creationId xmlns:a16="http://schemas.microsoft.com/office/drawing/2014/main" id="{7E2EA45C-865A-4F3D-A4C3-062CC9F09F83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9" name="円: 塗りつぶしなし 728">
                  <a:extLst>
                    <a:ext uri="{FF2B5EF4-FFF2-40B4-BE49-F238E27FC236}">
                      <a16:creationId xmlns:a16="http://schemas.microsoft.com/office/drawing/2014/main" id="{0EA26AA2-26B1-44C4-B379-A8DB655AA4AF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0" name="円: 塗りつぶしなし 729">
                  <a:extLst>
                    <a:ext uri="{FF2B5EF4-FFF2-40B4-BE49-F238E27FC236}">
                      <a16:creationId xmlns:a16="http://schemas.microsoft.com/office/drawing/2014/main" id="{F32F201F-5931-477E-9D46-165AF0484C15}"/>
                    </a:ext>
                  </a:extLst>
                </p:cNvPr>
                <p:cNvSpPr/>
                <p:nvPr/>
              </p:nvSpPr>
              <p:spPr>
                <a:xfrm>
                  <a:off x="65283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1" name="円: 塗りつぶしなし 730">
                  <a:extLst>
                    <a:ext uri="{FF2B5EF4-FFF2-40B4-BE49-F238E27FC236}">
                      <a16:creationId xmlns:a16="http://schemas.microsoft.com/office/drawing/2014/main" id="{7C7C9406-6145-49A9-B8E2-153DB285F6A3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2" name="円: 塗りつぶしなし 731">
                  <a:extLst>
                    <a:ext uri="{FF2B5EF4-FFF2-40B4-BE49-F238E27FC236}">
                      <a16:creationId xmlns:a16="http://schemas.microsoft.com/office/drawing/2014/main" id="{8CC7AC56-25F0-4CCD-A622-CA58A5DA186C}"/>
                    </a:ext>
                  </a:extLst>
                </p:cNvPr>
                <p:cNvSpPr/>
                <p:nvPr/>
              </p:nvSpPr>
              <p:spPr>
                <a:xfrm>
                  <a:off x="6394486" y="1975403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3" name="円: 塗りつぶしなし 732">
                  <a:extLst>
                    <a:ext uri="{FF2B5EF4-FFF2-40B4-BE49-F238E27FC236}">
                      <a16:creationId xmlns:a16="http://schemas.microsoft.com/office/drawing/2014/main" id="{4BB94764-AE30-415D-8B9B-F4B601C28128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4" name="円: 塗りつぶしなし 733">
                  <a:extLst>
                    <a:ext uri="{FF2B5EF4-FFF2-40B4-BE49-F238E27FC236}">
                      <a16:creationId xmlns:a16="http://schemas.microsoft.com/office/drawing/2014/main" id="{F1FEBE1D-BC2F-426F-B704-6D245C281D7F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5" name="円: 塗りつぶしなし 734">
                  <a:extLst>
                    <a:ext uri="{FF2B5EF4-FFF2-40B4-BE49-F238E27FC236}">
                      <a16:creationId xmlns:a16="http://schemas.microsoft.com/office/drawing/2014/main" id="{7C3FA85E-6D89-4546-B0B7-54548860D9FF}"/>
                    </a:ext>
                  </a:extLst>
                </p:cNvPr>
                <p:cNvSpPr/>
                <p:nvPr/>
              </p:nvSpPr>
              <p:spPr>
                <a:xfrm>
                  <a:off x="65283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6" name="円: 塗りつぶしなし 735">
                  <a:extLst>
                    <a:ext uri="{FF2B5EF4-FFF2-40B4-BE49-F238E27FC236}">
                      <a16:creationId xmlns:a16="http://schemas.microsoft.com/office/drawing/2014/main" id="{CF3C7926-2A80-46B1-836B-9825E540014B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7" name="円: 塗りつぶしなし 736">
                  <a:extLst>
                    <a:ext uri="{FF2B5EF4-FFF2-40B4-BE49-F238E27FC236}">
                      <a16:creationId xmlns:a16="http://schemas.microsoft.com/office/drawing/2014/main" id="{9195D334-2A15-49EA-AE95-6ED16609051C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8" name="円: 塗りつぶしなし 737">
                  <a:extLst>
                    <a:ext uri="{FF2B5EF4-FFF2-40B4-BE49-F238E27FC236}">
                      <a16:creationId xmlns:a16="http://schemas.microsoft.com/office/drawing/2014/main" id="{E6F8424F-80A7-4ABD-8F13-491994C45455}"/>
                    </a:ext>
                  </a:extLst>
                </p:cNvPr>
                <p:cNvSpPr/>
                <p:nvPr/>
              </p:nvSpPr>
              <p:spPr>
                <a:xfrm>
                  <a:off x="51123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9" name="円: 塗りつぶしなし 738">
                  <a:extLst>
                    <a:ext uri="{FF2B5EF4-FFF2-40B4-BE49-F238E27FC236}">
                      <a16:creationId xmlns:a16="http://schemas.microsoft.com/office/drawing/2014/main" id="{7419E7B7-17D9-43E5-93BE-3D6F5A34A681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0" name="円: 塗りつぶしなし 739">
                  <a:extLst>
                    <a:ext uri="{FF2B5EF4-FFF2-40B4-BE49-F238E27FC236}">
                      <a16:creationId xmlns:a16="http://schemas.microsoft.com/office/drawing/2014/main" id="{724E43D5-50FD-47BF-8611-C9B111C3A586}"/>
                    </a:ext>
                  </a:extLst>
                </p:cNvPr>
                <p:cNvSpPr/>
                <p:nvPr/>
              </p:nvSpPr>
              <p:spPr>
                <a:xfrm>
                  <a:off x="5422307" y="2534567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1" name="円: 塗りつぶしなし 740">
                  <a:extLst>
                    <a:ext uri="{FF2B5EF4-FFF2-40B4-BE49-F238E27FC236}">
                      <a16:creationId xmlns:a16="http://schemas.microsoft.com/office/drawing/2014/main" id="{4D046A23-6EC4-46D4-A022-2A9F91053607}"/>
                    </a:ext>
                  </a:extLst>
                </p:cNvPr>
                <p:cNvSpPr/>
                <p:nvPr/>
              </p:nvSpPr>
              <p:spPr>
                <a:xfrm>
                  <a:off x="65283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2" name="円: 塗りつぶしなし 741">
                  <a:extLst>
                    <a:ext uri="{FF2B5EF4-FFF2-40B4-BE49-F238E27FC236}">
                      <a16:creationId xmlns:a16="http://schemas.microsoft.com/office/drawing/2014/main" id="{5F6C0A31-3C8D-4381-8398-9B91BBF9198B}"/>
                    </a:ext>
                  </a:extLst>
                </p:cNvPr>
                <p:cNvSpPr/>
                <p:nvPr/>
              </p:nvSpPr>
              <p:spPr>
                <a:xfrm>
                  <a:off x="5610734" y="2530178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15" name="グループ化 714">
                <a:extLst>
                  <a:ext uri="{FF2B5EF4-FFF2-40B4-BE49-F238E27FC236}">
                    <a16:creationId xmlns:a16="http://schemas.microsoft.com/office/drawing/2014/main" id="{74B6FA1A-350E-452D-A858-C3C08FCCAF08}"/>
                  </a:ext>
                </a:extLst>
              </p:cNvPr>
              <p:cNvGrpSpPr/>
              <p:nvPr/>
            </p:nvGrpSpPr>
            <p:grpSpPr>
              <a:xfrm>
                <a:off x="5903931" y="1767231"/>
                <a:ext cx="2619174" cy="1208044"/>
                <a:chOff x="5180785" y="1841982"/>
                <a:chExt cx="2706422" cy="1594940"/>
              </a:xfrm>
              <a:grpFill/>
            </p:grpSpPr>
            <p:sp>
              <p:nvSpPr>
                <p:cNvPr id="716" name="円: 塗りつぶしなし 715">
                  <a:extLst>
                    <a:ext uri="{FF2B5EF4-FFF2-40B4-BE49-F238E27FC236}">
                      <a16:creationId xmlns:a16="http://schemas.microsoft.com/office/drawing/2014/main" id="{321FCB5F-B3DD-4E10-BA5D-1E641150A13D}"/>
                    </a:ext>
                  </a:extLst>
                </p:cNvPr>
                <p:cNvSpPr/>
                <p:nvPr/>
              </p:nvSpPr>
              <p:spPr>
                <a:xfrm>
                  <a:off x="6534057" y="191131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7" name="円: 塗りつぶしなし 716">
                  <a:extLst>
                    <a:ext uri="{FF2B5EF4-FFF2-40B4-BE49-F238E27FC236}">
                      <a16:creationId xmlns:a16="http://schemas.microsoft.com/office/drawing/2014/main" id="{AD52657F-C617-468D-840A-C6468BDB88DB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8" name="円: 塗りつぶしなし 717">
                  <a:extLst>
                    <a:ext uri="{FF2B5EF4-FFF2-40B4-BE49-F238E27FC236}">
                      <a16:creationId xmlns:a16="http://schemas.microsoft.com/office/drawing/2014/main" id="{C6BFD6CB-4F61-4756-88EB-DD8E52C5776E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9" name="円: 塗りつぶしなし 718">
                  <a:extLst>
                    <a:ext uri="{FF2B5EF4-FFF2-40B4-BE49-F238E27FC236}">
                      <a16:creationId xmlns:a16="http://schemas.microsoft.com/office/drawing/2014/main" id="{E9D4354C-3C74-457B-849F-6A86B0BAC7A1}"/>
                    </a:ext>
                  </a:extLst>
                </p:cNvPr>
                <p:cNvSpPr/>
                <p:nvPr/>
              </p:nvSpPr>
              <p:spPr>
                <a:xfrm>
                  <a:off x="6302045" y="241896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0" name="円: 塗りつぶしなし 719">
                  <a:extLst>
                    <a:ext uri="{FF2B5EF4-FFF2-40B4-BE49-F238E27FC236}">
                      <a16:creationId xmlns:a16="http://schemas.microsoft.com/office/drawing/2014/main" id="{39732245-8C55-478C-BA35-E9E2FA11315D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1" name="円: 塗りつぶしなし 720">
                  <a:extLst>
                    <a:ext uri="{FF2B5EF4-FFF2-40B4-BE49-F238E27FC236}">
                      <a16:creationId xmlns:a16="http://schemas.microsoft.com/office/drawing/2014/main" id="{BC34777B-EC90-4229-B869-FBC5BB3694C4}"/>
                    </a:ext>
                  </a:extLst>
                </p:cNvPr>
                <p:cNvSpPr/>
                <p:nvPr/>
              </p:nvSpPr>
              <p:spPr>
                <a:xfrm>
                  <a:off x="6601986" y="2054357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2" name="円: 塗りつぶしなし 721">
                  <a:extLst>
                    <a:ext uri="{FF2B5EF4-FFF2-40B4-BE49-F238E27FC236}">
                      <a16:creationId xmlns:a16="http://schemas.microsoft.com/office/drawing/2014/main" id="{F1A67F35-128F-4F41-AD30-B0B3FF4FBCB7}"/>
                    </a:ext>
                  </a:extLst>
                </p:cNvPr>
                <p:cNvSpPr/>
                <p:nvPr/>
              </p:nvSpPr>
              <p:spPr>
                <a:xfrm>
                  <a:off x="5180785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3" name="円: 塗りつぶしなし 722">
                  <a:extLst>
                    <a:ext uri="{FF2B5EF4-FFF2-40B4-BE49-F238E27FC236}">
                      <a16:creationId xmlns:a16="http://schemas.microsoft.com/office/drawing/2014/main" id="{503E66A9-A40A-4DD8-A5F3-1ECFB22A91A1}"/>
                    </a:ext>
                  </a:extLst>
                </p:cNvPr>
                <p:cNvSpPr/>
                <p:nvPr/>
              </p:nvSpPr>
              <p:spPr>
                <a:xfrm>
                  <a:off x="6403547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4" name="円: 塗りつぶしなし 723">
                  <a:extLst>
                    <a:ext uri="{FF2B5EF4-FFF2-40B4-BE49-F238E27FC236}">
                      <a16:creationId xmlns:a16="http://schemas.microsoft.com/office/drawing/2014/main" id="{0135D25C-7A40-4152-9324-888E49DD69F8}"/>
                    </a:ext>
                  </a:extLst>
                </p:cNvPr>
                <p:cNvSpPr/>
                <p:nvPr/>
              </p:nvSpPr>
              <p:spPr>
                <a:xfrm>
                  <a:off x="6034106" y="2530178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695" name="グループ化 694">
              <a:extLst>
                <a:ext uri="{FF2B5EF4-FFF2-40B4-BE49-F238E27FC236}">
                  <a16:creationId xmlns:a16="http://schemas.microsoft.com/office/drawing/2014/main" id="{C8510F47-FA2B-4410-B886-C8C5A86BD688}"/>
                </a:ext>
              </a:extLst>
            </p:cNvPr>
            <p:cNvGrpSpPr/>
            <p:nvPr/>
          </p:nvGrpSpPr>
          <p:grpSpPr>
            <a:xfrm>
              <a:off x="1447800" y="2141220"/>
              <a:ext cx="2235223" cy="850196"/>
              <a:chOff x="771749" y="4893216"/>
              <a:chExt cx="2619878" cy="1053497"/>
            </a:xfrm>
          </p:grpSpPr>
          <p:grpSp>
            <p:nvGrpSpPr>
              <p:cNvPr id="696" name="グループ化 695">
                <a:extLst>
                  <a:ext uri="{FF2B5EF4-FFF2-40B4-BE49-F238E27FC236}">
                    <a16:creationId xmlns:a16="http://schemas.microsoft.com/office/drawing/2014/main" id="{AE32805A-2A66-43C2-BAA9-DF1DA0B716A1}"/>
                  </a:ext>
                </a:extLst>
              </p:cNvPr>
              <p:cNvGrpSpPr/>
              <p:nvPr/>
            </p:nvGrpSpPr>
            <p:grpSpPr>
              <a:xfrm>
                <a:off x="771749" y="4893216"/>
                <a:ext cx="2619878" cy="1053497"/>
                <a:chOff x="863475" y="4800599"/>
                <a:chExt cx="4319398" cy="2024789"/>
              </a:xfrm>
            </p:grpSpPr>
            <p:sp>
              <p:nvSpPr>
                <p:cNvPr id="698" name="フリーフォーム: 図形 697">
                  <a:extLst>
                    <a:ext uri="{FF2B5EF4-FFF2-40B4-BE49-F238E27FC236}">
                      <a16:creationId xmlns:a16="http://schemas.microsoft.com/office/drawing/2014/main" id="{83ED97D9-8894-452B-8438-D613F12DFF70}"/>
                    </a:ext>
                  </a:extLst>
                </p:cNvPr>
                <p:cNvSpPr/>
                <p:nvPr/>
              </p:nvSpPr>
              <p:spPr>
                <a:xfrm>
                  <a:off x="997882" y="4831080"/>
                  <a:ext cx="4016078" cy="1950720"/>
                </a:xfrm>
                <a:custGeom>
                  <a:avLst/>
                  <a:gdLst>
                    <a:gd name="connsiteX0" fmla="*/ 1149350 w 2298700"/>
                    <a:gd name="connsiteY0" fmla="*/ 0 h 2298700"/>
                    <a:gd name="connsiteX1" fmla="*/ 1220140 w 2298700"/>
                    <a:gd name="connsiteY1" fmla="*/ 33620 h 2298700"/>
                    <a:gd name="connsiteX2" fmla="*/ 1260570 w 2298700"/>
                    <a:gd name="connsiteY2" fmla="*/ 5394 h 2298700"/>
                    <a:gd name="connsiteX3" fmla="*/ 1295636 w 2298700"/>
                    <a:gd name="connsiteY3" fmla="*/ 41740 h 2298700"/>
                    <a:gd name="connsiteX4" fmla="*/ 1373577 w 2298700"/>
                    <a:gd name="connsiteY4" fmla="*/ 22079 h 2298700"/>
                    <a:gd name="connsiteX5" fmla="*/ 1436448 w 2298700"/>
                    <a:gd name="connsiteY5" fmla="*/ 68867 h 2298700"/>
                    <a:gd name="connsiteX6" fmla="*/ 1481608 w 2298700"/>
                    <a:gd name="connsiteY6" fmla="*/ 49067 h 2298700"/>
                    <a:gd name="connsiteX7" fmla="*/ 1508910 w 2298700"/>
                    <a:gd name="connsiteY7" fmla="*/ 91559 h 2298700"/>
                    <a:gd name="connsiteX8" fmla="*/ 1589183 w 2298700"/>
                    <a:gd name="connsiteY8" fmla="*/ 87489 h 2298700"/>
                    <a:gd name="connsiteX9" fmla="*/ 1641724 w 2298700"/>
                    <a:gd name="connsiteY9" fmla="*/ 145638 h 2298700"/>
                    <a:gd name="connsiteX10" fmla="*/ 1689873 w 2298700"/>
                    <a:gd name="connsiteY10" fmla="*/ 135034 h 2298700"/>
                    <a:gd name="connsiteX11" fmla="*/ 1708364 w 2298700"/>
                    <a:gd name="connsiteY11" fmla="*/ 182031 h 2298700"/>
                    <a:gd name="connsiteX12" fmla="*/ 1787894 w 2298700"/>
                    <a:gd name="connsiteY12" fmla="*/ 193700 h 2298700"/>
                    <a:gd name="connsiteX13" fmla="*/ 1828076 w 2298700"/>
                    <a:gd name="connsiteY13" fmla="*/ 260983 h 2298700"/>
                    <a:gd name="connsiteX14" fmla="*/ 1877374 w 2298700"/>
                    <a:gd name="connsiteY14" fmla="*/ 259976 h 2298700"/>
                    <a:gd name="connsiteX15" fmla="*/ 1886337 w 2298700"/>
                    <a:gd name="connsiteY15" fmla="*/ 309677 h 2298700"/>
                    <a:gd name="connsiteX16" fmla="*/ 1962063 w 2298700"/>
                    <a:gd name="connsiteY16" fmla="*/ 336637 h 2298700"/>
                    <a:gd name="connsiteX17" fmla="*/ 1988348 w 2298700"/>
                    <a:gd name="connsiteY17" fmla="*/ 410466 h 2298700"/>
                    <a:gd name="connsiteX18" fmla="*/ 2036894 w 2298700"/>
                    <a:gd name="connsiteY18" fmla="*/ 419096 h 2298700"/>
                    <a:gd name="connsiteX19" fmla="*/ 2035989 w 2298700"/>
                    <a:gd name="connsiteY19" fmla="*/ 469592 h 2298700"/>
                    <a:gd name="connsiteX20" fmla="*/ 2105000 w 2298700"/>
                    <a:gd name="connsiteY20" fmla="*/ 510806 h 2298700"/>
                    <a:gd name="connsiteX21" fmla="*/ 2116377 w 2298700"/>
                    <a:gd name="connsiteY21" fmla="*/ 588346 h 2298700"/>
                    <a:gd name="connsiteX22" fmla="*/ 2162306 w 2298700"/>
                    <a:gd name="connsiteY22" fmla="*/ 606279 h 2298700"/>
                    <a:gd name="connsiteX23" fmla="*/ 2151568 w 2298700"/>
                    <a:gd name="connsiteY23" fmla="*/ 655625 h 2298700"/>
                    <a:gd name="connsiteX24" fmla="*/ 2211211 w 2298700"/>
                    <a:gd name="connsiteY24" fmla="*/ 709517 h 2298700"/>
                    <a:gd name="connsiteX25" fmla="*/ 2207243 w 2298700"/>
                    <a:gd name="connsiteY25" fmla="*/ 787783 h 2298700"/>
                    <a:gd name="connsiteX26" fmla="*/ 2248790 w 2298700"/>
                    <a:gd name="connsiteY26" fmla="*/ 814335 h 2298700"/>
                    <a:gd name="connsiteX27" fmla="*/ 2228632 w 2298700"/>
                    <a:gd name="connsiteY27" fmla="*/ 860637 h 2298700"/>
                    <a:gd name="connsiteX28" fmla="*/ 2276621 w 2298700"/>
                    <a:gd name="connsiteY28" fmla="*/ 925123 h 2298700"/>
                    <a:gd name="connsiteX29" fmla="*/ 2257453 w 2298700"/>
                    <a:gd name="connsiteY29" fmla="*/ 1001111 h 2298700"/>
                    <a:gd name="connsiteX30" fmla="*/ 2293029 w 2298700"/>
                    <a:gd name="connsiteY30" fmla="*/ 1035259 h 2298700"/>
                    <a:gd name="connsiteX31" fmla="*/ 2264218 w 2298700"/>
                    <a:gd name="connsiteY31" fmla="*/ 1076744 h 2298700"/>
                    <a:gd name="connsiteX32" fmla="*/ 2298700 w 2298700"/>
                    <a:gd name="connsiteY32" fmla="*/ 1149350 h 2298700"/>
                    <a:gd name="connsiteX33" fmla="*/ 2265080 w 2298700"/>
                    <a:gd name="connsiteY33" fmla="*/ 1220140 h 2298700"/>
                    <a:gd name="connsiteX34" fmla="*/ 2293306 w 2298700"/>
                    <a:gd name="connsiteY34" fmla="*/ 1260570 h 2298700"/>
                    <a:gd name="connsiteX35" fmla="*/ 2256960 w 2298700"/>
                    <a:gd name="connsiteY35" fmla="*/ 1295636 h 2298700"/>
                    <a:gd name="connsiteX36" fmla="*/ 2276621 w 2298700"/>
                    <a:gd name="connsiteY36" fmla="*/ 1373577 h 2298700"/>
                    <a:gd name="connsiteX37" fmla="*/ 2229833 w 2298700"/>
                    <a:gd name="connsiteY37" fmla="*/ 1436449 h 2298700"/>
                    <a:gd name="connsiteX38" fmla="*/ 2249633 w 2298700"/>
                    <a:gd name="connsiteY38" fmla="*/ 1481609 h 2298700"/>
                    <a:gd name="connsiteX39" fmla="*/ 2207141 w 2298700"/>
                    <a:gd name="connsiteY39" fmla="*/ 1508910 h 2298700"/>
                    <a:gd name="connsiteX40" fmla="*/ 2211211 w 2298700"/>
                    <a:gd name="connsiteY40" fmla="*/ 1589183 h 2298700"/>
                    <a:gd name="connsiteX41" fmla="*/ 2153063 w 2298700"/>
                    <a:gd name="connsiteY41" fmla="*/ 1641725 h 2298700"/>
                    <a:gd name="connsiteX42" fmla="*/ 2163666 w 2298700"/>
                    <a:gd name="connsiteY42" fmla="*/ 1689873 h 2298700"/>
                    <a:gd name="connsiteX43" fmla="*/ 2116669 w 2298700"/>
                    <a:gd name="connsiteY43" fmla="*/ 1708364 h 2298700"/>
                    <a:gd name="connsiteX44" fmla="*/ 2105000 w 2298700"/>
                    <a:gd name="connsiteY44" fmla="*/ 1787894 h 2298700"/>
                    <a:gd name="connsiteX45" fmla="*/ 2037718 w 2298700"/>
                    <a:gd name="connsiteY45" fmla="*/ 1828076 h 2298700"/>
                    <a:gd name="connsiteX46" fmla="*/ 2038725 w 2298700"/>
                    <a:gd name="connsiteY46" fmla="*/ 1877374 h 2298700"/>
                    <a:gd name="connsiteX47" fmla="*/ 1989023 w 2298700"/>
                    <a:gd name="connsiteY47" fmla="*/ 1886337 h 2298700"/>
                    <a:gd name="connsiteX48" fmla="*/ 1962063 w 2298700"/>
                    <a:gd name="connsiteY48" fmla="*/ 1962063 h 2298700"/>
                    <a:gd name="connsiteX49" fmla="*/ 1888235 w 2298700"/>
                    <a:gd name="connsiteY49" fmla="*/ 1988348 h 2298700"/>
                    <a:gd name="connsiteX50" fmla="*/ 1879605 w 2298700"/>
                    <a:gd name="connsiteY50" fmla="*/ 2036894 h 2298700"/>
                    <a:gd name="connsiteX51" fmla="*/ 1829108 w 2298700"/>
                    <a:gd name="connsiteY51" fmla="*/ 2035989 h 2298700"/>
                    <a:gd name="connsiteX52" fmla="*/ 1787894 w 2298700"/>
                    <a:gd name="connsiteY52" fmla="*/ 2105000 h 2298700"/>
                    <a:gd name="connsiteX53" fmla="*/ 1710355 w 2298700"/>
                    <a:gd name="connsiteY53" fmla="*/ 2116377 h 2298700"/>
                    <a:gd name="connsiteX54" fmla="*/ 1692421 w 2298700"/>
                    <a:gd name="connsiteY54" fmla="*/ 2162306 h 2298700"/>
                    <a:gd name="connsiteX55" fmla="*/ 1643075 w 2298700"/>
                    <a:gd name="connsiteY55" fmla="*/ 2151568 h 2298700"/>
                    <a:gd name="connsiteX56" fmla="*/ 1589183 w 2298700"/>
                    <a:gd name="connsiteY56" fmla="*/ 2211211 h 2298700"/>
                    <a:gd name="connsiteX57" fmla="*/ 1510918 w 2298700"/>
                    <a:gd name="connsiteY57" fmla="*/ 2207243 h 2298700"/>
                    <a:gd name="connsiteX58" fmla="*/ 1484365 w 2298700"/>
                    <a:gd name="connsiteY58" fmla="*/ 2248790 h 2298700"/>
                    <a:gd name="connsiteX59" fmla="*/ 1438063 w 2298700"/>
                    <a:gd name="connsiteY59" fmla="*/ 2228632 h 2298700"/>
                    <a:gd name="connsiteX60" fmla="*/ 1373577 w 2298700"/>
                    <a:gd name="connsiteY60" fmla="*/ 2276621 h 2298700"/>
                    <a:gd name="connsiteX61" fmla="*/ 1297589 w 2298700"/>
                    <a:gd name="connsiteY61" fmla="*/ 2257453 h 2298700"/>
                    <a:gd name="connsiteX62" fmla="*/ 1263441 w 2298700"/>
                    <a:gd name="connsiteY62" fmla="*/ 2293029 h 2298700"/>
                    <a:gd name="connsiteX63" fmla="*/ 1221957 w 2298700"/>
                    <a:gd name="connsiteY63" fmla="*/ 2264218 h 2298700"/>
                    <a:gd name="connsiteX64" fmla="*/ 1149350 w 2298700"/>
                    <a:gd name="connsiteY64" fmla="*/ 2298700 h 2298700"/>
                    <a:gd name="connsiteX65" fmla="*/ 1078560 w 2298700"/>
                    <a:gd name="connsiteY65" fmla="*/ 2265080 h 2298700"/>
                    <a:gd name="connsiteX66" fmla="*/ 1038130 w 2298700"/>
                    <a:gd name="connsiteY66" fmla="*/ 2293306 h 2298700"/>
                    <a:gd name="connsiteX67" fmla="*/ 1003064 w 2298700"/>
                    <a:gd name="connsiteY67" fmla="*/ 2256960 h 2298700"/>
                    <a:gd name="connsiteX68" fmla="*/ 925123 w 2298700"/>
                    <a:gd name="connsiteY68" fmla="*/ 2276621 h 2298700"/>
                    <a:gd name="connsiteX69" fmla="*/ 862252 w 2298700"/>
                    <a:gd name="connsiteY69" fmla="*/ 2229833 h 2298700"/>
                    <a:gd name="connsiteX70" fmla="*/ 817092 w 2298700"/>
                    <a:gd name="connsiteY70" fmla="*/ 2249633 h 2298700"/>
                    <a:gd name="connsiteX71" fmla="*/ 789791 w 2298700"/>
                    <a:gd name="connsiteY71" fmla="*/ 2207141 h 2298700"/>
                    <a:gd name="connsiteX72" fmla="*/ 709517 w 2298700"/>
                    <a:gd name="connsiteY72" fmla="*/ 2211211 h 2298700"/>
                    <a:gd name="connsiteX73" fmla="*/ 656976 w 2298700"/>
                    <a:gd name="connsiteY73" fmla="*/ 2153063 h 2298700"/>
                    <a:gd name="connsiteX74" fmla="*/ 608827 w 2298700"/>
                    <a:gd name="connsiteY74" fmla="*/ 2163666 h 2298700"/>
                    <a:gd name="connsiteX75" fmla="*/ 590337 w 2298700"/>
                    <a:gd name="connsiteY75" fmla="*/ 2116669 h 2298700"/>
                    <a:gd name="connsiteX76" fmla="*/ 510806 w 2298700"/>
                    <a:gd name="connsiteY76" fmla="*/ 2105000 h 2298700"/>
                    <a:gd name="connsiteX77" fmla="*/ 470624 w 2298700"/>
                    <a:gd name="connsiteY77" fmla="*/ 2037718 h 2298700"/>
                    <a:gd name="connsiteX78" fmla="*/ 421327 w 2298700"/>
                    <a:gd name="connsiteY78" fmla="*/ 2038725 h 2298700"/>
                    <a:gd name="connsiteX79" fmla="*/ 412364 w 2298700"/>
                    <a:gd name="connsiteY79" fmla="*/ 1989023 h 2298700"/>
                    <a:gd name="connsiteX80" fmla="*/ 336637 w 2298700"/>
                    <a:gd name="connsiteY80" fmla="*/ 1962063 h 2298700"/>
                    <a:gd name="connsiteX81" fmla="*/ 310353 w 2298700"/>
                    <a:gd name="connsiteY81" fmla="*/ 1888235 h 2298700"/>
                    <a:gd name="connsiteX82" fmla="*/ 261807 w 2298700"/>
                    <a:gd name="connsiteY82" fmla="*/ 1879605 h 2298700"/>
                    <a:gd name="connsiteX83" fmla="*/ 262711 w 2298700"/>
                    <a:gd name="connsiteY83" fmla="*/ 1829108 h 2298700"/>
                    <a:gd name="connsiteX84" fmla="*/ 193700 w 2298700"/>
                    <a:gd name="connsiteY84" fmla="*/ 1787894 h 2298700"/>
                    <a:gd name="connsiteX85" fmla="*/ 182323 w 2298700"/>
                    <a:gd name="connsiteY85" fmla="*/ 1710355 h 2298700"/>
                    <a:gd name="connsiteX86" fmla="*/ 136394 w 2298700"/>
                    <a:gd name="connsiteY86" fmla="*/ 1692421 h 2298700"/>
                    <a:gd name="connsiteX87" fmla="*/ 147132 w 2298700"/>
                    <a:gd name="connsiteY87" fmla="*/ 1643075 h 2298700"/>
                    <a:gd name="connsiteX88" fmla="*/ 87489 w 2298700"/>
                    <a:gd name="connsiteY88" fmla="*/ 1589183 h 2298700"/>
                    <a:gd name="connsiteX89" fmla="*/ 91457 w 2298700"/>
                    <a:gd name="connsiteY89" fmla="*/ 1510918 h 2298700"/>
                    <a:gd name="connsiteX90" fmla="*/ 49911 w 2298700"/>
                    <a:gd name="connsiteY90" fmla="*/ 1484365 h 2298700"/>
                    <a:gd name="connsiteX91" fmla="*/ 70068 w 2298700"/>
                    <a:gd name="connsiteY91" fmla="*/ 1438063 h 2298700"/>
                    <a:gd name="connsiteX92" fmla="*/ 22079 w 2298700"/>
                    <a:gd name="connsiteY92" fmla="*/ 1373577 h 2298700"/>
                    <a:gd name="connsiteX93" fmla="*/ 41247 w 2298700"/>
                    <a:gd name="connsiteY93" fmla="*/ 1297590 h 2298700"/>
                    <a:gd name="connsiteX94" fmla="*/ 5671 w 2298700"/>
                    <a:gd name="connsiteY94" fmla="*/ 1263441 h 2298700"/>
                    <a:gd name="connsiteX95" fmla="*/ 34483 w 2298700"/>
                    <a:gd name="connsiteY95" fmla="*/ 1221957 h 2298700"/>
                    <a:gd name="connsiteX96" fmla="*/ 0 w 2298700"/>
                    <a:gd name="connsiteY96" fmla="*/ 1149350 h 2298700"/>
                    <a:gd name="connsiteX97" fmla="*/ 33620 w 2298700"/>
                    <a:gd name="connsiteY97" fmla="*/ 1078560 h 2298700"/>
                    <a:gd name="connsiteX98" fmla="*/ 5394 w 2298700"/>
                    <a:gd name="connsiteY98" fmla="*/ 1038130 h 2298700"/>
                    <a:gd name="connsiteX99" fmla="*/ 41740 w 2298700"/>
                    <a:gd name="connsiteY99" fmla="*/ 1003064 h 2298700"/>
                    <a:gd name="connsiteX100" fmla="*/ 22079 w 2298700"/>
                    <a:gd name="connsiteY100" fmla="*/ 925123 h 2298700"/>
                    <a:gd name="connsiteX101" fmla="*/ 68867 w 2298700"/>
                    <a:gd name="connsiteY101" fmla="*/ 862252 h 2298700"/>
                    <a:gd name="connsiteX102" fmla="*/ 49067 w 2298700"/>
                    <a:gd name="connsiteY102" fmla="*/ 817092 h 2298700"/>
                    <a:gd name="connsiteX103" fmla="*/ 91559 w 2298700"/>
                    <a:gd name="connsiteY103" fmla="*/ 789791 h 2298700"/>
                    <a:gd name="connsiteX104" fmla="*/ 87489 w 2298700"/>
                    <a:gd name="connsiteY104" fmla="*/ 709517 h 2298700"/>
                    <a:gd name="connsiteX105" fmla="*/ 145638 w 2298700"/>
                    <a:gd name="connsiteY105" fmla="*/ 656976 h 2298700"/>
                    <a:gd name="connsiteX106" fmla="*/ 135034 w 2298700"/>
                    <a:gd name="connsiteY106" fmla="*/ 608827 h 2298700"/>
                    <a:gd name="connsiteX107" fmla="*/ 182031 w 2298700"/>
                    <a:gd name="connsiteY107" fmla="*/ 590337 h 2298700"/>
                    <a:gd name="connsiteX108" fmla="*/ 193700 w 2298700"/>
                    <a:gd name="connsiteY108" fmla="*/ 510806 h 2298700"/>
                    <a:gd name="connsiteX109" fmla="*/ 260983 w 2298700"/>
                    <a:gd name="connsiteY109" fmla="*/ 470624 h 2298700"/>
                    <a:gd name="connsiteX110" fmla="*/ 259976 w 2298700"/>
                    <a:gd name="connsiteY110" fmla="*/ 421327 h 2298700"/>
                    <a:gd name="connsiteX111" fmla="*/ 309677 w 2298700"/>
                    <a:gd name="connsiteY111" fmla="*/ 412364 h 2298700"/>
                    <a:gd name="connsiteX112" fmla="*/ 336637 w 2298700"/>
                    <a:gd name="connsiteY112" fmla="*/ 336637 h 2298700"/>
                    <a:gd name="connsiteX113" fmla="*/ 410466 w 2298700"/>
                    <a:gd name="connsiteY113" fmla="*/ 310353 h 2298700"/>
                    <a:gd name="connsiteX114" fmla="*/ 419096 w 2298700"/>
                    <a:gd name="connsiteY114" fmla="*/ 261807 h 2298700"/>
                    <a:gd name="connsiteX115" fmla="*/ 469592 w 2298700"/>
                    <a:gd name="connsiteY115" fmla="*/ 262711 h 2298700"/>
                    <a:gd name="connsiteX116" fmla="*/ 510806 w 2298700"/>
                    <a:gd name="connsiteY116" fmla="*/ 193700 h 2298700"/>
                    <a:gd name="connsiteX117" fmla="*/ 588346 w 2298700"/>
                    <a:gd name="connsiteY117" fmla="*/ 182323 h 2298700"/>
                    <a:gd name="connsiteX118" fmla="*/ 606279 w 2298700"/>
                    <a:gd name="connsiteY118" fmla="*/ 136394 h 2298700"/>
                    <a:gd name="connsiteX119" fmla="*/ 655625 w 2298700"/>
                    <a:gd name="connsiteY119" fmla="*/ 147132 h 2298700"/>
                    <a:gd name="connsiteX120" fmla="*/ 709517 w 2298700"/>
                    <a:gd name="connsiteY120" fmla="*/ 87489 h 2298700"/>
                    <a:gd name="connsiteX121" fmla="*/ 787783 w 2298700"/>
                    <a:gd name="connsiteY121" fmla="*/ 91457 h 2298700"/>
                    <a:gd name="connsiteX122" fmla="*/ 814335 w 2298700"/>
                    <a:gd name="connsiteY122" fmla="*/ 49911 h 2298700"/>
                    <a:gd name="connsiteX123" fmla="*/ 860637 w 2298700"/>
                    <a:gd name="connsiteY123" fmla="*/ 70068 h 2298700"/>
                    <a:gd name="connsiteX124" fmla="*/ 925123 w 2298700"/>
                    <a:gd name="connsiteY124" fmla="*/ 22079 h 2298700"/>
                    <a:gd name="connsiteX125" fmla="*/ 1001111 w 2298700"/>
                    <a:gd name="connsiteY125" fmla="*/ 41247 h 2298700"/>
                    <a:gd name="connsiteX126" fmla="*/ 1035259 w 2298700"/>
                    <a:gd name="connsiteY126" fmla="*/ 5671 h 2298700"/>
                    <a:gd name="connsiteX127" fmla="*/ 1076744 w 2298700"/>
                    <a:gd name="connsiteY127" fmla="*/ 34483 h 2298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2298700" h="2298700">
                      <a:moveTo>
                        <a:pt x="1149350" y="0"/>
                      </a:moveTo>
                      <a:lnTo>
                        <a:pt x="1220140" y="33620"/>
                      </a:lnTo>
                      <a:lnTo>
                        <a:pt x="1260570" y="5394"/>
                      </a:lnTo>
                      <a:lnTo>
                        <a:pt x="1295636" y="41740"/>
                      </a:lnTo>
                      <a:lnTo>
                        <a:pt x="1373577" y="22079"/>
                      </a:lnTo>
                      <a:lnTo>
                        <a:pt x="1436448" y="68867"/>
                      </a:lnTo>
                      <a:lnTo>
                        <a:pt x="1481608" y="49067"/>
                      </a:lnTo>
                      <a:lnTo>
                        <a:pt x="1508910" y="91559"/>
                      </a:lnTo>
                      <a:lnTo>
                        <a:pt x="1589183" y="87489"/>
                      </a:lnTo>
                      <a:lnTo>
                        <a:pt x="1641724" y="145638"/>
                      </a:lnTo>
                      <a:lnTo>
                        <a:pt x="1689873" y="135034"/>
                      </a:lnTo>
                      <a:lnTo>
                        <a:pt x="1708364" y="182031"/>
                      </a:lnTo>
                      <a:lnTo>
                        <a:pt x="1787894" y="193700"/>
                      </a:lnTo>
                      <a:lnTo>
                        <a:pt x="1828076" y="260983"/>
                      </a:lnTo>
                      <a:lnTo>
                        <a:pt x="1877374" y="259976"/>
                      </a:lnTo>
                      <a:lnTo>
                        <a:pt x="1886337" y="309677"/>
                      </a:lnTo>
                      <a:lnTo>
                        <a:pt x="1962063" y="336637"/>
                      </a:lnTo>
                      <a:lnTo>
                        <a:pt x="1988348" y="410466"/>
                      </a:lnTo>
                      <a:lnTo>
                        <a:pt x="2036894" y="419096"/>
                      </a:lnTo>
                      <a:lnTo>
                        <a:pt x="2035989" y="469592"/>
                      </a:lnTo>
                      <a:lnTo>
                        <a:pt x="2105000" y="510806"/>
                      </a:lnTo>
                      <a:lnTo>
                        <a:pt x="2116377" y="588346"/>
                      </a:lnTo>
                      <a:lnTo>
                        <a:pt x="2162306" y="606279"/>
                      </a:lnTo>
                      <a:lnTo>
                        <a:pt x="2151568" y="655625"/>
                      </a:lnTo>
                      <a:lnTo>
                        <a:pt x="2211211" y="709517"/>
                      </a:lnTo>
                      <a:lnTo>
                        <a:pt x="2207243" y="787783"/>
                      </a:lnTo>
                      <a:lnTo>
                        <a:pt x="2248790" y="814335"/>
                      </a:lnTo>
                      <a:lnTo>
                        <a:pt x="2228632" y="860637"/>
                      </a:lnTo>
                      <a:lnTo>
                        <a:pt x="2276621" y="925123"/>
                      </a:lnTo>
                      <a:lnTo>
                        <a:pt x="2257453" y="1001111"/>
                      </a:lnTo>
                      <a:lnTo>
                        <a:pt x="2293029" y="1035259"/>
                      </a:lnTo>
                      <a:lnTo>
                        <a:pt x="2264218" y="1076744"/>
                      </a:lnTo>
                      <a:lnTo>
                        <a:pt x="2298700" y="1149350"/>
                      </a:lnTo>
                      <a:lnTo>
                        <a:pt x="2265080" y="1220140"/>
                      </a:lnTo>
                      <a:lnTo>
                        <a:pt x="2293306" y="1260570"/>
                      </a:lnTo>
                      <a:lnTo>
                        <a:pt x="2256960" y="1295636"/>
                      </a:lnTo>
                      <a:lnTo>
                        <a:pt x="2276621" y="1373577"/>
                      </a:lnTo>
                      <a:lnTo>
                        <a:pt x="2229833" y="1436449"/>
                      </a:lnTo>
                      <a:lnTo>
                        <a:pt x="2249633" y="1481609"/>
                      </a:lnTo>
                      <a:lnTo>
                        <a:pt x="2207141" y="1508910"/>
                      </a:lnTo>
                      <a:lnTo>
                        <a:pt x="2211211" y="1589183"/>
                      </a:lnTo>
                      <a:lnTo>
                        <a:pt x="2153063" y="1641725"/>
                      </a:lnTo>
                      <a:lnTo>
                        <a:pt x="2163666" y="1689873"/>
                      </a:lnTo>
                      <a:lnTo>
                        <a:pt x="2116669" y="1708364"/>
                      </a:lnTo>
                      <a:lnTo>
                        <a:pt x="2105000" y="1787894"/>
                      </a:lnTo>
                      <a:lnTo>
                        <a:pt x="2037718" y="1828076"/>
                      </a:lnTo>
                      <a:lnTo>
                        <a:pt x="2038725" y="1877374"/>
                      </a:lnTo>
                      <a:lnTo>
                        <a:pt x="1989023" y="1886337"/>
                      </a:lnTo>
                      <a:lnTo>
                        <a:pt x="1962063" y="1962063"/>
                      </a:lnTo>
                      <a:lnTo>
                        <a:pt x="1888235" y="1988348"/>
                      </a:lnTo>
                      <a:lnTo>
                        <a:pt x="1879605" y="2036894"/>
                      </a:lnTo>
                      <a:lnTo>
                        <a:pt x="1829108" y="2035989"/>
                      </a:lnTo>
                      <a:lnTo>
                        <a:pt x="1787894" y="2105000"/>
                      </a:lnTo>
                      <a:lnTo>
                        <a:pt x="1710355" y="2116377"/>
                      </a:lnTo>
                      <a:lnTo>
                        <a:pt x="1692421" y="2162306"/>
                      </a:lnTo>
                      <a:lnTo>
                        <a:pt x="1643075" y="2151568"/>
                      </a:lnTo>
                      <a:lnTo>
                        <a:pt x="1589183" y="2211211"/>
                      </a:lnTo>
                      <a:lnTo>
                        <a:pt x="1510918" y="2207243"/>
                      </a:lnTo>
                      <a:lnTo>
                        <a:pt x="1484365" y="2248790"/>
                      </a:lnTo>
                      <a:lnTo>
                        <a:pt x="1438063" y="2228632"/>
                      </a:lnTo>
                      <a:lnTo>
                        <a:pt x="1373577" y="2276621"/>
                      </a:lnTo>
                      <a:lnTo>
                        <a:pt x="1297589" y="2257453"/>
                      </a:lnTo>
                      <a:lnTo>
                        <a:pt x="1263441" y="2293029"/>
                      </a:lnTo>
                      <a:lnTo>
                        <a:pt x="1221957" y="2264218"/>
                      </a:lnTo>
                      <a:lnTo>
                        <a:pt x="1149350" y="2298700"/>
                      </a:lnTo>
                      <a:lnTo>
                        <a:pt x="1078560" y="2265080"/>
                      </a:lnTo>
                      <a:lnTo>
                        <a:pt x="1038130" y="2293306"/>
                      </a:lnTo>
                      <a:lnTo>
                        <a:pt x="1003064" y="2256960"/>
                      </a:lnTo>
                      <a:lnTo>
                        <a:pt x="925123" y="2276621"/>
                      </a:lnTo>
                      <a:lnTo>
                        <a:pt x="862252" y="2229833"/>
                      </a:lnTo>
                      <a:lnTo>
                        <a:pt x="817092" y="2249633"/>
                      </a:lnTo>
                      <a:lnTo>
                        <a:pt x="789791" y="2207141"/>
                      </a:lnTo>
                      <a:lnTo>
                        <a:pt x="709517" y="2211211"/>
                      </a:lnTo>
                      <a:lnTo>
                        <a:pt x="656976" y="2153063"/>
                      </a:lnTo>
                      <a:lnTo>
                        <a:pt x="608827" y="2163666"/>
                      </a:lnTo>
                      <a:lnTo>
                        <a:pt x="590337" y="2116669"/>
                      </a:lnTo>
                      <a:lnTo>
                        <a:pt x="510806" y="2105000"/>
                      </a:lnTo>
                      <a:lnTo>
                        <a:pt x="470624" y="2037718"/>
                      </a:lnTo>
                      <a:lnTo>
                        <a:pt x="421327" y="2038725"/>
                      </a:lnTo>
                      <a:lnTo>
                        <a:pt x="412364" y="1989023"/>
                      </a:lnTo>
                      <a:lnTo>
                        <a:pt x="336637" y="1962063"/>
                      </a:lnTo>
                      <a:lnTo>
                        <a:pt x="310353" y="1888235"/>
                      </a:lnTo>
                      <a:lnTo>
                        <a:pt x="261807" y="1879605"/>
                      </a:lnTo>
                      <a:lnTo>
                        <a:pt x="262711" y="1829108"/>
                      </a:lnTo>
                      <a:lnTo>
                        <a:pt x="193700" y="1787894"/>
                      </a:lnTo>
                      <a:lnTo>
                        <a:pt x="182323" y="1710355"/>
                      </a:lnTo>
                      <a:lnTo>
                        <a:pt x="136394" y="1692421"/>
                      </a:lnTo>
                      <a:lnTo>
                        <a:pt x="147132" y="1643075"/>
                      </a:lnTo>
                      <a:lnTo>
                        <a:pt x="87489" y="1589183"/>
                      </a:lnTo>
                      <a:lnTo>
                        <a:pt x="91457" y="1510918"/>
                      </a:lnTo>
                      <a:lnTo>
                        <a:pt x="49911" y="1484365"/>
                      </a:lnTo>
                      <a:lnTo>
                        <a:pt x="70068" y="1438063"/>
                      </a:lnTo>
                      <a:lnTo>
                        <a:pt x="22079" y="1373577"/>
                      </a:lnTo>
                      <a:lnTo>
                        <a:pt x="41247" y="1297590"/>
                      </a:lnTo>
                      <a:lnTo>
                        <a:pt x="5671" y="1263441"/>
                      </a:lnTo>
                      <a:lnTo>
                        <a:pt x="34483" y="1221957"/>
                      </a:lnTo>
                      <a:lnTo>
                        <a:pt x="0" y="1149350"/>
                      </a:lnTo>
                      <a:lnTo>
                        <a:pt x="33620" y="1078560"/>
                      </a:lnTo>
                      <a:lnTo>
                        <a:pt x="5394" y="1038130"/>
                      </a:lnTo>
                      <a:lnTo>
                        <a:pt x="41740" y="1003064"/>
                      </a:lnTo>
                      <a:lnTo>
                        <a:pt x="22079" y="925123"/>
                      </a:lnTo>
                      <a:lnTo>
                        <a:pt x="68867" y="862252"/>
                      </a:lnTo>
                      <a:lnTo>
                        <a:pt x="49067" y="817092"/>
                      </a:lnTo>
                      <a:lnTo>
                        <a:pt x="91559" y="789791"/>
                      </a:lnTo>
                      <a:lnTo>
                        <a:pt x="87489" y="709517"/>
                      </a:lnTo>
                      <a:lnTo>
                        <a:pt x="145638" y="656976"/>
                      </a:lnTo>
                      <a:lnTo>
                        <a:pt x="135034" y="608827"/>
                      </a:lnTo>
                      <a:lnTo>
                        <a:pt x="182031" y="590337"/>
                      </a:lnTo>
                      <a:lnTo>
                        <a:pt x="193700" y="510806"/>
                      </a:lnTo>
                      <a:lnTo>
                        <a:pt x="260983" y="470624"/>
                      </a:lnTo>
                      <a:lnTo>
                        <a:pt x="259976" y="421327"/>
                      </a:lnTo>
                      <a:lnTo>
                        <a:pt x="309677" y="412364"/>
                      </a:lnTo>
                      <a:lnTo>
                        <a:pt x="336637" y="336637"/>
                      </a:lnTo>
                      <a:lnTo>
                        <a:pt x="410466" y="310353"/>
                      </a:lnTo>
                      <a:lnTo>
                        <a:pt x="419096" y="261807"/>
                      </a:lnTo>
                      <a:lnTo>
                        <a:pt x="469592" y="262711"/>
                      </a:lnTo>
                      <a:lnTo>
                        <a:pt x="510806" y="193700"/>
                      </a:lnTo>
                      <a:lnTo>
                        <a:pt x="588346" y="182323"/>
                      </a:lnTo>
                      <a:lnTo>
                        <a:pt x="606279" y="136394"/>
                      </a:lnTo>
                      <a:lnTo>
                        <a:pt x="655625" y="147132"/>
                      </a:lnTo>
                      <a:lnTo>
                        <a:pt x="709517" y="87489"/>
                      </a:lnTo>
                      <a:lnTo>
                        <a:pt x="787783" y="91457"/>
                      </a:lnTo>
                      <a:lnTo>
                        <a:pt x="814335" y="49911"/>
                      </a:lnTo>
                      <a:lnTo>
                        <a:pt x="860637" y="70068"/>
                      </a:lnTo>
                      <a:lnTo>
                        <a:pt x="925123" y="22079"/>
                      </a:lnTo>
                      <a:lnTo>
                        <a:pt x="1001111" y="41247"/>
                      </a:lnTo>
                      <a:lnTo>
                        <a:pt x="1035259" y="5671"/>
                      </a:lnTo>
                      <a:lnTo>
                        <a:pt x="1076744" y="34483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9" name="フリーフォーム: 図形 698">
                  <a:extLst>
                    <a:ext uri="{FF2B5EF4-FFF2-40B4-BE49-F238E27FC236}">
                      <a16:creationId xmlns:a16="http://schemas.microsoft.com/office/drawing/2014/main" id="{6B1EAF59-93D7-4F71-AD9B-E056593D423C}"/>
                    </a:ext>
                  </a:extLst>
                </p:cNvPr>
                <p:cNvSpPr/>
                <p:nvPr/>
              </p:nvSpPr>
              <p:spPr>
                <a:xfrm>
                  <a:off x="2601882" y="4800599"/>
                  <a:ext cx="750636" cy="2015743"/>
                </a:xfrm>
                <a:custGeom>
                  <a:avLst/>
                  <a:gdLst>
                    <a:gd name="connsiteX0" fmla="*/ 404039 w 750636"/>
                    <a:gd name="connsiteY0" fmla="*/ 0 h 2107998"/>
                    <a:gd name="connsiteX1" fmla="*/ 524306 w 750636"/>
                    <a:gd name="connsiteY1" fmla="*/ 27550 h 2107998"/>
                    <a:gd name="connsiteX2" fmla="*/ 592994 w 750636"/>
                    <a:gd name="connsiteY2" fmla="*/ 4420 h 2107998"/>
                    <a:gd name="connsiteX3" fmla="*/ 620149 w 750636"/>
                    <a:gd name="connsiteY3" fmla="*/ 17996 h 2107998"/>
                    <a:gd name="connsiteX4" fmla="*/ 750636 w 750636"/>
                    <a:gd name="connsiteY4" fmla="*/ 2085727 h 2107998"/>
                    <a:gd name="connsiteX5" fmla="*/ 655887 w 750636"/>
                    <a:gd name="connsiteY5" fmla="*/ 2074199 h 2107998"/>
                    <a:gd name="connsiteX6" fmla="*/ 597872 w 750636"/>
                    <a:gd name="connsiteY6" fmla="*/ 2103351 h 2107998"/>
                    <a:gd name="connsiteX7" fmla="*/ 527393 w 750636"/>
                    <a:gd name="connsiteY7" fmla="*/ 2079742 h 2107998"/>
                    <a:gd name="connsiteX8" fmla="*/ 404039 w 750636"/>
                    <a:gd name="connsiteY8" fmla="*/ 2107998 h 2107998"/>
                    <a:gd name="connsiteX9" fmla="*/ 283772 w 750636"/>
                    <a:gd name="connsiteY9" fmla="*/ 2080449 h 2107998"/>
                    <a:gd name="connsiteX10" fmla="*/ 215084 w 750636"/>
                    <a:gd name="connsiteY10" fmla="*/ 2103578 h 2107998"/>
                    <a:gd name="connsiteX11" fmla="*/ 155510 w 750636"/>
                    <a:gd name="connsiteY11" fmla="*/ 2073795 h 2107998"/>
                    <a:gd name="connsiteX12" fmla="*/ 23093 w 750636"/>
                    <a:gd name="connsiteY12" fmla="*/ 2089906 h 2107998"/>
                    <a:gd name="connsiteX13" fmla="*/ 0 w 750636"/>
                    <a:gd name="connsiteY13" fmla="*/ 2081617 h 2107998"/>
                    <a:gd name="connsiteX14" fmla="*/ 129405 w 750636"/>
                    <a:gd name="connsiteY14" fmla="*/ 31028 h 2107998"/>
                    <a:gd name="connsiteX15" fmla="*/ 152192 w 750636"/>
                    <a:gd name="connsiteY15" fmla="*/ 33800 h 2107998"/>
                    <a:gd name="connsiteX16" fmla="*/ 210207 w 750636"/>
                    <a:gd name="connsiteY16" fmla="*/ 4647 h 2107998"/>
                    <a:gd name="connsiteX17" fmla="*/ 280687 w 750636"/>
                    <a:gd name="connsiteY17" fmla="*/ 28257 h 2107998"/>
                    <a:gd name="connsiteX18" fmla="*/ 404039 w 750636"/>
                    <a:gd name="connsiteY18" fmla="*/ 0 h 2107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0636" h="2107998">
                      <a:moveTo>
                        <a:pt x="404039" y="0"/>
                      </a:moveTo>
                      <a:lnTo>
                        <a:pt x="524306" y="27550"/>
                      </a:lnTo>
                      <a:lnTo>
                        <a:pt x="592994" y="4420"/>
                      </a:lnTo>
                      <a:lnTo>
                        <a:pt x="620149" y="17996"/>
                      </a:lnTo>
                      <a:lnTo>
                        <a:pt x="750636" y="2085727"/>
                      </a:lnTo>
                      <a:lnTo>
                        <a:pt x="655887" y="2074199"/>
                      </a:lnTo>
                      <a:lnTo>
                        <a:pt x="597872" y="2103351"/>
                      </a:lnTo>
                      <a:lnTo>
                        <a:pt x="527393" y="2079742"/>
                      </a:lnTo>
                      <a:lnTo>
                        <a:pt x="404039" y="2107998"/>
                      </a:lnTo>
                      <a:lnTo>
                        <a:pt x="283772" y="2080449"/>
                      </a:lnTo>
                      <a:lnTo>
                        <a:pt x="215084" y="2103578"/>
                      </a:lnTo>
                      <a:lnTo>
                        <a:pt x="155510" y="2073795"/>
                      </a:lnTo>
                      <a:lnTo>
                        <a:pt x="23093" y="2089906"/>
                      </a:lnTo>
                      <a:lnTo>
                        <a:pt x="0" y="2081617"/>
                      </a:lnTo>
                      <a:lnTo>
                        <a:pt x="129405" y="31028"/>
                      </a:lnTo>
                      <a:lnTo>
                        <a:pt x="152192" y="33800"/>
                      </a:lnTo>
                      <a:lnTo>
                        <a:pt x="210207" y="4647"/>
                      </a:lnTo>
                      <a:lnTo>
                        <a:pt x="280687" y="28257"/>
                      </a:lnTo>
                      <a:lnTo>
                        <a:pt x="404039" y="0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0" name="フリーフォーム: 図形 699">
                  <a:extLst>
                    <a:ext uri="{FF2B5EF4-FFF2-40B4-BE49-F238E27FC236}">
                      <a16:creationId xmlns:a16="http://schemas.microsoft.com/office/drawing/2014/main" id="{5048EB8A-FCEC-4F97-9B5F-D7F8475EFF00}"/>
                    </a:ext>
                  </a:extLst>
                </p:cNvPr>
                <p:cNvSpPr/>
                <p:nvPr/>
              </p:nvSpPr>
              <p:spPr>
                <a:xfrm>
                  <a:off x="1309677" y="4862245"/>
                  <a:ext cx="848691" cy="1796239"/>
                </a:xfrm>
                <a:custGeom>
                  <a:avLst/>
                  <a:gdLst>
                    <a:gd name="connsiteX0" fmla="*/ 836856 w 848691"/>
                    <a:gd name="connsiteY0" fmla="*/ 0 h 1878448"/>
                    <a:gd name="connsiteX1" fmla="*/ 848691 w 848691"/>
                    <a:gd name="connsiteY1" fmla="*/ 290 h 1878448"/>
                    <a:gd name="connsiteX2" fmla="*/ 511514 w 848691"/>
                    <a:gd name="connsiteY2" fmla="*/ 1878448 h 1878448"/>
                    <a:gd name="connsiteX3" fmla="*/ 499260 w 848691"/>
                    <a:gd name="connsiteY3" fmla="*/ 1877581 h 1878448"/>
                    <a:gd name="connsiteX4" fmla="*/ 430993 w 848691"/>
                    <a:gd name="connsiteY4" fmla="*/ 1822447 h 1878448"/>
                    <a:gd name="connsiteX5" fmla="*/ 347241 w 848691"/>
                    <a:gd name="connsiteY5" fmla="*/ 1823272 h 1878448"/>
                    <a:gd name="connsiteX6" fmla="*/ 332014 w 848691"/>
                    <a:gd name="connsiteY6" fmla="*/ 1782545 h 1878448"/>
                    <a:gd name="connsiteX7" fmla="*/ 203359 w 848691"/>
                    <a:gd name="connsiteY7" fmla="*/ 1760453 h 1878448"/>
                    <a:gd name="connsiteX8" fmla="*/ 158704 w 848691"/>
                    <a:gd name="connsiteY8" fmla="*/ 1699955 h 1878448"/>
                    <a:gd name="connsiteX9" fmla="*/ 76228 w 848691"/>
                    <a:gd name="connsiteY9" fmla="*/ 1692883 h 1878448"/>
                    <a:gd name="connsiteX10" fmla="*/ 77764 w 848691"/>
                    <a:gd name="connsiteY10" fmla="*/ 1651504 h 1878448"/>
                    <a:gd name="connsiteX11" fmla="*/ 0 w 848691"/>
                    <a:gd name="connsiteY11" fmla="*/ 1629104 h 1878448"/>
                    <a:gd name="connsiteX12" fmla="*/ 371504 w 848691"/>
                    <a:gd name="connsiteY12" fmla="*/ 143085 h 1878448"/>
                    <a:gd name="connsiteX13" fmla="*/ 429240 w 848691"/>
                    <a:gd name="connsiteY13" fmla="*/ 143584 h 1878448"/>
                    <a:gd name="connsiteX14" fmla="*/ 499260 w 848691"/>
                    <a:gd name="connsiteY14" fmla="*/ 87034 h 1878448"/>
                    <a:gd name="connsiteX15" fmla="*/ 630995 w 848691"/>
                    <a:gd name="connsiteY15" fmla="*/ 77711 h 1878448"/>
                    <a:gd name="connsiteX16" fmla="*/ 661462 w 848691"/>
                    <a:gd name="connsiteY16" fmla="*/ 40075 h 1878448"/>
                    <a:gd name="connsiteX17" fmla="*/ 745297 w 848691"/>
                    <a:gd name="connsiteY17" fmla="*/ 48874 h 1878448"/>
                    <a:gd name="connsiteX18" fmla="*/ 836856 w 848691"/>
                    <a:gd name="connsiteY18" fmla="*/ 0 h 18784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48691" h="1878448">
                      <a:moveTo>
                        <a:pt x="836856" y="0"/>
                      </a:moveTo>
                      <a:lnTo>
                        <a:pt x="848691" y="290"/>
                      </a:lnTo>
                      <a:lnTo>
                        <a:pt x="511514" y="1878448"/>
                      </a:lnTo>
                      <a:lnTo>
                        <a:pt x="499260" y="1877581"/>
                      </a:lnTo>
                      <a:lnTo>
                        <a:pt x="430993" y="1822447"/>
                      </a:lnTo>
                      <a:lnTo>
                        <a:pt x="347241" y="1823272"/>
                      </a:lnTo>
                      <a:lnTo>
                        <a:pt x="332014" y="1782545"/>
                      </a:lnTo>
                      <a:lnTo>
                        <a:pt x="203359" y="1760453"/>
                      </a:lnTo>
                      <a:lnTo>
                        <a:pt x="158704" y="1699955"/>
                      </a:lnTo>
                      <a:lnTo>
                        <a:pt x="76228" y="1692883"/>
                      </a:lnTo>
                      <a:lnTo>
                        <a:pt x="77764" y="1651504"/>
                      </a:lnTo>
                      <a:lnTo>
                        <a:pt x="0" y="1629104"/>
                      </a:lnTo>
                      <a:lnTo>
                        <a:pt x="371504" y="143085"/>
                      </a:lnTo>
                      <a:lnTo>
                        <a:pt x="429240" y="143584"/>
                      </a:lnTo>
                      <a:lnTo>
                        <a:pt x="499260" y="87034"/>
                      </a:lnTo>
                      <a:lnTo>
                        <a:pt x="630995" y="77711"/>
                      </a:lnTo>
                      <a:lnTo>
                        <a:pt x="661462" y="40075"/>
                      </a:lnTo>
                      <a:lnTo>
                        <a:pt x="745297" y="48874"/>
                      </a:lnTo>
                      <a:lnTo>
                        <a:pt x="836856" y="0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1" name="フリーフォーム: 図形 700">
                  <a:extLst>
                    <a:ext uri="{FF2B5EF4-FFF2-40B4-BE49-F238E27FC236}">
                      <a16:creationId xmlns:a16="http://schemas.microsoft.com/office/drawing/2014/main" id="{CC528451-6976-4A34-B5D3-643058A71E3A}"/>
                    </a:ext>
                  </a:extLst>
                </p:cNvPr>
                <p:cNvSpPr/>
                <p:nvPr/>
              </p:nvSpPr>
              <p:spPr>
                <a:xfrm>
                  <a:off x="3813727" y="4862423"/>
                  <a:ext cx="906141" cy="1800096"/>
                </a:xfrm>
                <a:custGeom>
                  <a:avLst/>
                  <a:gdLst>
                    <a:gd name="connsiteX0" fmla="*/ 69285 w 906141"/>
                    <a:gd name="connsiteY0" fmla="*/ 0 h 1882481"/>
                    <a:gd name="connsiteX1" fmla="*/ 158548 w 906141"/>
                    <a:gd name="connsiteY1" fmla="*/ 47650 h 1882481"/>
                    <a:gd name="connsiteX2" fmla="*/ 240350 w 906141"/>
                    <a:gd name="connsiteY2" fmla="*/ 38960 h 1882481"/>
                    <a:gd name="connsiteX3" fmla="*/ 271765 w 906141"/>
                    <a:gd name="connsiteY3" fmla="*/ 77471 h 1882481"/>
                    <a:gd name="connsiteX4" fmla="*/ 406881 w 906141"/>
                    <a:gd name="connsiteY4" fmla="*/ 87034 h 1882481"/>
                    <a:gd name="connsiteX5" fmla="*/ 475147 w 906141"/>
                    <a:gd name="connsiteY5" fmla="*/ 142168 h 1882481"/>
                    <a:gd name="connsiteX6" fmla="*/ 534261 w 906141"/>
                    <a:gd name="connsiteY6" fmla="*/ 141586 h 1882481"/>
                    <a:gd name="connsiteX7" fmla="*/ 906141 w 906141"/>
                    <a:gd name="connsiteY7" fmla="*/ 1629105 h 1882481"/>
                    <a:gd name="connsiteX8" fmla="*/ 831314 w 906141"/>
                    <a:gd name="connsiteY8" fmla="*/ 1650658 h 1882481"/>
                    <a:gd name="connsiteX9" fmla="*/ 833025 w 906141"/>
                    <a:gd name="connsiteY9" fmla="*/ 1691055 h 1882481"/>
                    <a:gd name="connsiteX10" fmla="*/ 748585 w 906141"/>
                    <a:gd name="connsiteY10" fmla="*/ 1698400 h 1882481"/>
                    <a:gd name="connsiteX11" fmla="*/ 702781 w 906141"/>
                    <a:gd name="connsiteY11" fmla="*/ 1760453 h 1882481"/>
                    <a:gd name="connsiteX12" fmla="*/ 577353 w 906141"/>
                    <a:gd name="connsiteY12" fmla="*/ 1781992 h 1882481"/>
                    <a:gd name="connsiteX13" fmla="*/ 562691 w 906141"/>
                    <a:gd name="connsiteY13" fmla="*/ 1821772 h 1882481"/>
                    <a:gd name="connsiteX14" fmla="*/ 476900 w 906141"/>
                    <a:gd name="connsiteY14" fmla="*/ 1821030 h 1882481"/>
                    <a:gd name="connsiteX15" fmla="*/ 406881 w 906141"/>
                    <a:gd name="connsiteY15" fmla="*/ 1877581 h 1882481"/>
                    <a:gd name="connsiteX16" fmla="*/ 337649 w 906141"/>
                    <a:gd name="connsiteY16" fmla="*/ 1882481 h 1882481"/>
                    <a:gd name="connsiteX17" fmla="*/ 0 w 906141"/>
                    <a:gd name="connsiteY17" fmla="*/ 1694 h 1882481"/>
                    <a:gd name="connsiteX18" fmla="*/ 69285 w 906141"/>
                    <a:gd name="connsiteY18" fmla="*/ 0 h 1882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906141" h="1882481">
                      <a:moveTo>
                        <a:pt x="69285" y="0"/>
                      </a:moveTo>
                      <a:lnTo>
                        <a:pt x="158548" y="47650"/>
                      </a:lnTo>
                      <a:lnTo>
                        <a:pt x="240350" y="38960"/>
                      </a:lnTo>
                      <a:lnTo>
                        <a:pt x="271765" y="77471"/>
                      </a:lnTo>
                      <a:lnTo>
                        <a:pt x="406881" y="87034"/>
                      </a:lnTo>
                      <a:lnTo>
                        <a:pt x="475147" y="142168"/>
                      </a:lnTo>
                      <a:lnTo>
                        <a:pt x="534261" y="141586"/>
                      </a:lnTo>
                      <a:lnTo>
                        <a:pt x="906141" y="1629105"/>
                      </a:lnTo>
                      <a:lnTo>
                        <a:pt x="831314" y="1650658"/>
                      </a:lnTo>
                      <a:lnTo>
                        <a:pt x="833025" y="1691055"/>
                      </a:lnTo>
                      <a:lnTo>
                        <a:pt x="748585" y="1698400"/>
                      </a:lnTo>
                      <a:lnTo>
                        <a:pt x="702781" y="1760453"/>
                      </a:lnTo>
                      <a:lnTo>
                        <a:pt x="577353" y="1781992"/>
                      </a:lnTo>
                      <a:lnTo>
                        <a:pt x="562691" y="1821772"/>
                      </a:lnTo>
                      <a:lnTo>
                        <a:pt x="476900" y="1821030"/>
                      </a:lnTo>
                      <a:lnTo>
                        <a:pt x="406881" y="1877581"/>
                      </a:lnTo>
                      <a:lnTo>
                        <a:pt x="337649" y="1882481"/>
                      </a:lnTo>
                      <a:lnTo>
                        <a:pt x="0" y="1694"/>
                      </a:lnTo>
                      <a:lnTo>
                        <a:pt x="69285" y="0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2" name="フリーフォーム: 図形 701">
                  <a:extLst>
                    <a:ext uri="{FF2B5EF4-FFF2-40B4-BE49-F238E27FC236}">
                      <a16:creationId xmlns:a16="http://schemas.microsoft.com/office/drawing/2014/main" id="{9FEC7DF8-ADBA-4911-B965-BC92C6C186A1}"/>
                    </a:ext>
                  </a:extLst>
                </p:cNvPr>
                <p:cNvSpPr/>
                <p:nvPr/>
              </p:nvSpPr>
              <p:spPr>
                <a:xfrm>
                  <a:off x="3282864" y="4817017"/>
                  <a:ext cx="799500" cy="1981234"/>
                </a:xfrm>
                <a:custGeom>
                  <a:avLst/>
                  <a:gdLst>
                    <a:gd name="connsiteX0" fmla="*/ 0 w 799500"/>
                    <a:gd name="connsiteY0" fmla="*/ 0 h 2071910"/>
                    <a:gd name="connsiteX1" fmla="*/ 32420 w 799500"/>
                    <a:gd name="connsiteY1" fmla="*/ 16208 h 2071910"/>
                    <a:gd name="connsiteX2" fmla="*/ 164836 w 799500"/>
                    <a:gd name="connsiteY2" fmla="*/ 97 h 2071910"/>
                    <a:gd name="connsiteX3" fmla="*/ 271649 w 799500"/>
                    <a:gd name="connsiteY3" fmla="*/ 38436 h 2071910"/>
                    <a:gd name="connsiteX4" fmla="*/ 348373 w 799500"/>
                    <a:gd name="connsiteY4" fmla="*/ 22212 h 2071910"/>
                    <a:gd name="connsiteX5" fmla="*/ 394757 w 799500"/>
                    <a:gd name="connsiteY5" fmla="*/ 57031 h 2071910"/>
                    <a:gd name="connsiteX6" fmla="*/ 461851 w 799500"/>
                    <a:gd name="connsiteY6" fmla="*/ 55390 h 2071910"/>
                    <a:gd name="connsiteX7" fmla="*/ 799500 w 799500"/>
                    <a:gd name="connsiteY7" fmla="*/ 1936177 h 2071910"/>
                    <a:gd name="connsiteX8" fmla="*/ 736998 w 799500"/>
                    <a:gd name="connsiteY8" fmla="*/ 1940600 h 2071910"/>
                    <a:gd name="connsiteX9" fmla="*/ 706530 w 799500"/>
                    <a:gd name="connsiteY9" fmla="*/ 1978236 h 2071910"/>
                    <a:gd name="connsiteX10" fmla="*/ 622694 w 799500"/>
                    <a:gd name="connsiteY10" fmla="*/ 1969436 h 2071910"/>
                    <a:gd name="connsiteX11" fmla="*/ 531136 w 799500"/>
                    <a:gd name="connsiteY11" fmla="*/ 2018310 h 2071910"/>
                    <a:gd name="connsiteX12" fmla="*/ 398169 w 799500"/>
                    <a:gd name="connsiteY12" fmla="*/ 2015059 h 2071910"/>
                    <a:gd name="connsiteX13" fmla="*/ 353057 w 799500"/>
                    <a:gd name="connsiteY13" fmla="*/ 2049104 h 2071910"/>
                    <a:gd name="connsiteX14" fmla="*/ 274393 w 799500"/>
                    <a:gd name="connsiteY14" fmla="*/ 2032586 h 2071910"/>
                    <a:gd name="connsiteX15" fmla="*/ 164836 w 799500"/>
                    <a:gd name="connsiteY15" fmla="*/ 2071910 h 2071910"/>
                    <a:gd name="connsiteX16" fmla="*/ 130487 w 799500"/>
                    <a:gd name="connsiteY16" fmla="*/ 2067731 h 2071910"/>
                    <a:gd name="connsiteX17" fmla="*/ 0 w 799500"/>
                    <a:gd name="connsiteY17" fmla="*/ 0 h 20719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799500" h="2071910">
                      <a:moveTo>
                        <a:pt x="0" y="0"/>
                      </a:moveTo>
                      <a:lnTo>
                        <a:pt x="32420" y="16208"/>
                      </a:lnTo>
                      <a:lnTo>
                        <a:pt x="164836" y="97"/>
                      </a:lnTo>
                      <a:lnTo>
                        <a:pt x="271649" y="38436"/>
                      </a:lnTo>
                      <a:lnTo>
                        <a:pt x="348373" y="22212"/>
                      </a:lnTo>
                      <a:lnTo>
                        <a:pt x="394757" y="57031"/>
                      </a:lnTo>
                      <a:lnTo>
                        <a:pt x="461851" y="55390"/>
                      </a:lnTo>
                      <a:lnTo>
                        <a:pt x="799500" y="1936177"/>
                      </a:lnTo>
                      <a:lnTo>
                        <a:pt x="736998" y="1940600"/>
                      </a:lnTo>
                      <a:lnTo>
                        <a:pt x="706530" y="1978236"/>
                      </a:lnTo>
                      <a:lnTo>
                        <a:pt x="622694" y="1969436"/>
                      </a:lnTo>
                      <a:lnTo>
                        <a:pt x="531136" y="2018310"/>
                      </a:lnTo>
                      <a:lnTo>
                        <a:pt x="398169" y="2015059"/>
                      </a:lnTo>
                      <a:lnTo>
                        <a:pt x="353057" y="2049104"/>
                      </a:lnTo>
                      <a:lnTo>
                        <a:pt x="274393" y="2032586"/>
                      </a:lnTo>
                      <a:lnTo>
                        <a:pt x="164836" y="2071910"/>
                      </a:lnTo>
                      <a:lnTo>
                        <a:pt x="130487" y="206773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3" name="フリーフォーム: 図形 702">
                  <a:extLst>
                    <a:ext uri="{FF2B5EF4-FFF2-40B4-BE49-F238E27FC236}">
                      <a16:creationId xmlns:a16="http://schemas.microsoft.com/office/drawing/2014/main" id="{D70706CF-ED87-4AE8-8879-2928CDCFE958}"/>
                    </a:ext>
                  </a:extLst>
                </p:cNvPr>
                <p:cNvSpPr/>
                <p:nvPr/>
              </p:nvSpPr>
              <p:spPr>
                <a:xfrm>
                  <a:off x="1872951" y="4816746"/>
                  <a:ext cx="797953" cy="1973215"/>
                </a:xfrm>
                <a:custGeom>
                  <a:avLst/>
                  <a:gdLst>
                    <a:gd name="connsiteX0" fmla="*/ 691641 w 797953"/>
                    <a:gd name="connsiteY0" fmla="*/ 0 h 2063524"/>
                    <a:gd name="connsiteX1" fmla="*/ 797953 w 797953"/>
                    <a:gd name="connsiteY1" fmla="*/ 12935 h 2063524"/>
                    <a:gd name="connsiteX2" fmla="*/ 668548 w 797953"/>
                    <a:gd name="connsiteY2" fmla="*/ 2063524 h 2063524"/>
                    <a:gd name="connsiteX3" fmla="*/ 584828 w 797953"/>
                    <a:gd name="connsiteY3" fmla="*/ 2033473 h 2063524"/>
                    <a:gd name="connsiteX4" fmla="*/ 508104 w 797953"/>
                    <a:gd name="connsiteY4" fmla="*/ 2049698 h 2063524"/>
                    <a:gd name="connsiteX5" fmla="*/ 461722 w 797953"/>
                    <a:gd name="connsiteY5" fmla="*/ 2014878 h 2063524"/>
                    <a:gd name="connsiteX6" fmla="*/ 325342 w 797953"/>
                    <a:gd name="connsiteY6" fmla="*/ 2018213 h 2063524"/>
                    <a:gd name="connsiteX7" fmla="*/ 236078 w 797953"/>
                    <a:gd name="connsiteY7" fmla="*/ 1970565 h 2063524"/>
                    <a:gd name="connsiteX8" fmla="*/ 154277 w 797953"/>
                    <a:gd name="connsiteY8" fmla="*/ 1979253 h 2063524"/>
                    <a:gd name="connsiteX9" fmla="*/ 122863 w 797953"/>
                    <a:gd name="connsiteY9" fmla="*/ 1940742 h 2063524"/>
                    <a:gd name="connsiteX10" fmla="*/ 0 w 797953"/>
                    <a:gd name="connsiteY10" fmla="*/ 1932047 h 2063524"/>
                    <a:gd name="connsiteX11" fmla="*/ 337177 w 797953"/>
                    <a:gd name="connsiteY11" fmla="*/ 53889 h 2063524"/>
                    <a:gd name="connsiteX12" fmla="*/ 458310 w 797953"/>
                    <a:gd name="connsiteY12" fmla="*/ 56851 h 2063524"/>
                    <a:gd name="connsiteX13" fmla="*/ 503420 w 797953"/>
                    <a:gd name="connsiteY13" fmla="*/ 22806 h 2063524"/>
                    <a:gd name="connsiteX14" fmla="*/ 582084 w 797953"/>
                    <a:gd name="connsiteY14" fmla="*/ 39324 h 2063524"/>
                    <a:gd name="connsiteX15" fmla="*/ 691641 w 797953"/>
                    <a:gd name="connsiteY15" fmla="*/ 0 h 2063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97953" h="2063524">
                      <a:moveTo>
                        <a:pt x="691641" y="0"/>
                      </a:moveTo>
                      <a:lnTo>
                        <a:pt x="797953" y="12935"/>
                      </a:lnTo>
                      <a:lnTo>
                        <a:pt x="668548" y="2063524"/>
                      </a:lnTo>
                      <a:lnTo>
                        <a:pt x="584828" y="2033473"/>
                      </a:lnTo>
                      <a:lnTo>
                        <a:pt x="508104" y="2049698"/>
                      </a:lnTo>
                      <a:lnTo>
                        <a:pt x="461722" y="2014878"/>
                      </a:lnTo>
                      <a:lnTo>
                        <a:pt x="325342" y="2018213"/>
                      </a:lnTo>
                      <a:lnTo>
                        <a:pt x="236078" y="1970565"/>
                      </a:lnTo>
                      <a:lnTo>
                        <a:pt x="154277" y="1979253"/>
                      </a:lnTo>
                      <a:lnTo>
                        <a:pt x="122863" y="1940742"/>
                      </a:lnTo>
                      <a:lnTo>
                        <a:pt x="0" y="1932047"/>
                      </a:lnTo>
                      <a:lnTo>
                        <a:pt x="337177" y="53889"/>
                      </a:lnTo>
                      <a:lnTo>
                        <a:pt x="458310" y="56851"/>
                      </a:lnTo>
                      <a:lnTo>
                        <a:pt x="503420" y="22806"/>
                      </a:lnTo>
                      <a:lnTo>
                        <a:pt x="582084" y="39324"/>
                      </a:lnTo>
                      <a:lnTo>
                        <a:pt x="691641" y="0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4" name="フリーフォーム: 図形 703">
                  <a:extLst>
                    <a:ext uri="{FF2B5EF4-FFF2-40B4-BE49-F238E27FC236}">
                      <a16:creationId xmlns:a16="http://schemas.microsoft.com/office/drawing/2014/main" id="{3341EF1A-FB67-4F0A-B13B-0B5D746E280D}"/>
                    </a:ext>
                  </a:extLst>
                </p:cNvPr>
                <p:cNvSpPr/>
                <p:nvPr/>
              </p:nvSpPr>
              <p:spPr>
                <a:xfrm>
                  <a:off x="4442430" y="4986490"/>
                  <a:ext cx="740443" cy="1422651"/>
                </a:xfrm>
                <a:custGeom>
                  <a:avLst/>
                  <a:gdLst>
                    <a:gd name="connsiteX0" fmla="*/ 24640 w 740443"/>
                    <a:gd name="connsiteY0" fmla="*/ 0 h 1487762"/>
                    <a:gd name="connsiteX1" fmla="*/ 39867 w 740443"/>
                    <a:gd name="connsiteY1" fmla="*/ 40727 h 1487762"/>
                    <a:gd name="connsiteX2" fmla="*/ 168520 w 740443"/>
                    <a:gd name="connsiteY2" fmla="*/ 62819 h 1487762"/>
                    <a:gd name="connsiteX3" fmla="*/ 213177 w 740443"/>
                    <a:gd name="connsiteY3" fmla="*/ 123317 h 1487762"/>
                    <a:gd name="connsiteX4" fmla="*/ 295653 w 740443"/>
                    <a:gd name="connsiteY4" fmla="*/ 130389 h 1487762"/>
                    <a:gd name="connsiteX5" fmla="*/ 294116 w 740443"/>
                    <a:gd name="connsiteY5" fmla="*/ 171767 h 1487762"/>
                    <a:gd name="connsiteX6" fmla="*/ 411360 w 740443"/>
                    <a:gd name="connsiteY6" fmla="*/ 205540 h 1487762"/>
                    <a:gd name="connsiteX7" fmla="*/ 430689 w 740443"/>
                    <a:gd name="connsiteY7" fmla="*/ 269079 h 1487762"/>
                    <a:gd name="connsiteX8" fmla="*/ 508719 w 740443"/>
                    <a:gd name="connsiteY8" fmla="*/ 283774 h 1487762"/>
                    <a:gd name="connsiteX9" fmla="*/ 490476 w 740443"/>
                    <a:gd name="connsiteY9" fmla="*/ 324210 h 1487762"/>
                    <a:gd name="connsiteX10" fmla="*/ 591805 w 740443"/>
                    <a:gd name="connsiteY10" fmla="*/ 368371 h 1487762"/>
                    <a:gd name="connsiteX11" fmla="*/ 585064 w 740443"/>
                    <a:gd name="connsiteY11" fmla="*/ 432506 h 1487762"/>
                    <a:gd name="connsiteX12" fmla="*/ 655650 w 740443"/>
                    <a:gd name="connsiteY12" fmla="*/ 454263 h 1487762"/>
                    <a:gd name="connsiteX13" fmla="*/ 621403 w 740443"/>
                    <a:gd name="connsiteY13" fmla="*/ 492205 h 1487762"/>
                    <a:gd name="connsiteX14" fmla="*/ 702932 w 740443"/>
                    <a:gd name="connsiteY14" fmla="*/ 545047 h 1487762"/>
                    <a:gd name="connsiteX15" fmla="*/ 673169 w 740443"/>
                    <a:gd name="connsiteY15" fmla="*/ 601957 h 1487762"/>
                    <a:gd name="connsiteX16" fmla="*/ 702932 w 740443"/>
                    <a:gd name="connsiteY16" fmla="*/ 621247 h 1487762"/>
                    <a:gd name="connsiteX17" fmla="*/ 702450 w 740443"/>
                    <a:gd name="connsiteY17" fmla="*/ 622168 h 1487762"/>
                    <a:gd name="connsiteX18" fmla="*/ 730808 w 740443"/>
                    <a:gd name="connsiteY18" fmla="*/ 635297 h 1487762"/>
                    <a:gd name="connsiteX19" fmla="*/ 681861 w 740443"/>
                    <a:gd name="connsiteY19" fmla="*/ 669292 h 1487762"/>
                    <a:gd name="connsiteX20" fmla="*/ 717227 w 740443"/>
                    <a:gd name="connsiteY20" fmla="*/ 705210 h 1487762"/>
                    <a:gd name="connsiteX21" fmla="*/ 730808 w 740443"/>
                    <a:gd name="connsiteY21" fmla="*/ 711497 h 1487762"/>
                    <a:gd name="connsiteX22" fmla="*/ 726419 w 740443"/>
                    <a:gd name="connsiteY22" fmla="*/ 714545 h 1487762"/>
                    <a:gd name="connsiteX23" fmla="*/ 740443 w 740443"/>
                    <a:gd name="connsiteY23" fmla="*/ 728788 h 1487762"/>
                    <a:gd name="connsiteX24" fmla="*/ 702928 w 740443"/>
                    <a:gd name="connsiteY24" fmla="*/ 766888 h 1487762"/>
                    <a:gd name="connsiteX25" fmla="*/ 717227 w 740443"/>
                    <a:gd name="connsiteY25" fmla="*/ 781410 h 1487762"/>
                    <a:gd name="connsiteX26" fmla="*/ 730808 w 740443"/>
                    <a:gd name="connsiteY26" fmla="*/ 787697 h 1487762"/>
                    <a:gd name="connsiteX27" fmla="*/ 726419 w 740443"/>
                    <a:gd name="connsiteY27" fmla="*/ 790745 h 1487762"/>
                    <a:gd name="connsiteX28" fmla="*/ 740443 w 740443"/>
                    <a:gd name="connsiteY28" fmla="*/ 804988 h 1487762"/>
                    <a:gd name="connsiteX29" fmla="*/ 727979 w 740443"/>
                    <a:gd name="connsiteY29" fmla="*/ 817646 h 1487762"/>
                    <a:gd name="connsiteX30" fmla="*/ 731279 w 740443"/>
                    <a:gd name="connsiteY30" fmla="*/ 819926 h 1487762"/>
                    <a:gd name="connsiteX31" fmla="*/ 721045 w 740443"/>
                    <a:gd name="connsiteY31" fmla="*/ 824688 h 1487762"/>
                    <a:gd name="connsiteX32" fmla="*/ 702928 w 740443"/>
                    <a:gd name="connsiteY32" fmla="*/ 843087 h 1487762"/>
                    <a:gd name="connsiteX33" fmla="*/ 709542 w 740443"/>
                    <a:gd name="connsiteY33" fmla="*/ 849805 h 1487762"/>
                    <a:gd name="connsiteX34" fmla="*/ 730808 w 740443"/>
                    <a:gd name="connsiteY34" fmla="*/ 859650 h 1487762"/>
                    <a:gd name="connsiteX35" fmla="*/ 723936 w 740443"/>
                    <a:gd name="connsiteY35" fmla="*/ 864423 h 1487762"/>
                    <a:gd name="connsiteX36" fmla="*/ 740443 w 740443"/>
                    <a:gd name="connsiteY36" fmla="*/ 881188 h 1487762"/>
                    <a:gd name="connsiteX37" fmla="*/ 727979 w 740443"/>
                    <a:gd name="connsiteY37" fmla="*/ 893846 h 1487762"/>
                    <a:gd name="connsiteX38" fmla="*/ 731279 w 740443"/>
                    <a:gd name="connsiteY38" fmla="*/ 896126 h 1487762"/>
                    <a:gd name="connsiteX39" fmla="*/ 721045 w 740443"/>
                    <a:gd name="connsiteY39" fmla="*/ 900888 h 1487762"/>
                    <a:gd name="connsiteX40" fmla="*/ 705019 w 740443"/>
                    <a:gd name="connsiteY40" fmla="*/ 917164 h 1487762"/>
                    <a:gd name="connsiteX41" fmla="*/ 740443 w 740443"/>
                    <a:gd name="connsiteY41" fmla="*/ 953141 h 1487762"/>
                    <a:gd name="connsiteX42" fmla="*/ 725491 w 740443"/>
                    <a:gd name="connsiteY42" fmla="*/ 968326 h 1487762"/>
                    <a:gd name="connsiteX43" fmla="*/ 731279 w 740443"/>
                    <a:gd name="connsiteY43" fmla="*/ 972326 h 1487762"/>
                    <a:gd name="connsiteX44" fmla="*/ 713327 w 740443"/>
                    <a:gd name="connsiteY44" fmla="*/ 980680 h 1487762"/>
                    <a:gd name="connsiteX45" fmla="*/ 683325 w 740443"/>
                    <a:gd name="connsiteY45" fmla="*/ 1011149 h 1487762"/>
                    <a:gd name="connsiteX46" fmla="*/ 731279 w 740443"/>
                    <a:gd name="connsiteY46" fmla="*/ 1044279 h 1487762"/>
                    <a:gd name="connsiteX47" fmla="*/ 699795 w 740443"/>
                    <a:gd name="connsiteY47" fmla="*/ 1058930 h 1487762"/>
                    <a:gd name="connsiteX48" fmla="*/ 702932 w 740443"/>
                    <a:gd name="connsiteY48" fmla="*/ 1064928 h 1487762"/>
                    <a:gd name="connsiteX49" fmla="*/ 674828 w 740443"/>
                    <a:gd name="connsiteY49" fmla="*/ 1083144 h 1487762"/>
                    <a:gd name="connsiteX50" fmla="*/ 702932 w 740443"/>
                    <a:gd name="connsiteY50" fmla="*/ 1136881 h 1487762"/>
                    <a:gd name="connsiteX51" fmla="*/ 623443 w 740443"/>
                    <a:gd name="connsiteY51" fmla="*/ 1188401 h 1487762"/>
                    <a:gd name="connsiteX52" fmla="*/ 657082 w 740443"/>
                    <a:gd name="connsiteY52" fmla="*/ 1225407 h 1487762"/>
                    <a:gd name="connsiteX53" fmla="*/ 584891 w 740443"/>
                    <a:gd name="connsiteY53" fmla="*/ 1247778 h 1487762"/>
                    <a:gd name="connsiteX54" fmla="*/ 591805 w 740443"/>
                    <a:gd name="connsiteY54" fmla="*/ 1313557 h 1487762"/>
                    <a:gd name="connsiteX55" fmla="*/ 493016 w 740443"/>
                    <a:gd name="connsiteY55" fmla="*/ 1356612 h 1487762"/>
                    <a:gd name="connsiteX56" fmla="*/ 511030 w 740443"/>
                    <a:gd name="connsiteY56" fmla="*/ 1396066 h 1487762"/>
                    <a:gd name="connsiteX57" fmla="*/ 431185 w 740443"/>
                    <a:gd name="connsiteY57" fmla="*/ 1411219 h 1487762"/>
                    <a:gd name="connsiteX58" fmla="*/ 411360 w 740443"/>
                    <a:gd name="connsiteY58" fmla="*/ 1476389 h 1487762"/>
                    <a:gd name="connsiteX59" fmla="*/ 371880 w 740443"/>
                    <a:gd name="connsiteY59" fmla="*/ 1487762 h 1487762"/>
                    <a:gd name="connsiteX60" fmla="*/ 0 w 740443"/>
                    <a:gd name="connsiteY60" fmla="*/ 243 h 1487762"/>
                    <a:gd name="connsiteX61" fmla="*/ 24640 w 740443"/>
                    <a:gd name="connsiteY61" fmla="*/ 0 h 1487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</a:cxnLst>
                  <a:rect l="l" t="t" r="r" b="b"/>
                  <a:pathLst>
                    <a:path w="740443" h="1487762">
                      <a:moveTo>
                        <a:pt x="24640" y="0"/>
                      </a:moveTo>
                      <a:lnTo>
                        <a:pt x="39867" y="40727"/>
                      </a:lnTo>
                      <a:lnTo>
                        <a:pt x="168520" y="62819"/>
                      </a:lnTo>
                      <a:lnTo>
                        <a:pt x="213177" y="123317"/>
                      </a:lnTo>
                      <a:lnTo>
                        <a:pt x="295653" y="130389"/>
                      </a:lnTo>
                      <a:lnTo>
                        <a:pt x="294116" y="171767"/>
                      </a:lnTo>
                      <a:lnTo>
                        <a:pt x="411360" y="205540"/>
                      </a:lnTo>
                      <a:lnTo>
                        <a:pt x="430689" y="269079"/>
                      </a:lnTo>
                      <a:lnTo>
                        <a:pt x="508719" y="283774"/>
                      </a:lnTo>
                      <a:lnTo>
                        <a:pt x="490476" y="324210"/>
                      </a:lnTo>
                      <a:lnTo>
                        <a:pt x="591805" y="368371"/>
                      </a:lnTo>
                      <a:lnTo>
                        <a:pt x="585064" y="432506"/>
                      </a:lnTo>
                      <a:lnTo>
                        <a:pt x="655650" y="454263"/>
                      </a:lnTo>
                      <a:lnTo>
                        <a:pt x="621403" y="492205"/>
                      </a:lnTo>
                      <a:lnTo>
                        <a:pt x="702932" y="545047"/>
                      </a:lnTo>
                      <a:lnTo>
                        <a:pt x="673169" y="601957"/>
                      </a:lnTo>
                      <a:lnTo>
                        <a:pt x="702932" y="621247"/>
                      </a:lnTo>
                      <a:lnTo>
                        <a:pt x="702450" y="622168"/>
                      </a:lnTo>
                      <a:lnTo>
                        <a:pt x="730808" y="635297"/>
                      </a:lnTo>
                      <a:lnTo>
                        <a:pt x="681861" y="669292"/>
                      </a:lnTo>
                      <a:lnTo>
                        <a:pt x="717227" y="705210"/>
                      </a:lnTo>
                      <a:lnTo>
                        <a:pt x="730808" y="711497"/>
                      </a:lnTo>
                      <a:lnTo>
                        <a:pt x="726419" y="714545"/>
                      </a:lnTo>
                      <a:lnTo>
                        <a:pt x="740443" y="728788"/>
                      </a:lnTo>
                      <a:lnTo>
                        <a:pt x="702928" y="766888"/>
                      </a:lnTo>
                      <a:lnTo>
                        <a:pt x="717227" y="781410"/>
                      </a:lnTo>
                      <a:lnTo>
                        <a:pt x="730808" y="787697"/>
                      </a:lnTo>
                      <a:lnTo>
                        <a:pt x="726419" y="790745"/>
                      </a:lnTo>
                      <a:lnTo>
                        <a:pt x="740443" y="804988"/>
                      </a:lnTo>
                      <a:lnTo>
                        <a:pt x="727979" y="817646"/>
                      </a:lnTo>
                      <a:lnTo>
                        <a:pt x="731279" y="819926"/>
                      </a:lnTo>
                      <a:lnTo>
                        <a:pt x="721045" y="824688"/>
                      </a:lnTo>
                      <a:lnTo>
                        <a:pt x="702928" y="843087"/>
                      </a:lnTo>
                      <a:lnTo>
                        <a:pt x="709542" y="849805"/>
                      </a:lnTo>
                      <a:lnTo>
                        <a:pt x="730808" y="859650"/>
                      </a:lnTo>
                      <a:lnTo>
                        <a:pt x="723936" y="864423"/>
                      </a:lnTo>
                      <a:lnTo>
                        <a:pt x="740443" y="881188"/>
                      </a:lnTo>
                      <a:lnTo>
                        <a:pt x="727979" y="893846"/>
                      </a:lnTo>
                      <a:lnTo>
                        <a:pt x="731279" y="896126"/>
                      </a:lnTo>
                      <a:lnTo>
                        <a:pt x="721045" y="900888"/>
                      </a:lnTo>
                      <a:lnTo>
                        <a:pt x="705019" y="917164"/>
                      </a:lnTo>
                      <a:lnTo>
                        <a:pt x="740443" y="953141"/>
                      </a:lnTo>
                      <a:lnTo>
                        <a:pt x="725491" y="968326"/>
                      </a:lnTo>
                      <a:lnTo>
                        <a:pt x="731279" y="972326"/>
                      </a:lnTo>
                      <a:lnTo>
                        <a:pt x="713327" y="980680"/>
                      </a:lnTo>
                      <a:lnTo>
                        <a:pt x="683325" y="1011149"/>
                      </a:lnTo>
                      <a:lnTo>
                        <a:pt x="731279" y="1044279"/>
                      </a:lnTo>
                      <a:lnTo>
                        <a:pt x="699795" y="1058930"/>
                      </a:lnTo>
                      <a:lnTo>
                        <a:pt x="702932" y="1064928"/>
                      </a:lnTo>
                      <a:lnTo>
                        <a:pt x="674828" y="1083144"/>
                      </a:lnTo>
                      <a:lnTo>
                        <a:pt x="702932" y="1136881"/>
                      </a:lnTo>
                      <a:lnTo>
                        <a:pt x="623443" y="1188401"/>
                      </a:lnTo>
                      <a:lnTo>
                        <a:pt x="657082" y="1225407"/>
                      </a:lnTo>
                      <a:lnTo>
                        <a:pt x="584891" y="1247778"/>
                      </a:lnTo>
                      <a:lnTo>
                        <a:pt x="591805" y="1313557"/>
                      </a:lnTo>
                      <a:lnTo>
                        <a:pt x="493016" y="1356612"/>
                      </a:lnTo>
                      <a:lnTo>
                        <a:pt x="511030" y="1396066"/>
                      </a:lnTo>
                      <a:lnTo>
                        <a:pt x="431185" y="1411219"/>
                      </a:lnTo>
                      <a:lnTo>
                        <a:pt x="411360" y="1476389"/>
                      </a:lnTo>
                      <a:lnTo>
                        <a:pt x="371880" y="1487762"/>
                      </a:lnTo>
                      <a:lnTo>
                        <a:pt x="0" y="243"/>
                      </a:lnTo>
                      <a:lnTo>
                        <a:pt x="24640" y="0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5" name="フリーフォーム: 図形 704">
                  <a:extLst>
                    <a:ext uri="{FF2B5EF4-FFF2-40B4-BE49-F238E27FC236}">
                      <a16:creationId xmlns:a16="http://schemas.microsoft.com/office/drawing/2014/main" id="{DCACDF7D-7B42-4E28-A300-5A6C8677B81D}"/>
                    </a:ext>
                  </a:extLst>
                </p:cNvPr>
                <p:cNvSpPr/>
                <p:nvPr/>
              </p:nvSpPr>
              <p:spPr>
                <a:xfrm>
                  <a:off x="863475" y="4987926"/>
                  <a:ext cx="740068" cy="1421216"/>
                </a:xfrm>
                <a:custGeom>
                  <a:avLst/>
                  <a:gdLst>
                    <a:gd name="connsiteX0" fmla="*/ 712015 w 740068"/>
                    <a:gd name="connsiteY0" fmla="*/ 0 h 1486261"/>
                    <a:gd name="connsiteX1" fmla="*/ 740068 w 740068"/>
                    <a:gd name="connsiteY1" fmla="*/ 242 h 1486261"/>
                    <a:gd name="connsiteX2" fmla="*/ 368564 w 740068"/>
                    <a:gd name="connsiteY2" fmla="*/ 1486261 h 1486261"/>
                    <a:gd name="connsiteX3" fmla="*/ 329083 w 740068"/>
                    <a:gd name="connsiteY3" fmla="*/ 1474889 h 1486261"/>
                    <a:gd name="connsiteX4" fmla="*/ 309754 w 740068"/>
                    <a:gd name="connsiteY4" fmla="*/ 1411350 h 1486261"/>
                    <a:gd name="connsiteX5" fmla="*/ 231724 w 740068"/>
                    <a:gd name="connsiteY5" fmla="*/ 1396654 h 1486261"/>
                    <a:gd name="connsiteX6" fmla="*/ 249967 w 740068"/>
                    <a:gd name="connsiteY6" fmla="*/ 1356218 h 1486261"/>
                    <a:gd name="connsiteX7" fmla="*/ 148638 w 740068"/>
                    <a:gd name="connsiteY7" fmla="*/ 1312057 h 1486261"/>
                    <a:gd name="connsiteX8" fmla="*/ 155379 w 740068"/>
                    <a:gd name="connsiteY8" fmla="*/ 1247924 h 1486261"/>
                    <a:gd name="connsiteX9" fmla="*/ 84795 w 740068"/>
                    <a:gd name="connsiteY9" fmla="*/ 1226165 h 1486261"/>
                    <a:gd name="connsiteX10" fmla="*/ 119041 w 740068"/>
                    <a:gd name="connsiteY10" fmla="*/ 1188223 h 1486261"/>
                    <a:gd name="connsiteX11" fmla="*/ 37511 w 740068"/>
                    <a:gd name="connsiteY11" fmla="*/ 1135381 h 1486261"/>
                    <a:gd name="connsiteX12" fmla="*/ 65615 w 740068"/>
                    <a:gd name="connsiteY12" fmla="*/ 1081644 h 1486261"/>
                    <a:gd name="connsiteX13" fmla="*/ 37511 w 740068"/>
                    <a:gd name="connsiteY13" fmla="*/ 1063428 h 1486261"/>
                    <a:gd name="connsiteX14" fmla="*/ 39781 w 740068"/>
                    <a:gd name="connsiteY14" fmla="*/ 1059088 h 1486261"/>
                    <a:gd name="connsiteX15" fmla="*/ 9635 w 740068"/>
                    <a:gd name="connsiteY15" fmla="*/ 1045131 h 1486261"/>
                    <a:gd name="connsiteX16" fmla="*/ 58584 w 740068"/>
                    <a:gd name="connsiteY16" fmla="*/ 1011138 h 1486261"/>
                    <a:gd name="connsiteX17" fmla="*/ 30903 w 740068"/>
                    <a:gd name="connsiteY17" fmla="*/ 983025 h 1486261"/>
                    <a:gd name="connsiteX18" fmla="*/ 9635 w 740068"/>
                    <a:gd name="connsiteY18" fmla="*/ 973178 h 1486261"/>
                    <a:gd name="connsiteX19" fmla="*/ 16508 w 740068"/>
                    <a:gd name="connsiteY19" fmla="*/ 968405 h 1486261"/>
                    <a:gd name="connsiteX20" fmla="*/ 0 w 740068"/>
                    <a:gd name="connsiteY20" fmla="*/ 951641 h 1486261"/>
                    <a:gd name="connsiteX21" fmla="*/ 35425 w 740068"/>
                    <a:gd name="connsiteY21" fmla="*/ 915664 h 1486261"/>
                    <a:gd name="connsiteX22" fmla="*/ 23217 w 740068"/>
                    <a:gd name="connsiteY22" fmla="*/ 903267 h 1486261"/>
                    <a:gd name="connsiteX23" fmla="*/ 9635 w 740068"/>
                    <a:gd name="connsiteY23" fmla="*/ 896978 h 1486261"/>
                    <a:gd name="connsiteX24" fmla="*/ 14024 w 740068"/>
                    <a:gd name="connsiteY24" fmla="*/ 893930 h 1486261"/>
                    <a:gd name="connsiteX25" fmla="*/ 0 w 740068"/>
                    <a:gd name="connsiteY25" fmla="*/ 879688 h 1486261"/>
                    <a:gd name="connsiteX26" fmla="*/ 14953 w 740068"/>
                    <a:gd name="connsiteY26" fmla="*/ 864502 h 1486261"/>
                    <a:gd name="connsiteX27" fmla="*/ 9164 w 740068"/>
                    <a:gd name="connsiteY27" fmla="*/ 860503 h 1486261"/>
                    <a:gd name="connsiteX28" fmla="*/ 27117 w 740068"/>
                    <a:gd name="connsiteY28" fmla="*/ 852149 h 1486261"/>
                    <a:gd name="connsiteX29" fmla="*/ 37516 w 740068"/>
                    <a:gd name="connsiteY29" fmla="*/ 841588 h 1486261"/>
                    <a:gd name="connsiteX30" fmla="*/ 23217 w 740068"/>
                    <a:gd name="connsiteY30" fmla="*/ 827067 h 1486261"/>
                    <a:gd name="connsiteX31" fmla="*/ 9635 w 740068"/>
                    <a:gd name="connsiteY31" fmla="*/ 820778 h 1486261"/>
                    <a:gd name="connsiteX32" fmla="*/ 14024 w 740068"/>
                    <a:gd name="connsiteY32" fmla="*/ 817730 h 1486261"/>
                    <a:gd name="connsiteX33" fmla="*/ 0 w 740068"/>
                    <a:gd name="connsiteY33" fmla="*/ 803488 h 1486261"/>
                    <a:gd name="connsiteX34" fmla="*/ 12464 w 740068"/>
                    <a:gd name="connsiteY34" fmla="*/ 790830 h 1486261"/>
                    <a:gd name="connsiteX35" fmla="*/ 9164 w 740068"/>
                    <a:gd name="connsiteY35" fmla="*/ 788550 h 1486261"/>
                    <a:gd name="connsiteX36" fmla="*/ 19398 w 740068"/>
                    <a:gd name="connsiteY36" fmla="*/ 783787 h 1486261"/>
                    <a:gd name="connsiteX37" fmla="*/ 37516 w 740068"/>
                    <a:gd name="connsiteY37" fmla="*/ 765388 h 1486261"/>
                    <a:gd name="connsiteX38" fmla="*/ 0 w 740068"/>
                    <a:gd name="connsiteY38" fmla="*/ 727288 h 1486261"/>
                    <a:gd name="connsiteX39" fmla="*/ 12464 w 740068"/>
                    <a:gd name="connsiteY39" fmla="*/ 714630 h 1486261"/>
                    <a:gd name="connsiteX40" fmla="*/ 9164 w 740068"/>
                    <a:gd name="connsiteY40" fmla="*/ 712350 h 1486261"/>
                    <a:gd name="connsiteX41" fmla="*/ 19398 w 740068"/>
                    <a:gd name="connsiteY41" fmla="*/ 707587 h 1486261"/>
                    <a:gd name="connsiteX42" fmla="*/ 57118 w 740068"/>
                    <a:gd name="connsiteY42" fmla="*/ 669280 h 1486261"/>
                    <a:gd name="connsiteX43" fmla="*/ 9164 w 740068"/>
                    <a:gd name="connsiteY43" fmla="*/ 636150 h 1486261"/>
                    <a:gd name="connsiteX44" fmla="*/ 38862 w 740068"/>
                    <a:gd name="connsiteY44" fmla="*/ 622330 h 1486261"/>
                    <a:gd name="connsiteX45" fmla="*/ 37511 w 740068"/>
                    <a:gd name="connsiteY45" fmla="*/ 619747 h 1486261"/>
                    <a:gd name="connsiteX46" fmla="*/ 67274 w 740068"/>
                    <a:gd name="connsiteY46" fmla="*/ 600457 h 1486261"/>
                    <a:gd name="connsiteX47" fmla="*/ 37511 w 740068"/>
                    <a:gd name="connsiteY47" fmla="*/ 543547 h 1486261"/>
                    <a:gd name="connsiteX48" fmla="*/ 117000 w 740068"/>
                    <a:gd name="connsiteY48" fmla="*/ 492028 h 1486261"/>
                    <a:gd name="connsiteX49" fmla="*/ 83362 w 740068"/>
                    <a:gd name="connsiteY49" fmla="*/ 455022 h 1486261"/>
                    <a:gd name="connsiteX50" fmla="*/ 155552 w 740068"/>
                    <a:gd name="connsiteY50" fmla="*/ 432651 h 1486261"/>
                    <a:gd name="connsiteX51" fmla="*/ 148638 w 740068"/>
                    <a:gd name="connsiteY51" fmla="*/ 366871 h 1486261"/>
                    <a:gd name="connsiteX52" fmla="*/ 247429 w 740068"/>
                    <a:gd name="connsiteY52" fmla="*/ 323817 h 1486261"/>
                    <a:gd name="connsiteX53" fmla="*/ 229413 w 740068"/>
                    <a:gd name="connsiteY53" fmla="*/ 284362 h 1486261"/>
                    <a:gd name="connsiteX54" fmla="*/ 309258 w 740068"/>
                    <a:gd name="connsiteY54" fmla="*/ 269211 h 1486261"/>
                    <a:gd name="connsiteX55" fmla="*/ 329083 w 740068"/>
                    <a:gd name="connsiteY55" fmla="*/ 204040 h 1486261"/>
                    <a:gd name="connsiteX56" fmla="*/ 443392 w 740068"/>
                    <a:gd name="connsiteY56" fmla="*/ 171113 h 1486261"/>
                    <a:gd name="connsiteX57" fmla="*/ 441681 w 740068"/>
                    <a:gd name="connsiteY57" fmla="*/ 130717 h 1486261"/>
                    <a:gd name="connsiteX58" fmla="*/ 526120 w 740068"/>
                    <a:gd name="connsiteY58" fmla="*/ 123372 h 1486261"/>
                    <a:gd name="connsiteX59" fmla="*/ 571923 w 740068"/>
                    <a:gd name="connsiteY59" fmla="*/ 61319 h 1486261"/>
                    <a:gd name="connsiteX60" fmla="*/ 697353 w 740068"/>
                    <a:gd name="connsiteY60" fmla="*/ 39781 h 1486261"/>
                    <a:gd name="connsiteX61" fmla="*/ 712015 w 740068"/>
                    <a:gd name="connsiteY61" fmla="*/ 0 h 14862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</a:cxnLst>
                  <a:rect l="l" t="t" r="r" b="b"/>
                  <a:pathLst>
                    <a:path w="740068" h="1486261">
                      <a:moveTo>
                        <a:pt x="712015" y="0"/>
                      </a:moveTo>
                      <a:lnTo>
                        <a:pt x="740068" y="242"/>
                      </a:lnTo>
                      <a:lnTo>
                        <a:pt x="368564" y="1486261"/>
                      </a:lnTo>
                      <a:lnTo>
                        <a:pt x="329083" y="1474889"/>
                      </a:lnTo>
                      <a:lnTo>
                        <a:pt x="309754" y="1411350"/>
                      </a:lnTo>
                      <a:lnTo>
                        <a:pt x="231724" y="1396654"/>
                      </a:lnTo>
                      <a:lnTo>
                        <a:pt x="249967" y="1356218"/>
                      </a:lnTo>
                      <a:lnTo>
                        <a:pt x="148638" y="1312057"/>
                      </a:lnTo>
                      <a:lnTo>
                        <a:pt x="155379" y="1247924"/>
                      </a:lnTo>
                      <a:lnTo>
                        <a:pt x="84795" y="1226165"/>
                      </a:lnTo>
                      <a:lnTo>
                        <a:pt x="119041" y="1188223"/>
                      </a:lnTo>
                      <a:lnTo>
                        <a:pt x="37511" y="1135381"/>
                      </a:lnTo>
                      <a:lnTo>
                        <a:pt x="65615" y="1081644"/>
                      </a:lnTo>
                      <a:lnTo>
                        <a:pt x="37511" y="1063428"/>
                      </a:lnTo>
                      <a:lnTo>
                        <a:pt x="39781" y="1059088"/>
                      </a:lnTo>
                      <a:lnTo>
                        <a:pt x="9635" y="1045131"/>
                      </a:lnTo>
                      <a:lnTo>
                        <a:pt x="58584" y="1011138"/>
                      </a:lnTo>
                      <a:lnTo>
                        <a:pt x="30903" y="983025"/>
                      </a:lnTo>
                      <a:lnTo>
                        <a:pt x="9635" y="973178"/>
                      </a:lnTo>
                      <a:lnTo>
                        <a:pt x="16508" y="968405"/>
                      </a:lnTo>
                      <a:lnTo>
                        <a:pt x="0" y="951641"/>
                      </a:lnTo>
                      <a:lnTo>
                        <a:pt x="35425" y="915664"/>
                      </a:lnTo>
                      <a:lnTo>
                        <a:pt x="23217" y="903267"/>
                      </a:lnTo>
                      <a:lnTo>
                        <a:pt x="9635" y="896978"/>
                      </a:lnTo>
                      <a:lnTo>
                        <a:pt x="14024" y="893930"/>
                      </a:lnTo>
                      <a:lnTo>
                        <a:pt x="0" y="879688"/>
                      </a:lnTo>
                      <a:lnTo>
                        <a:pt x="14953" y="864502"/>
                      </a:lnTo>
                      <a:lnTo>
                        <a:pt x="9164" y="860503"/>
                      </a:lnTo>
                      <a:lnTo>
                        <a:pt x="27117" y="852149"/>
                      </a:lnTo>
                      <a:lnTo>
                        <a:pt x="37516" y="841588"/>
                      </a:lnTo>
                      <a:lnTo>
                        <a:pt x="23217" y="827067"/>
                      </a:lnTo>
                      <a:lnTo>
                        <a:pt x="9635" y="820778"/>
                      </a:lnTo>
                      <a:lnTo>
                        <a:pt x="14024" y="817730"/>
                      </a:lnTo>
                      <a:lnTo>
                        <a:pt x="0" y="803488"/>
                      </a:lnTo>
                      <a:lnTo>
                        <a:pt x="12464" y="790830"/>
                      </a:lnTo>
                      <a:lnTo>
                        <a:pt x="9164" y="788550"/>
                      </a:lnTo>
                      <a:lnTo>
                        <a:pt x="19398" y="783787"/>
                      </a:lnTo>
                      <a:lnTo>
                        <a:pt x="37516" y="765388"/>
                      </a:lnTo>
                      <a:lnTo>
                        <a:pt x="0" y="727288"/>
                      </a:lnTo>
                      <a:lnTo>
                        <a:pt x="12464" y="714630"/>
                      </a:lnTo>
                      <a:lnTo>
                        <a:pt x="9164" y="712350"/>
                      </a:lnTo>
                      <a:lnTo>
                        <a:pt x="19398" y="707587"/>
                      </a:lnTo>
                      <a:lnTo>
                        <a:pt x="57118" y="669280"/>
                      </a:lnTo>
                      <a:lnTo>
                        <a:pt x="9164" y="636150"/>
                      </a:lnTo>
                      <a:lnTo>
                        <a:pt x="38862" y="622330"/>
                      </a:lnTo>
                      <a:lnTo>
                        <a:pt x="37511" y="619747"/>
                      </a:lnTo>
                      <a:lnTo>
                        <a:pt x="67274" y="600457"/>
                      </a:lnTo>
                      <a:lnTo>
                        <a:pt x="37511" y="543547"/>
                      </a:lnTo>
                      <a:lnTo>
                        <a:pt x="117000" y="492028"/>
                      </a:lnTo>
                      <a:lnTo>
                        <a:pt x="83362" y="455022"/>
                      </a:lnTo>
                      <a:lnTo>
                        <a:pt x="155552" y="432651"/>
                      </a:lnTo>
                      <a:lnTo>
                        <a:pt x="148638" y="366871"/>
                      </a:lnTo>
                      <a:lnTo>
                        <a:pt x="247429" y="323817"/>
                      </a:lnTo>
                      <a:lnTo>
                        <a:pt x="229413" y="284362"/>
                      </a:lnTo>
                      <a:lnTo>
                        <a:pt x="309258" y="269211"/>
                      </a:lnTo>
                      <a:lnTo>
                        <a:pt x="329083" y="204040"/>
                      </a:lnTo>
                      <a:lnTo>
                        <a:pt x="443392" y="171113"/>
                      </a:lnTo>
                      <a:lnTo>
                        <a:pt x="441681" y="130717"/>
                      </a:lnTo>
                      <a:lnTo>
                        <a:pt x="526120" y="123372"/>
                      </a:lnTo>
                      <a:lnTo>
                        <a:pt x="571923" y="61319"/>
                      </a:lnTo>
                      <a:lnTo>
                        <a:pt x="697353" y="39781"/>
                      </a:lnTo>
                      <a:lnTo>
                        <a:pt x="712015" y="0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6" name="フリーフォーム: 図形 705">
                  <a:extLst>
                    <a:ext uri="{FF2B5EF4-FFF2-40B4-BE49-F238E27FC236}">
                      <a16:creationId xmlns:a16="http://schemas.microsoft.com/office/drawing/2014/main" id="{26CAA9C7-F92E-4605-BDC5-CFC095E500EF}"/>
                    </a:ext>
                  </a:extLst>
                </p:cNvPr>
                <p:cNvSpPr/>
                <p:nvPr/>
              </p:nvSpPr>
              <p:spPr>
                <a:xfrm>
                  <a:off x="2601882" y="6455832"/>
                  <a:ext cx="750636" cy="360510"/>
                </a:xfrm>
                <a:custGeom>
                  <a:avLst/>
                  <a:gdLst>
                    <a:gd name="connsiteX0" fmla="*/ 155510 w 750636"/>
                    <a:gd name="connsiteY0" fmla="*/ 0 h 360510"/>
                    <a:gd name="connsiteX1" fmla="*/ 215084 w 750636"/>
                    <a:gd name="connsiteY1" fmla="*/ 28480 h 360510"/>
                    <a:gd name="connsiteX2" fmla="*/ 283772 w 750636"/>
                    <a:gd name="connsiteY2" fmla="*/ 6363 h 360510"/>
                    <a:gd name="connsiteX3" fmla="*/ 404039 w 750636"/>
                    <a:gd name="connsiteY3" fmla="*/ 32706 h 360510"/>
                    <a:gd name="connsiteX4" fmla="*/ 527393 w 750636"/>
                    <a:gd name="connsiteY4" fmla="*/ 5687 h 360510"/>
                    <a:gd name="connsiteX5" fmla="*/ 597872 w 750636"/>
                    <a:gd name="connsiteY5" fmla="*/ 28263 h 360510"/>
                    <a:gd name="connsiteX6" fmla="*/ 655887 w 750636"/>
                    <a:gd name="connsiteY6" fmla="*/ 386 h 360510"/>
                    <a:gd name="connsiteX7" fmla="*/ 728835 w 750636"/>
                    <a:gd name="connsiteY7" fmla="*/ 8873 h 360510"/>
                    <a:gd name="connsiteX8" fmla="*/ 750636 w 750636"/>
                    <a:gd name="connsiteY8" fmla="*/ 339214 h 360510"/>
                    <a:gd name="connsiteX9" fmla="*/ 655887 w 750636"/>
                    <a:gd name="connsiteY9" fmla="*/ 328190 h 360510"/>
                    <a:gd name="connsiteX10" fmla="*/ 597872 w 750636"/>
                    <a:gd name="connsiteY10" fmla="*/ 356067 h 360510"/>
                    <a:gd name="connsiteX11" fmla="*/ 527393 w 750636"/>
                    <a:gd name="connsiteY11" fmla="*/ 333491 h 360510"/>
                    <a:gd name="connsiteX12" fmla="*/ 404039 w 750636"/>
                    <a:gd name="connsiteY12" fmla="*/ 360510 h 360510"/>
                    <a:gd name="connsiteX13" fmla="*/ 283772 w 750636"/>
                    <a:gd name="connsiteY13" fmla="*/ 334167 h 360510"/>
                    <a:gd name="connsiteX14" fmla="*/ 215084 w 750636"/>
                    <a:gd name="connsiteY14" fmla="*/ 356284 h 360510"/>
                    <a:gd name="connsiteX15" fmla="*/ 155510 w 750636"/>
                    <a:gd name="connsiteY15" fmla="*/ 327804 h 360510"/>
                    <a:gd name="connsiteX16" fmla="*/ 23093 w 750636"/>
                    <a:gd name="connsiteY16" fmla="*/ 343210 h 360510"/>
                    <a:gd name="connsiteX17" fmla="*/ 0 w 750636"/>
                    <a:gd name="connsiteY17" fmla="*/ 335284 h 360510"/>
                    <a:gd name="connsiteX18" fmla="*/ 21154 w 750636"/>
                    <a:gd name="connsiteY18" fmla="*/ 14741 h 360510"/>
                    <a:gd name="connsiteX19" fmla="*/ 23093 w 750636"/>
                    <a:gd name="connsiteY19" fmla="*/ 15406 h 3605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50636" h="360510">
                      <a:moveTo>
                        <a:pt x="155510" y="0"/>
                      </a:moveTo>
                      <a:lnTo>
                        <a:pt x="215084" y="28480"/>
                      </a:lnTo>
                      <a:lnTo>
                        <a:pt x="283772" y="6363"/>
                      </a:lnTo>
                      <a:lnTo>
                        <a:pt x="404039" y="32706"/>
                      </a:lnTo>
                      <a:lnTo>
                        <a:pt x="527393" y="5687"/>
                      </a:lnTo>
                      <a:lnTo>
                        <a:pt x="597872" y="28263"/>
                      </a:lnTo>
                      <a:lnTo>
                        <a:pt x="655887" y="386"/>
                      </a:lnTo>
                      <a:lnTo>
                        <a:pt x="728835" y="8873"/>
                      </a:lnTo>
                      <a:lnTo>
                        <a:pt x="750636" y="339214"/>
                      </a:lnTo>
                      <a:lnTo>
                        <a:pt x="655887" y="328190"/>
                      </a:lnTo>
                      <a:lnTo>
                        <a:pt x="597872" y="356067"/>
                      </a:lnTo>
                      <a:lnTo>
                        <a:pt x="527393" y="333491"/>
                      </a:lnTo>
                      <a:lnTo>
                        <a:pt x="404039" y="360510"/>
                      </a:lnTo>
                      <a:lnTo>
                        <a:pt x="283772" y="334167"/>
                      </a:lnTo>
                      <a:lnTo>
                        <a:pt x="215084" y="356284"/>
                      </a:lnTo>
                      <a:lnTo>
                        <a:pt x="155510" y="327804"/>
                      </a:lnTo>
                      <a:lnTo>
                        <a:pt x="23093" y="343210"/>
                      </a:lnTo>
                      <a:lnTo>
                        <a:pt x="0" y="335284"/>
                      </a:lnTo>
                      <a:lnTo>
                        <a:pt x="21154" y="14741"/>
                      </a:lnTo>
                      <a:lnTo>
                        <a:pt x="23093" y="15406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50000"/>
                    </a:srgbClr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7" name="フリーフォーム: 図形 706">
                  <a:extLst>
                    <a:ext uri="{FF2B5EF4-FFF2-40B4-BE49-F238E27FC236}">
                      <a16:creationId xmlns:a16="http://schemas.microsoft.com/office/drawing/2014/main" id="{E819B12B-D3AD-4D37-8B69-B944EEA9ABA9}"/>
                    </a:ext>
                  </a:extLst>
                </p:cNvPr>
                <p:cNvSpPr/>
                <p:nvPr/>
              </p:nvSpPr>
              <p:spPr>
                <a:xfrm>
                  <a:off x="1309677" y="6110938"/>
                  <a:ext cx="575538" cy="547546"/>
                </a:xfrm>
                <a:custGeom>
                  <a:avLst/>
                  <a:gdLst>
                    <a:gd name="connsiteX0" fmla="*/ 80815 w 575538"/>
                    <a:gd name="connsiteY0" fmla="*/ 0 h 547546"/>
                    <a:gd name="connsiteX1" fmla="*/ 92620 w 575538"/>
                    <a:gd name="connsiteY1" fmla="*/ 2730 h 547546"/>
                    <a:gd name="connsiteX2" fmla="*/ 90791 w 575538"/>
                    <a:gd name="connsiteY2" fmla="*/ 42298 h 547546"/>
                    <a:gd name="connsiteX3" fmla="*/ 189024 w 575538"/>
                    <a:gd name="connsiteY3" fmla="*/ 49061 h 547546"/>
                    <a:gd name="connsiteX4" fmla="*/ 242210 w 575538"/>
                    <a:gd name="connsiteY4" fmla="*/ 106911 h 547546"/>
                    <a:gd name="connsiteX5" fmla="*/ 395444 w 575538"/>
                    <a:gd name="connsiteY5" fmla="*/ 128036 h 547546"/>
                    <a:gd name="connsiteX6" fmla="*/ 413580 w 575538"/>
                    <a:gd name="connsiteY6" fmla="*/ 166981 h 547546"/>
                    <a:gd name="connsiteX7" fmla="*/ 513332 w 575538"/>
                    <a:gd name="connsiteY7" fmla="*/ 166192 h 547546"/>
                    <a:gd name="connsiteX8" fmla="*/ 575538 w 575538"/>
                    <a:gd name="connsiteY8" fmla="*/ 206527 h 547546"/>
                    <a:gd name="connsiteX9" fmla="*/ 511514 w 575538"/>
                    <a:gd name="connsiteY9" fmla="*/ 547546 h 547546"/>
                    <a:gd name="connsiteX10" fmla="*/ 499260 w 575538"/>
                    <a:gd name="connsiteY10" fmla="*/ 546717 h 547546"/>
                    <a:gd name="connsiteX11" fmla="*/ 430993 w 575538"/>
                    <a:gd name="connsiteY11" fmla="*/ 493996 h 547546"/>
                    <a:gd name="connsiteX12" fmla="*/ 347241 w 575538"/>
                    <a:gd name="connsiteY12" fmla="*/ 494785 h 547546"/>
                    <a:gd name="connsiteX13" fmla="*/ 332014 w 575538"/>
                    <a:gd name="connsiteY13" fmla="*/ 455840 h 547546"/>
                    <a:gd name="connsiteX14" fmla="*/ 203359 w 575538"/>
                    <a:gd name="connsiteY14" fmla="*/ 434715 h 547546"/>
                    <a:gd name="connsiteX15" fmla="*/ 158704 w 575538"/>
                    <a:gd name="connsiteY15" fmla="*/ 376865 h 547546"/>
                    <a:gd name="connsiteX16" fmla="*/ 76228 w 575538"/>
                    <a:gd name="connsiteY16" fmla="*/ 370102 h 547546"/>
                    <a:gd name="connsiteX17" fmla="*/ 77764 w 575538"/>
                    <a:gd name="connsiteY17" fmla="*/ 330534 h 547546"/>
                    <a:gd name="connsiteX18" fmla="*/ 0 w 575538"/>
                    <a:gd name="connsiteY18" fmla="*/ 309115 h 547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575538" h="547546">
                      <a:moveTo>
                        <a:pt x="80815" y="0"/>
                      </a:moveTo>
                      <a:lnTo>
                        <a:pt x="92620" y="2730"/>
                      </a:lnTo>
                      <a:lnTo>
                        <a:pt x="90791" y="42298"/>
                      </a:lnTo>
                      <a:lnTo>
                        <a:pt x="189024" y="49061"/>
                      </a:lnTo>
                      <a:lnTo>
                        <a:pt x="242210" y="106911"/>
                      </a:lnTo>
                      <a:lnTo>
                        <a:pt x="395444" y="128036"/>
                      </a:lnTo>
                      <a:lnTo>
                        <a:pt x="413580" y="166981"/>
                      </a:lnTo>
                      <a:lnTo>
                        <a:pt x="513332" y="166192"/>
                      </a:lnTo>
                      <a:lnTo>
                        <a:pt x="575538" y="206527"/>
                      </a:lnTo>
                      <a:lnTo>
                        <a:pt x="511514" y="547546"/>
                      </a:lnTo>
                      <a:lnTo>
                        <a:pt x="499260" y="546717"/>
                      </a:lnTo>
                      <a:lnTo>
                        <a:pt x="430993" y="493996"/>
                      </a:lnTo>
                      <a:lnTo>
                        <a:pt x="347241" y="494785"/>
                      </a:lnTo>
                      <a:lnTo>
                        <a:pt x="332014" y="455840"/>
                      </a:lnTo>
                      <a:lnTo>
                        <a:pt x="203359" y="434715"/>
                      </a:lnTo>
                      <a:lnTo>
                        <a:pt x="158704" y="376865"/>
                      </a:lnTo>
                      <a:lnTo>
                        <a:pt x="76228" y="370102"/>
                      </a:lnTo>
                      <a:lnTo>
                        <a:pt x="77764" y="330534"/>
                      </a:lnTo>
                      <a:lnTo>
                        <a:pt x="0" y="309115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50000"/>
                    </a:srgbClr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8" name="フリーフォーム: 図形 707">
                  <a:extLst>
                    <a:ext uri="{FF2B5EF4-FFF2-40B4-BE49-F238E27FC236}">
                      <a16:creationId xmlns:a16="http://schemas.microsoft.com/office/drawing/2014/main" id="{6B94E8F7-08E2-4FBA-A6B5-4A0D7B24E5D5}"/>
                    </a:ext>
                  </a:extLst>
                </p:cNvPr>
                <p:cNvSpPr/>
                <p:nvPr/>
              </p:nvSpPr>
              <p:spPr>
                <a:xfrm>
                  <a:off x="4089555" y="6111693"/>
                  <a:ext cx="630313" cy="550826"/>
                </a:xfrm>
                <a:custGeom>
                  <a:avLst/>
                  <a:gdLst>
                    <a:gd name="connsiteX0" fmla="*/ 549648 w 630313"/>
                    <a:gd name="connsiteY0" fmla="*/ 0 h 550826"/>
                    <a:gd name="connsiteX1" fmla="*/ 630313 w 630313"/>
                    <a:gd name="connsiteY1" fmla="*/ 308539 h 550826"/>
                    <a:gd name="connsiteX2" fmla="*/ 555486 w 630313"/>
                    <a:gd name="connsiteY2" fmla="*/ 329149 h 550826"/>
                    <a:gd name="connsiteX3" fmla="*/ 557197 w 630313"/>
                    <a:gd name="connsiteY3" fmla="*/ 367778 h 550826"/>
                    <a:gd name="connsiteX4" fmla="*/ 472757 w 630313"/>
                    <a:gd name="connsiteY4" fmla="*/ 374801 h 550826"/>
                    <a:gd name="connsiteX5" fmla="*/ 426953 w 630313"/>
                    <a:gd name="connsiteY5" fmla="*/ 434139 h 550826"/>
                    <a:gd name="connsiteX6" fmla="*/ 301525 w 630313"/>
                    <a:gd name="connsiteY6" fmla="*/ 454735 h 550826"/>
                    <a:gd name="connsiteX7" fmla="*/ 286863 w 630313"/>
                    <a:gd name="connsiteY7" fmla="*/ 492774 h 550826"/>
                    <a:gd name="connsiteX8" fmla="*/ 201072 w 630313"/>
                    <a:gd name="connsiteY8" fmla="*/ 492065 h 550826"/>
                    <a:gd name="connsiteX9" fmla="*/ 131053 w 630313"/>
                    <a:gd name="connsiteY9" fmla="*/ 546141 h 550826"/>
                    <a:gd name="connsiteX10" fmla="*/ 61821 w 630313"/>
                    <a:gd name="connsiteY10" fmla="*/ 550826 h 550826"/>
                    <a:gd name="connsiteX11" fmla="*/ 0 w 630313"/>
                    <a:gd name="connsiteY11" fmla="*/ 221537 h 550826"/>
                    <a:gd name="connsiteX12" fmla="*/ 54537 w 630313"/>
                    <a:gd name="connsiteY12" fmla="*/ 218337 h 550826"/>
                    <a:gd name="connsiteX13" fmla="*/ 135287 w 630313"/>
                    <a:gd name="connsiteY13" fmla="*/ 164261 h 550826"/>
                    <a:gd name="connsiteX14" fmla="*/ 234227 w 630313"/>
                    <a:gd name="connsiteY14" fmla="*/ 164970 h 550826"/>
                    <a:gd name="connsiteX15" fmla="*/ 251136 w 630313"/>
                    <a:gd name="connsiteY15" fmla="*/ 126931 h 550826"/>
                    <a:gd name="connsiteX16" fmla="*/ 395787 w 630313"/>
                    <a:gd name="connsiteY16" fmla="*/ 106335 h 550826"/>
                    <a:gd name="connsiteX17" fmla="*/ 448610 w 630313"/>
                    <a:gd name="connsiteY17" fmla="*/ 46997 h 550826"/>
                    <a:gd name="connsiteX18" fmla="*/ 545992 w 630313"/>
                    <a:gd name="connsiteY18" fmla="*/ 39974 h 550826"/>
                    <a:gd name="connsiteX19" fmla="*/ 544018 w 630313"/>
                    <a:gd name="connsiteY19" fmla="*/ 1345 h 550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630313" h="550826">
                      <a:moveTo>
                        <a:pt x="549648" y="0"/>
                      </a:moveTo>
                      <a:lnTo>
                        <a:pt x="630313" y="308539"/>
                      </a:lnTo>
                      <a:lnTo>
                        <a:pt x="555486" y="329149"/>
                      </a:lnTo>
                      <a:lnTo>
                        <a:pt x="557197" y="367778"/>
                      </a:lnTo>
                      <a:lnTo>
                        <a:pt x="472757" y="374801"/>
                      </a:lnTo>
                      <a:lnTo>
                        <a:pt x="426953" y="434139"/>
                      </a:lnTo>
                      <a:lnTo>
                        <a:pt x="301525" y="454735"/>
                      </a:lnTo>
                      <a:lnTo>
                        <a:pt x="286863" y="492774"/>
                      </a:lnTo>
                      <a:lnTo>
                        <a:pt x="201072" y="492065"/>
                      </a:lnTo>
                      <a:lnTo>
                        <a:pt x="131053" y="546141"/>
                      </a:lnTo>
                      <a:lnTo>
                        <a:pt x="61821" y="550826"/>
                      </a:lnTo>
                      <a:lnTo>
                        <a:pt x="0" y="221537"/>
                      </a:lnTo>
                      <a:lnTo>
                        <a:pt x="54537" y="218337"/>
                      </a:lnTo>
                      <a:lnTo>
                        <a:pt x="135287" y="164261"/>
                      </a:lnTo>
                      <a:lnTo>
                        <a:pt x="234227" y="164970"/>
                      </a:lnTo>
                      <a:lnTo>
                        <a:pt x="251136" y="126931"/>
                      </a:lnTo>
                      <a:lnTo>
                        <a:pt x="395787" y="106335"/>
                      </a:lnTo>
                      <a:lnTo>
                        <a:pt x="448610" y="46997"/>
                      </a:lnTo>
                      <a:lnTo>
                        <a:pt x="545992" y="39974"/>
                      </a:lnTo>
                      <a:lnTo>
                        <a:pt x="544018" y="1345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50000"/>
                    </a:srgbClr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9" name="フリーフォーム: 図形 708">
                  <a:extLst>
                    <a:ext uri="{FF2B5EF4-FFF2-40B4-BE49-F238E27FC236}">
                      <a16:creationId xmlns:a16="http://schemas.microsoft.com/office/drawing/2014/main" id="{102AD3D8-CCC8-433B-8395-35898C2943DC}"/>
                    </a:ext>
                  </a:extLst>
                </p:cNvPr>
                <p:cNvSpPr/>
                <p:nvPr/>
              </p:nvSpPr>
              <p:spPr>
                <a:xfrm>
                  <a:off x="3391904" y="6344499"/>
                  <a:ext cx="690460" cy="453753"/>
                </a:xfrm>
                <a:custGeom>
                  <a:avLst/>
                  <a:gdLst>
                    <a:gd name="connsiteX0" fmla="*/ 629639 w 690460"/>
                    <a:gd name="connsiteY0" fmla="*/ 0 h 453753"/>
                    <a:gd name="connsiteX1" fmla="*/ 690460 w 690460"/>
                    <a:gd name="connsiteY1" fmla="*/ 323960 h 453753"/>
                    <a:gd name="connsiteX2" fmla="*/ 627958 w 690460"/>
                    <a:gd name="connsiteY2" fmla="*/ 328190 h 453753"/>
                    <a:gd name="connsiteX3" fmla="*/ 597490 w 690460"/>
                    <a:gd name="connsiteY3" fmla="*/ 364179 h 453753"/>
                    <a:gd name="connsiteX4" fmla="*/ 513654 w 690460"/>
                    <a:gd name="connsiteY4" fmla="*/ 355764 h 453753"/>
                    <a:gd name="connsiteX5" fmla="*/ 422096 w 690460"/>
                    <a:gd name="connsiteY5" fmla="*/ 402499 h 453753"/>
                    <a:gd name="connsiteX6" fmla="*/ 289129 w 690460"/>
                    <a:gd name="connsiteY6" fmla="*/ 399390 h 453753"/>
                    <a:gd name="connsiteX7" fmla="*/ 244017 w 690460"/>
                    <a:gd name="connsiteY7" fmla="*/ 431945 h 453753"/>
                    <a:gd name="connsiteX8" fmla="*/ 165353 w 690460"/>
                    <a:gd name="connsiteY8" fmla="*/ 416150 h 453753"/>
                    <a:gd name="connsiteX9" fmla="*/ 55796 w 690460"/>
                    <a:gd name="connsiteY9" fmla="*/ 453753 h 453753"/>
                    <a:gd name="connsiteX10" fmla="*/ 21447 w 690460"/>
                    <a:gd name="connsiteY10" fmla="*/ 449757 h 453753"/>
                    <a:gd name="connsiteX11" fmla="*/ 0 w 690460"/>
                    <a:gd name="connsiteY11" fmla="*/ 124767 h 453753"/>
                    <a:gd name="connsiteX12" fmla="*/ 10877 w 690460"/>
                    <a:gd name="connsiteY12" fmla="*/ 125949 h 453753"/>
                    <a:gd name="connsiteX13" fmla="*/ 128188 w 690460"/>
                    <a:gd name="connsiteY13" fmla="*/ 88346 h 453753"/>
                    <a:gd name="connsiteX14" fmla="*/ 212420 w 690460"/>
                    <a:gd name="connsiteY14" fmla="*/ 104141 h 453753"/>
                    <a:gd name="connsiteX15" fmla="*/ 260725 w 690460"/>
                    <a:gd name="connsiteY15" fmla="*/ 71586 h 453753"/>
                    <a:gd name="connsiteX16" fmla="*/ 403103 w 690460"/>
                    <a:gd name="connsiteY16" fmla="*/ 74695 h 453753"/>
                    <a:gd name="connsiteX17" fmla="*/ 501141 w 690460"/>
                    <a:gd name="connsiteY17" fmla="*/ 27960 h 453753"/>
                    <a:gd name="connsiteX18" fmla="*/ 590910 w 690460"/>
                    <a:gd name="connsiteY18" fmla="*/ 36375 h 453753"/>
                    <a:gd name="connsiteX19" fmla="*/ 623535 w 690460"/>
                    <a:gd name="connsiteY19" fmla="*/ 386 h 453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690460" h="453753">
                      <a:moveTo>
                        <a:pt x="629639" y="0"/>
                      </a:moveTo>
                      <a:lnTo>
                        <a:pt x="690460" y="323960"/>
                      </a:lnTo>
                      <a:lnTo>
                        <a:pt x="627958" y="328190"/>
                      </a:lnTo>
                      <a:lnTo>
                        <a:pt x="597490" y="364179"/>
                      </a:lnTo>
                      <a:lnTo>
                        <a:pt x="513654" y="355764"/>
                      </a:lnTo>
                      <a:lnTo>
                        <a:pt x="422096" y="402499"/>
                      </a:lnTo>
                      <a:lnTo>
                        <a:pt x="289129" y="399390"/>
                      </a:lnTo>
                      <a:lnTo>
                        <a:pt x="244017" y="431945"/>
                      </a:lnTo>
                      <a:lnTo>
                        <a:pt x="165353" y="416150"/>
                      </a:lnTo>
                      <a:lnTo>
                        <a:pt x="55796" y="453753"/>
                      </a:lnTo>
                      <a:lnTo>
                        <a:pt x="21447" y="449757"/>
                      </a:lnTo>
                      <a:lnTo>
                        <a:pt x="0" y="124767"/>
                      </a:lnTo>
                      <a:lnTo>
                        <a:pt x="10877" y="125949"/>
                      </a:lnTo>
                      <a:lnTo>
                        <a:pt x="128188" y="88346"/>
                      </a:lnTo>
                      <a:lnTo>
                        <a:pt x="212420" y="104141"/>
                      </a:lnTo>
                      <a:lnTo>
                        <a:pt x="260725" y="71586"/>
                      </a:lnTo>
                      <a:lnTo>
                        <a:pt x="403103" y="74695"/>
                      </a:lnTo>
                      <a:lnTo>
                        <a:pt x="501141" y="27960"/>
                      </a:lnTo>
                      <a:lnTo>
                        <a:pt x="590910" y="36375"/>
                      </a:lnTo>
                      <a:lnTo>
                        <a:pt x="623535" y="386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50000"/>
                    </a:srgbClr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0" name="フリーフォーム: 図形 709">
                  <a:extLst>
                    <a:ext uri="{FF2B5EF4-FFF2-40B4-BE49-F238E27FC236}">
                      <a16:creationId xmlns:a16="http://schemas.microsoft.com/office/drawing/2014/main" id="{F14E459A-13AB-4DEC-B0F9-AA10323C4AD8}"/>
                    </a:ext>
                  </a:extLst>
                </p:cNvPr>
                <p:cNvSpPr/>
                <p:nvPr/>
              </p:nvSpPr>
              <p:spPr>
                <a:xfrm>
                  <a:off x="1872951" y="6340181"/>
                  <a:ext cx="691079" cy="449780"/>
                </a:xfrm>
                <a:custGeom>
                  <a:avLst/>
                  <a:gdLst>
                    <a:gd name="connsiteX0" fmla="*/ 60839 w 691079"/>
                    <a:gd name="connsiteY0" fmla="*/ 0 h 449780"/>
                    <a:gd name="connsiteX1" fmla="*/ 135002 w 691079"/>
                    <a:gd name="connsiteY1" fmla="*/ 4568 h 449780"/>
                    <a:gd name="connsiteX2" fmla="*/ 169520 w 691079"/>
                    <a:gd name="connsiteY2" fmla="*/ 41393 h 449780"/>
                    <a:gd name="connsiteX3" fmla="*/ 259403 w 691079"/>
                    <a:gd name="connsiteY3" fmla="*/ 33085 h 449780"/>
                    <a:gd name="connsiteX4" fmla="*/ 357487 w 691079"/>
                    <a:gd name="connsiteY4" fmla="*/ 78648 h 449780"/>
                    <a:gd name="connsiteX5" fmla="*/ 507342 w 691079"/>
                    <a:gd name="connsiteY5" fmla="*/ 75459 h 449780"/>
                    <a:gd name="connsiteX6" fmla="*/ 558306 w 691079"/>
                    <a:gd name="connsiteY6" fmla="*/ 108755 h 449780"/>
                    <a:gd name="connsiteX7" fmla="*/ 642611 w 691079"/>
                    <a:gd name="connsiteY7" fmla="*/ 93240 h 449780"/>
                    <a:gd name="connsiteX8" fmla="*/ 691079 w 691079"/>
                    <a:gd name="connsiteY8" fmla="*/ 108380 h 449780"/>
                    <a:gd name="connsiteX9" fmla="*/ 668548 w 691079"/>
                    <a:gd name="connsiteY9" fmla="*/ 449780 h 449780"/>
                    <a:gd name="connsiteX10" fmla="*/ 584828 w 691079"/>
                    <a:gd name="connsiteY10" fmla="*/ 421044 h 449780"/>
                    <a:gd name="connsiteX11" fmla="*/ 508104 w 691079"/>
                    <a:gd name="connsiteY11" fmla="*/ 436559 h 449780"/>
                    <a:gd name="connsiteX12" fmla="*/ 461722 w 691079"/>
                    <a:gd name="connsiteY12" fmla="*/ 403263 h 449780"/>
                    <a:gd name="connsiteX13" fmla="*/ 325342 w 691079"/>
                    <a:gd name="connsiteY13" fmla="*/ 406452 h 449780"/>
                    <a:gd name="connsiteX14" fmla="*/ 236078 w 691079"/>
                    <a:gd name="connsiteY14" fmla="*/ 360889 h 449780"/>
                    <a:gd name="connsiteX15" fmla="*/ 154277 w 691079"/>
                    <a:gd name="connsiteY15" fmla="*/ 369197 h 449780"/>
                    <a:gd name="connsiteX16" fmla="*/ 122863 w 691079"/>
                    <a:gd name="connsiteY16" fmla="*/ 332372 h 449780"/>
                    <a:gd name="connsiteX17" fmla="*/ 0 w 691079"/>
                    <a:gd name="connsiteY17" fmla="*/ 324057 h 449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91079" h="449780">
                      <a:moveTo>
                        <a:pt x="60839" y="0"/>
                      </a:moveTo>
                      <a:lnTo>
                        <a:pt x="135002" y="4568"/>
                      </a:lnTo>
                      <a:lnTo>
                        <a:pt x="169520" y="41393"/>
                      </a:lnTo>
                      <a:lnTo>
                        <a:pt x="259403" y="33085"/>
                      </a:lnTo>
                      <a:lnTo>
                        <a:pt x="357487" y="78648"/>
                      </a:lnTo>
                      <a:lnTo>
                        <a:pt x="507342" y="75459"/>
                      </a:lnTo>
                      <a:lnTo>
                        <a:pt x="558306" y="108755"/>
                      </a:lnTo>
                      <a:lnTo>
                        <a:pt x="642611" y="93240"/>
                      </a:lnTo>
                      <a:lnTo>
                        <a:pt x="691079" y="108380"/>
                      </a:lnTo>
                      <a:lnTo>
                        <a:pt x="668548" y="449780"/>
                      </a:lnTo>
                      <a:lnTo>
                        <a:pt x="584828" y="421044"/>
                      </a:lnTo>
                      <a:lnTo>
                        <a:pt x="508104" y="436559"/>
                      </a:lnTo>
                      <a:lnTo>
                        <a:pt x="461722" y="403263"/>
                      </a:lnTo>
                      <a:lnTo>
                        <a:pt x="325342" y="406452"/>
                      </a:lnTo>
                      <a:lnTo>
                        <a:pt x="236078" y="360889"/>
                      </a:lnTo>
                      <a:lnTo>
                        <a:pt x="154277" y="369197"/>
                      </a:lnTo>
                      <a:lnTo>
                        <a:pt x="122863" y="332372"/>
                      </a:lnTo>
                      <a:lnTo>
                        <a:pt x="0" y="324057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50000"/>
                    </a:srgbClr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1" name="フリーフォーム: 図形 710">
                  <a:extLst>
                    <a:ext uri="{FF2B5EF4-FFF2-40B4-BE49-F238E27FC236}">
                      <a16:creationId xmlns:a16="http://schemas.microsoft.com/office/drawing/2014/main" id="{76B49576-8A85-46D2-82DB-208D1E1FC797}"/>
                    </a:ext>
                  </a:extLst>
                </p:cNvPr>
                <p:cNvSpPr/>
                <p:nvPr/>
              </p:nvSpPr>
              <p:spPr>
                <a:xfrm>
                  <a:off x="4727715" y="5681185"/>
                  <a:ext cx="455158" cy="727956"/>
                </a:xfrm>
                <a:custGeom>
                  <a:avLst/>
                  <a:gdLst>
                    <a:gd name="connsiteX0" fmla="*/ 449990 w 455158"/>
                    <a:gd name="connsiteY0" fmla="*/ 70044 h 727956"/>
                    <a:gd name="connsiteX1" fmla="*/ 455158 w 455158"/>
                    <a:gd name="connsiteY1" fmla="*/ 75063 h 727956"/>
                    <a:gd name="connsiteX2" fmla="*/ 442694 w 455158"/>
                    <a:gd name="connsiteY2" fmla="*/ 87167 h 727956"/>
                    <a:gd name="connsiteX3" fmla="*/ 445994 w 455158"/>
                    <a:gd name="connsiteY3" fmla="*/ 89348 h 727956"/>
                    <a:gd name="connsiteX4" fmla="*/ 435760 w 455158"/>
                    <a:gd name="connsiteY4" fmla="*/ 93901 h 727956"/>
                    <a:gd name="connsiteX5" fmla="*/ 417643 w 455158"/>
                    <a:gd name="connsiteY5" fmla="*/ 111495 h 727956"/>
                    <a:gd name="connsiteX6" fmla="*/ 424257 w 455158"/>
                    <a:gd name="connsiteY6" fmla="*/ 117919 h 727956"/>
                    <a:gd name="connsiteX7" fmla="*/ 445523 w 455158"/>
                    <a:gd name="connsiteY7" fmla="*/ 127333 h 727956"/>
                    <a:gd name="connsiteX8" fmla="*/ 438651 w 455158"/>
                    <a:gd name="connsiteY8" fmla="*/ 131897 h 727956"/>
                    <a:gd name="connsiteX9" fmla="*/ 455158 w 455158"/>
                    <a:gd name="connsiteY9" fmla="*/ 147928 h 727956"/>
                    <a:gd name="connsiteX10" fmla="*/ 442694 w 455158"/>
                    <a:gd name="connsiteY10" fmla="*/ 160033 h 727956"/>
                    <a:gd name="connsiteX11" fmla="*/ 445994 w 455158"/>
                    <a:gd name="connsiteY11" fmla="*/ 162213 h 727956"/>
                    <a:gd name="connsiteX12" fmla="*/ 435760 w 455158"/>
                    <a:gd name="connsiteY12" fmla="*/ 166766 h 727956"/>
                    <a:gd name="connsiteX13" fmla="*/ 419734 w 455158"/>
                    <a:gd name="connsiteY13" fmla="*/ 182330 h 727956"/>
                    <a:gd name="connsiteX14" fmla="*/ 455158 w 455158"/>
                    <a:gd name="connsiteY14" fmla="*/ 216733 h 727956"/>
                    <a:gd name="connsiteX15" fmla="*/ 440206 w 455158"/>
                    <a:gd name="connsiteY15" fmla="*/ 231253 h 727956"/>
                    <a:gd name="connsiteX16" fmla="*/ 445994 w 455158"/>
                    <a:gd name="connsiteY16" fmla="*/ 235078 h 727956"/>
                    <a:gd name="connsiteX17" fmla="*/ 428042 w 455158"/>
                    <a:gd name="connsiteY17" fmla="*/ 243066 h 727956"/>
                    <a:gd name="connsiteX18" fmla="*/ 398040 w 455158"/>
                    <a:gd name="connsiteY18" fmla="*/ 272202 h 727956"/>
                    <a:gd name="connsiteX19" fmla="*/ 445994 w 455158"/>
                    <a:gd name="connsiteY19" fmla="*/ 303882 h 727956"/>
                    <a:gd name="connsiteX20" fmla="*/ 414510 w 455158"/>
                    <a:gd name="connsiteY20" fmla="*/ 317892 h 727956"/>
                    <a:gd name="connsiteX21" fmla="*/ 417647 w 455158"/>
                    <a:gd name="connsiteY21" fmla="*/ 323627 h 727956"/>
                    <a:gd name="connsiteX22" fmla="*/ 389543 w 455158"/>
                    <a:gd name="connsiteY22" fmla="*/ 341046 h 727956"/>
                    <a:gd name="connsiteX23" fmla="*/ 417647 w 455158"/>
                    <a:gd name="connsiteY23" fmla="*/ 392431 h 727956"/>
                    <a:gd name="connsiteX24" fmla="*/ 338158 w 455158"/>
                    <a:gd name="connsiteY24" fmla="*/ 441697 h 727956"/>
                    <a:gd name="connsiteX25" fmla="*/ 371797 w 455158"/>
                    <a:gd name="connsiteY25" fmla="*/ 477083 h 727956"/>
                    <a:gd name="connsiteX26" fmla="*/ 299606 w 455158"/>
                    <a:gd name="connsiteY26" fmla="*/ 498475 h 727956"/>
                    <a:gd name="connsiteX27" fmla="*/ 306520 w 455158"/>
                    <a:gd name="connsiteY27" fmla="*/ 561375 h 727956"/>
                    <a:gd name="connsiteX28" fmla="*/ 207731 w 455158"/>
                    <a:gd name="connsiteY28" fmla="*/ 602546 h 727956"/>
                    <a:gd name="connsiteX29" fmla="*/ 225745 w 455158"/>
                    <a:gd name="connsiteY29" fmla="*/ 640273 h 727956"/>
                    <a:gd name="connsiteX30" fmla="*/ 145900 w 455158"/>
                    <a:gd name="connsiteY30" fmla="*/ 654763 h 727956"/>
                    <a:gd name="connsiteX31" fmla="*/ 126075 w 455158"/>
                    <a:gd name="connsiteY31" fmla="*/ 717081 h 727956"/>
                    <a:gd name="connsiteX32" fmla="*/ 86595 w 455158"/>
                    <a:gd name="connsiteY32" fmla="*/ 727956 h 727956"/>
                    <a:gd name="connsiteX33" fmla="*/ 0 w 455158"/>
                    <a:gd name="connsiteY33" fmla="*/ 396736 h 727956"/>
                    <a:gd name="connsiteX34" fmla="*/ 39319 w 455158"/>
                    <a:gd name="connsiteY34" fmla="*/ 389277 h 727956"/>
                    <a:gd name="connsiteX35" fmla="*/ 68105 w 455158"/>
                    <a:gd name="connsiteY35" fmla="*/ 326959 h 727956"/>
                    <a:gd name="connsiteX36" fmla="*/ 184039 w 455158"/>
                    <a:gd name="connsiteY36" fmla="*/ 312469 h 727956"/>
                    <a:gd name="connsiteX37" fmla="*/ 157883 w 455158"/>
                    <a:gd name="connsiteY37" fmla="*/ 274742 h 727956"/>
                    <a:gd name="connsiteX38" fmla="*/ 301324 w 455158"/>
                    <a:gd name="connsiteY38" fmla="*/ 233571 h 727956"/>
                    <a:gd name="connsiteX39" fmla="*/ 291285 w 455158"/>
                    <a:gd name="connsiteY39" fmla="*/ 170671 h 727956"/>
                    <a:gd name="connsiteX40" fmla="*/ 396106 w 455158"/>
                    <a:gd name="connsiteY40" fmla="*/ 149279 h 727956"/>
                    <a:gd name="connsiteX41" fmla="*/ 347262 w 455158"/>
                    <a:gd name="connsiteY41" fmla="*/ 113893 h 727956"/>
                    <a:gd name="connsiteX42" fmla="*/ 452895 w 455158"/>
                    <a:gd name="connsiteY42" fmla="*/ 0 h 727956"/>
                    <a:gd name="connsiteX43" fmla="*/ 455158 w 455158"/>
                    <a:gd name="connsiteY43" fmla="*/ 2198 h 727956"/>
                    <a:gd name="connsiteX44" fmla="*/ 431414 w 455158"/>
                    <a:gd name="connsiteY44" fmla="*/ 25257 h 727956"/>
                    <a:gd name="connsiteX45" fmla="*/ 421873 w 455158"/>
                    <a:gd name="connsiteY45" fmla="*/ 13242 h 727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455158" h="727956">
                      <a:moveTo>
                        <a:pt x="449990" y="70044"/>
                      </a:moveTo>
                      <a:lnTo>
                        <a:pt x="455158" y="75063"/>
                      </a:lnTo>
                      <a:lnTo>
                        <a:pt x="442694" y="87167"/>
                      </a:lnTo>
                      <a:lnTo>
                        <a:pt x="445994" y="89348"/>
                      </a:lnTo>
                      <a:lnTo>
                        <a:pt x="435760" y="93901"/>
                      </a:lnTo>
                      <a:lnTo>
                        <a:pt x="417643" y="111495"/>
                      </a:lnTo>
                      <a:lnTo>
                        <a:pt x="424257" y="117919"/>
                      </a:lnTo>
                      <a:lnTo>
                        <a:pt x="445523" y="127333"/>
                      </a:lnTo>
                      <a:lnTo>
                        <a:pt x="438651" y="131897"/>
                      </a:lnTo>
                      <a:lnTo>
                        <a:pt x="455158" y="147928"/>
                      </a:lnTo>
                      <a:lnTo>
                        <a:pt x="442694" y="160033"/>
                      </a:lnTo>
                      <a:lnTo>
                        <a:pt x="445994" y="162213"/>
                      </a:lnTo>
                      <a:lnTo>
                        <a:pt x="435760" y="166766"/>
                      </a:lnTo>
                      <a:lnTo>
                        <a:pt x="419734" y="182330"/>
                      </a:lnTo>
                      <a:lnTo>
                        <a:pt x="455158" y="216733"/>
                      </a:lnTo>
                      <a:lnTo>
                        <a:pt x="440206" y="231253"/>
                      </a:lnTo>
                      <a:lnTo>
                        <a:pt x="445994" y="235078"/>
                      </a:lnTo>
                      <a:lnTo>
                        <a:pt x="428042" y="243066"/>
                      </a:lnTo>
                      <a:lnTo>
                        <a:pt x="398040" y="272202"/>
                      </a:lnTo>
                      <a:lnTo>
                        <a:pt x="445994" y="303882"/>
                      </a:lnTo>
                      <a:lnTo>
                        <a:pt x="414510" y="317892"/>
                      </a:lnTo>
                      <a:lnTo>
                        <a:pt x="417647" y="323627"/>
                      </a:lnTo>
                      <a:lnTo>
                        <a:pt x="389543" y="341046"/>
                      </a:lnTo>
                      <a:lnTo>
                        <a:pt x="417647" y="392431"/>
                      </a:lnTo>
                      <a:lnTo>
                        <a:pt x="338158" y="441697"/>
                      </a:lnTo>
                      <a:lnTo>
                        <a:pt x="371797" y="477083"/>
                      </a:lnTo>
                      <a:lnTo>
                        <a:pt x="299606" y="498475"/>
                      </a:lnTo>
                      <a:lnTo>
                        <a:pt x="306520" y="561375"/>
                      </a:lnTo>
                      <a:lnTo>
                        <a:pt x="207731" y="602546"/>
                      </a:lnTo>
                      <a:lnTo>
                        <a:pt x="225745" y="640273"/>
                      </a:lnTo>
                      <a:lnTo>
                        <a:pt x="145900" y="654763"/>
                      </a:lnTo>
                      <a:lnTo>
                        <a:pt x="126075" y="717081"/>
                      </a:lnTo>
                      <a:lnTo>
                        <a:pt x="86595" y="727956"/>
                      </a:lnTo>
                      <a:lnTo>
                        <a:pt x="0" y="396736"/>
                      </a:lnTo>
                      <a:lnTo>
                        <a:pt x="39319" y="389277"/>
                      </a:lnTo>
                      <a:lnTo>
                        <a:pt x="68105" y="326959"/>
                      </a:lnTo>
                      <a:lnTo>
                        <a:pt x="184039" y="312469"/>
                      </a:lnTo>
                      <a:lnTo>
                        <a:pt x="157883" y="274742"/>
                      </a:lnTo>
                      <a:lnTo>
                        <a:pt x="301324" y="233571"/>
                      </a:lnTo>
                      <a:lnTo>
                        <a:pt x="291285" y="170671"/>
                      </a:lnTo>
                      <a:lnTo>
                        <a:pt x="396106" y="149279"/>
                      </a:lnTo>
                      <a:lnTo>
                        <a:pt x="347262" y="113893"/>
                      </a:lnTo>
                      <a:close/>
                      <a:moveTo>
                        <a:pt x="452895" y="0"/>
                      </a:moveTo>
                      <a:lnTo>
                        <a:pt x="455158" y="2198"/>
                      </a:lnTo>
                      <a:lnTo>
                        <a:pt x="431414" y="25257"/>
                      </a:lnTo>
                      <a:lnTo>
                        <a:pt x="421873" y="13242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50000"/>
                    </a:srgbClr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2" name="フリーフォーム: 図形 711">
                  <a:extLst>
                    <a:ext uri="{FF2B5EF4-FFF2-40B4-BE49-F238E27FC236}">
                      <a16:creationId xmlns:a16="http://schemas.microsoft.com/office/drawing/2014/main" id="{7F58FE4D-4B38-4DF2-ADF1-619EBEC10F67}"/>
                    </a:ext>
                  </a:extLst>
                </p:cNvPr>
                <p:cNvSpPr/>
                <p:nvPr/>
              </p:nvSpPr>
              <p:spPr>
                <a:xfrm>
                  <a:off x="863476" y="5592504"/>
                  <a:ext cx="451591" cy="816638"/>
                </a:xfrm>
                <a:custGeom>
                  <a:avLst/>
                  <a:gdLst>
                    <a:gd name="connsiteX0" fmla="*/ 17029 w 451591"/>
                    <a:gd name="connsiteY0" fmla="*/ 8928 h 816638"/>
                    <a:gd name="connsiteX1" fmla="*/ 39228 w 451591"/>
                    <a:gd name="connsiteY1" fmla="*/ 16745 h 816638"/>
                    <a:gd name="connsiteX2" fmla="*/ 74367 w 451591"/>
                    <a:gd name="connsiteY2" fmla="*/ 43889 h 816638"/>
                    <a:gd name="connsiteX3" fmla="*/ 12231 w 451591"/>
                    <a:gd name="connsiteY3" fmla="*/ 76710 h 816638"/>
                    <a:gd name="connsiteX4" fmla="*/ 50498 w 451591"/>
                    <a:gd name="connsiteY4" fmla="*/ 90185 h 816638"/>
                    <a:gd name="connsiteX5" fmla="*/ 47617 w 451591"/>
                    <a:gd name="connsiteY5" fmla="*/ 94376 h 816638"/>
                    <a:gd name="connsiteX6" fmla="*/ 83292 w 451591"/>
                    <a:gd name="connsiteY6" fmla="*/ 111964 h 816638"/>
                    <a:gd name="connsiteX7" fmla="*/ 47617 w 451591"/>
                    <a:gd name="connsiteY7" fmla="*/ 163848 h 816638"/>
                    <a:gd name="connsiteX8" fmla="*/ 151111 w 451591"/>
                    <a:gd name="connsiteY8" fmla="*/ 214867 h 816638"/>
                    <a:gd name="connsiteX9" fmla="*/ 107639 w 451591"/>
                    <a:gd name="connsiteY9" fmla="*/ 251501 h 816638"/>
                    <a:gd name="connsiteX10" fmla="*/ 197239 w 451591"/>
                    <a:gd name="connsiteY10" fmla="*/ 272510 h 816638"/>
                    <a:gd name="connsiteX11" fmla="*/ 188682 w 451591"/>
                    <a:gd name="connsiteY11" fmla="*/ 334431 h 816638"/>
                    <a:gd name="connsiteX12" fmla="*/ 317309 w 451591"/>
                    <a:gd name="connsiteY12" fmla="*/ 377069 h 816638"/>
                    <a:gd name="connsiteX13" fmla="*/ 294152 w 451591"/>
                    <a:gd name="connsiteY13" fmla="*/ 416111 h 816638"/>
                    <a:gd name="connsiteX14" fmla="*/ 393203 w 451591"/>
                    <a:gd name="connsiteY14" fmla="*/ 430300 h 816638"/>
                    <a:gd name="connsiteX15" fmla="*/ 417740 w 451591"/>
                    <a:gd name="connsiteY15" fmla="*/ 491648 h 816638"/>
                    <a:gd name="connsiteX16" fmla="*/ 451591 w 451591"/>
                    <a:gd name="connsiteY16" fmla="*/ 499064 h 816638"/>
                    <a:gd name="connsiteX17" fmla="*/ 368564 w 451591"/>
                    <a:gd name="connsiteY17" fmla="*/ 816638 h 816638"/>
                    <a:gd name="connsiteX18" fmla="*/ 329083 w 451591"/>
                    <a:gd name="connsiteY18" fmla="*/ 805764 h 816638"/>
                    <a:gd name="connsiteX19" fmla="*/ 309754 w 451591"/>
                    <a:gd name="connsiteY19" fmla="*/ 745006 h 816638"/>
                    <a:gd name="connsiteX20" fmla="*/ 231724 w 451591"/>
                    <a:gd name="connsiteY20" fmla="*/ 730953 h 816638"/>
                    <a:gd name="connsiteX21" fmla="*/ 249967 w 451591"/>
                    <a:gd name="connsiteY21" fmla="*/ 692286 h 816638"/>
                    <a:gd name="connsiteX22" fmla="*/ 148638 w 451591"/>
                    <a:gd name="connsiteY22" fmla="*/ 650058 h 816638"/>
                    <a:gd name="connsiteX23" fmla="*/ 155379 w 451591"/>
                    <a:gd name="connsiteY23" fmla="*/ 588732 h 816638"/>
                    <a:gd name="connsiteX24" fmla="*/ 84795 w 451591"/>
                    <a:gd name="connsiteY24" fmla="*/ 567925 h 816638"/>
                    <a:gd name="connsiteX25" fmla="*/ 119041 w 451591"/>
                    <a:gd name="connsiteY25" fmla="*/ 531644 h 816638"/>
                    <a:gd name="connsiteX26" fmla="*/ 37511 w 451591"/>
                    <a:gd name="connsiteY26" fmla="*/ 481114 h 816638"/>
                    <a:gd name="connsiteX27" fmla="*/ 65615 w 451591"/>
                    <a:gd name="connsiteY27" fmla="*/ 429729 h 816638"/>
                    <a:gd name="connsiteX28" fmla="*/ 37511 w 451591"/>
                    <a:gd name="connsiteY28" fmla="*/ 412310 h 816638"/>
                    <a:gd name="connsiteX29" fmla="*/ 39781 w 451591"/>
                    <a:gd name="connsiteY29" fmla="*/ 408160 h 816638"/>
                    <a:gd name="connsiteX30" fmla="*/ 9635 w 451591"/>
                    <a:gd name="connsiteY30" fmla="*/ 394814 h 816638"/>
                    <a:gd name="connsiteX31" fmla="*/ 58584 w 451591"/>
                    <a:gd name="connsiteY31" fmla="*/ 362309 h 816638"/>
                    <a:gd name="connsiteX32" fmla="*/ 30903 w 451591"/>
                    <a:gd name="connsiteY32" fmla="*/ 335426 h 816638"/>
                    <a:gd name="connsiteX33" fmla="*/ 9635 w 451591"/>
                    <a:gd name="connsiteY33" fmla="*/ 326010 h 816638"/>
                    <a:gd name="connsiteX34" fmla="*/ 16508 w 451591"/>
                    <a:gd name="connsiteY34" fmla="*/ 321446 h 816638"/>
                    <a:gd name="connsiteX35" fmla="*/ 0 w 451591"/>
                    <a:gd name="connsiteY35" fmla="*/ 305415 h 816638"/>
                    <a:gd name="connsiteX36" fmla="*/ 35425 w 451591"/>
                    <a:gd name="connsiteY36" fmla="*/ 271013 h 816638"/>
                    <a:gd name="connsiteX37" fmla="*/ 23217 w 451591"/>
                    <a:gd name="connsiteY37" fmla="*/ 259158 h 816638"/>
                    <a:gd name="connsiteX38" fmla="*/ 9635 w 451591"/>
                    <a:gd name="connsiteY38" fmla="*/ 253145 h 816638"/>
                    <a:gd name="connsiteX39" fmla="*/ 14024 w 451591"/>
                    <a:gd name="connsiteY39" fmla="*/ 250230 h 816638"/>
                    <a:gd name="connsiteX40" fmla="*/ 0 w 451591"/>
                    <a:gd name="connsiteY40" fmla="*/ 236611 h 816638"/>
                    <a:gd name="connsiteX41" fmla="*/ 14953 w 451591"/>
                    <a:gd name="connsiteY41" fmla="*/ 222090 h 816638"/>
                    <a:gd name="connsiteX42" fmla="*/ 9164 w 451591"/>
                    <a:gd name="connsiteY42" fmla="*/ 218266 h 816638"/>
                    <a:gd name="connsiteX43" fmla="*/ 27117 w 451591"/>
                    <a:gd name="connsiteY43" fmla="*/ 210278 h 816638"/>
                    <a:gd name="connsiteX44" fmla="*/ 37516 w 451591"/>
                    <a:gd name="connsiteY44" fmla="*/ 200179 h 816638"/>
                    <a:gd name="connsiteX45" fmla="*/ 23217 w 451591"/>
                    <a:gd name="connsiteY45" fmla="*/ 186293 h 816638"/>
                    <a:gd name="connsiteX46" fmla="*/ 9635 w 451591"/>
                    <a:gd name="connsiteY46" fmla="*/ 180279 h 816638"/>
                    <a:gd name="connsiteX47" fmla="*/ 14024 w 451591"/>
                    <a:gd name="connsiteY47" fmla="*/ 177365 h 816638"/>
                    <a:gd name="connsiteX48" fmla="*/ 0 w 451591"/>
                    <a:gd name="connsiteY48" fmla="*/ 163746 h 816638"/>
                    <a:gd name="connsiteX49" fmla="*/ 12464 w 451591"/>
                    <a:gd name="connsiteY49" fmla="*/ 151642 h 816638"/>
                    <a:gd name="connsiteX50" fmla="*/ 9164 w 451591"/>
                    <a:gd name="connsiteY50" fmla="*/ 149462 h 816638"/>
                    <a:gd name="connsiteX51" fmla="*/ 19398 w 451591"/>
                    <a:gd name="connsiteY51" fmla="*/ 144907 h 816638"/>
                    <a:gd name="connsiteX52" fmla="*/ 37516 w 451591"/>
                    <a:gd name="connsiteY52" fmla="*/ 127314 h 816638"/>
                    <a:gd name="connsiteX53" fmla="*/ 0 w 451591"/>
                    <a:gd name="connsiteY53" fmla="*/ 90881 h 816638"/>
                    <a:gd name="connsiteX54" fmla="*/ 12464 w 451591"/>
                    <a:gd name="connsiteY54" fmla="*/ 78777 h 816638"/>
                    <a:gd name="connsiteX55" fmla="*/ 9164 w 451591"/>
                    <a:gd name="connsiteY55" fmla="*/ 76597 h 816638"/>
                    <a:gd name="connsiteX56" fmla="*/ 19398 w 451591"/>
                    <a:gd name="connsiteY56" fmla="*/ 72042 h 816638"/>
                    <a:gd name="connsiteX57" fmla="*/ 57118 w 451591"/>
                    <a:gd name="connsiteY57" fmla="*/ 35412 h 816638"/>
                    <a:gd name="connsiteX58" fmla="*/ 17551 w 451591"/>
                    <a:gd name="connsiteY58" fmla="*/ 0 h 816638"/>
                    <a:gd name="connsiteX59" fmla="*/ 20955 w 451591"/>
                    <a:gd name="connsiteY59" fmla="*/ 2629 h 816638"/>
                    <a:gd name="connsiteX60" fmla="*/ 13476 w 451591"/>
                    <a:gd name="connsiteY60" fmla="*/ 6580 h 816638"/>
                    <a:gd name="connsiteX61" fmla="*/ 9164 w 451591"/>
                    <a:gd name="connsiteY61" fmla="*/ 3732 h 816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</a:cxnLst>
                  <a:rect l="l" t="t" r="r" b="b"/>
                  <a:pathLst>
                    <a:path w="451591" h="816638">
                      <a:moveTo>
                        <a:pt x="17029" y="8928"/>
                      </a:moveTo>
                      <a:lnTo>
                        <a:pt x="39228" y="16745"/>
                      </a:lnTo>
                      <a:lnTo>
                        <a:pt x="74367" y="43889"/>
                      </a:lnTo>
                      <a:lnTo>
                        <a:pt x="12231" y="76710"/>
                      </a:lnTo>
                      <a:lnTo>
                        <a:pt x="50498" y="90185"/>
                      </a:lnTo>
                      <a:lnTo>
                        <a:pt x="47617" y="94376"/>
                      </a:lnTo>
                      <a:lnTo>
                        <a:pt x="83292" y="111964"/>
                      </a:lnTo>
                      <a:lnTo>
                        <a:pt x="47617" y="163848"/>
                      </a:lnTo>
                      <a:lnTo>
                        <a:pt x="151111" y="214867"/>
                      </a:lnTo>
                      <a:lnTo>
                        <a:pt x="107639" y="251501"/>
                      </a:lnTo>
                      <a:lnTo>
                        <a:pt x="197239" y="272510"/>
                      </a:lnTo>
                      <a:lnTo>
                        <a:pt x="188682" y="334431"/>
                      </a:lnTo>
                      <a:lnTo>
                        <a:pt x="317309" y="377069"/>
                      </a:lnTo>
                      <a:lnTo>
                        <a:pt x="294152" y="416111"/>
                      </a:lnTo>
                      <a:lnTo>
                        <a:pt x="393203" y="430300"/>
                      </a:lnTo>
                      <a:lnTo>
                        <a:pt x="417740" y="491648"/>
                      </a:lnTo>
                      <a:lnTo>
                        <a:pt x="451591" y="499064"/>
                      </a:lnTo>
                      <a:lnTo>
                        <a:pt x="368564" y="816638"/>
                      </a:lnTo>
                      <a:lnTo>
                        <a:pt x="329083" y="805764"/>
                      </a:lnTo>
                      <a:lnTo>
                        <a:pt x="309754" y="745006"/>
                      </a:lnTo>
                      <a:lnTo>
                        <a:pt x="231724" y="730953"/>
                      </a:lnTo>
                      <a:lnTo>
                        <a:pt x="249967" y="692286"/>
                      </a:lnTo>
                      <a:lnTo>
                        <a:pt x="148638" y="650058"/>
                      </a:lnTo>
                      <a:lnTo>
                        <a:pt x="155379" y="588732"/>
                      </a:lnTo>
                      <a:lnTo>
                        <a:pt x="84795" y="567925"/>
                      </a:lnTo>
                      <a:lnTo>
                        <a:pt x="119041" y="531644"/>
                      </a:lnTo>
                      <a:lnTo>
                        <a:pt x="37511" y="481114"/>
                      </a:lnTo>
                      <a:lnTo>
                        <a:pt x="65615" y="429729"/>
                      </a:lnTo>
                      <a:lnTo>
                        <a:pt x="37511" y="412310"/>
                      </a:lnTo>
                      <a:lnTo>
                        <a:pt x="39781" y="408160"/>
                      </a:lnTo>
                      <a:lnTo>
                        <a:pt x="9635" y="394814"/>
                      </a:lnTo>
                      <a:lnTo>
                        <a:pt x="58584" y="362309"/>
                      </a:lnTo>
                      <a:lnTo>
                        <a:pt x="30903" y="335426"/>
                      </a:lnTo>
                      <a:lnTo>
                        <a:pt x="9635" y="326010"/>
                      </a:lnTo>
                      <a:lnTo>
                        <a:pt x="16508" y="321446"/>
                      </a:lnTo>
                      <a:lnTo>
                        <a:pt x="0" y="305415"/>
                      </a:lnTo>
                      <a:lnTo>
                        <a:pt x="35425" y="271013"/>
                      </a:lnTo>
                      <a:lnTo>
                        <a:pt x="23217" y="259158"/>
                      </a:lnTo>
                      <a:lnTo>
                        <a:pt x="9635" y="253145"/>
                      </a:lnTo>
                      <a:lnTo>
                        <a:pt x="14024" y="250230"/>
                      </a:lnTo>
                      <a:lnTo>
                        <a:pt x="0" y="236611"/>
                      </a:lnTo>
                      <a:lnTo>
                        <a:pt x="14953" y="222090"/>
                      </a:lnTo>
                      <a:lnTo>
                        <a:pt x="9164" y="218266"/>
                      </a:lnTo>
                      <a:lnTo>
                        <a:pt x="27117" y="210278"/>
                      </a:lnTo>
                      <a:lnTo>
                        <a:pt x="37516" y="200179"/>
                      </a:lnTo>
                      <a:lnTo>
                        <a:pt x="23217" y="186293"/>
                      </a:lnTo>
                      <a:lnTo>
                        <a:pt x="9635" y="180279"/>
                      </a:lnTo>
                      <a:lnTo>
                        <a:pt x="14024" y="177365"/>
                      </a:lnTo>
                      <a:lnTo>
                        <a:pt x="0" y="163746"/>
                      </a:lnTo>
                      <a:lnTo>
                        <a:pt x="12464" y="151642"/>
                      </a:lnTo>
                      <a:lnTo>
                        <a:pt x="9164" y="149462"/>
                      </a:lnTo>
                      <a:lnTo>
                        <a:pt x="19398" y="144907"/>
                      </a:lnTo>
                      <a:lnTo>
                        <a:pt x="37516" y="127314"/>
                      </a:lnTo>
                      <a:lnTo>
                        <a:pt x="0" y="90881"/>
                      </a:lnTo>
                      <a:lnTo>
                        <a:pt x="12464" y="78777"/>
                      </a:lnTo>
                      <a:lnTo>
                        <a:pt x="9164" y="76597"/>
                      </a:lnTo>
                      <a:lnTo>
                        <a:pt x="19398" y="72042"/>
                      </a:lnTo>
                      <a:lnTo>
                        <a:pt x="57118" y="35412"/>
                      </a:lnTo>
                      <a:close/>
                      <a:moveTo>
                        <a:pt x="17551" y="0"/>
                      </a:moveTo>
                      <a:lnTo>
                        <a:pt x="20955" y="2629"/>
                      </a:lnTo>
                      <a:lnTo>
                        <a:pt x="13476" y="6580"/>
                      </a:lnTo>
                      <a:lnTo>
                        <a:pt x="9164" y="3732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50000"/>
                    </a:srgbClr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3" name="フリーフォーム: 図形 712">
                  <a:extLst>
                    <a:ext uri="{FF2B5EF4-FFF2-40B4-BE49-F238E27FC236}">
                      <a16:creationId xmlns:a16="http://schemas.microsoft.com/office/drawing/2014/main" id="{D13B1E91-2728-43B2-AF18-AA37353103C6}"/>
                    </a:ext>
                  </a:extLst>
                </p:cNvPr>
                <p:cNvSpPr/>
                <p:nvPr/>
              </p:nvSpPr>
              <p:spPr>
                <a:xfrm>
                  <a:off x="863476" y="5601550"/>
                  <a:ext cx="4319397" cy="1223838"/>
                </a:xfrm>
                <a:custGeom>
                  <a:avLst/>
                  <a:gdLst>
                    <a:gd name="connsiteX0" fmla="*/ 1893916 w 4319397"/>
                    <a:gd name="connsiteY0" fmla="*/ 863328 h 1223838"/>
                    <a:gd name="connsiteX1" fmla="*/ 1953490 w 4319397"/>
                    <a:gd name="connsiteY1" fmla="*/ 891808 h 1223838"/>
                    <a:gd name="connsiteX2" fmla="*/ 2022178 w 4319397"/>
                    <a:gd name="connsiteY2" fmla="*/ 869691 h 1223838"/>
                    <a:gd name="connsiteX3" fmla="*/ 2142445 w 4319397"/>
                    <a:gd name="connsiteY3" fmla="*/ 896034 h 1223838"/>
                    <a:gd name="connsiteX4" fmla="*/ 2265799 w 4319397"/>
                    <a:gd name="connsiteY4" fmla="*/ 869015 h 1223838"/>
                    <a:gd name="connsiteX5" fmla="*/ 2336278 w 4319397"/>
                    <a:gd name="connsiteY5" fmla="*/ 891591 h 1223838"/>
                    <a:gd name="connsiteX6" fmla="*/ 2394293 w 4319397"/>
                    <a:gd name="connsiteY6" fmla="*/ 863714 h 1223838"/>
                    <a:gd name="connsiteX7" fmla="*/ 2467241 w 4319397"/>
                    <a:gd name="connsiteY7" fmla="*/ 872201 h 1223838"/>
                    <a:gd name="connsiteX8" fmla="*/ 2489042 w 4319397"/>
                    <a:gd name="connsiteY8" fmla="*/ 1202542 h 1223838"/>
                    <a:gd name="connsiteX9" fmla="*/ 2394293 w 4319397"/>
                    <a:gd name="connsiteY9" fmla="*/ 1191518 h 1223838"/>
                    <a:gd name="connsiteX10" fmla="*/ 2336278 w 4319397"/>
                    <a:gd name="connsiteY10" fmla="*/ 1219395 h 1223838"/>
                    <a:gd name="connsiteX11" fmla="*/ 2265799 w 4319397"/>
                    <a:gd name="connsiteY11" fmla="*/ 1196819 h 1223838"/>
                    <a:gd name="connsiteX12" fmla="*/ 2142445 w 4319397"/>
                    <a:gd name="connsiteY12" fmla="*/ 1223838 h 1223838"/>
                    <a:gd name="connsiteX13" fmla="*/ 2022178 w 4319397"/>
                    <a:gd name="connsiteY13" fmla="*/ 1197495 h 1223838"/>
                    <a:gd name="connsiteX14" fmla="*/ 1953490 w 4319397"/>
                    <a:gd name="connsiteY14" fmla="*/ 1219612 h 1223838"/>
                    <a:gd name="connsiteX15" fmla="*/ 1893916 w 4319397"/>
                    <a:gd name="connsiteY15" fmla="*/ 1191132 h 1223838"/>
                    <a:gd name="connsiteX16" fmla="*/ 1761499 w 4319397"/>
                    <a:gd name="connsiteY16" fmla="*/ 1206538 h 1223838"/>
                    <a:gd name="connsiteX17" fmla="*/ 1738406 w 4319397"/>
                    <a:gd name="connsiteY17" fmla="*/ 1198612 h 1223838"/>
                    <a:gd name="connsiteX18" fmla="*/ 1759560 w 4319397"/>
                    <a:gd name="connsiteY18" fmla="*/ 878069 h 1223838"/>
                    <a:gd name="connsiteX19" fmla="*/ 1761499 w 4319397"/>
                    <a:gd name="connsiteY19" fmla="*/ 878734 h 1223838"/>
                    <a:gd name="connsiteX20" fmla="*/ 3158067 w 4319397"/>
                    <a:gd name="connsiteY20" fmla="*/ 751995 h 1223838"/>
                    <a:gd name="connsiteX21" fmla="*/ 3218888 w 4319397"/>
                    <a:gd name="connsiteY21" fmla="*/ 1075955 h 1223838"/>
                    <a:gd name="connsiteX22" fmla="*/ 3156386 w 4319397"/>
                    <a:gd name="connsiteY22" fmla="*/ 1080185 h 1223838"/>
                    <a:gd name="connsiteX23" fmla="*/ 3125918 w 4319397"/>
                    <a:gd name="connsiteY23" fmla="*/ 1116174 h 1223838"/>
                    <a:gd name="connsiteX24" fmla="*/ 3042082 w 4319397"/>
                    <a:gd name="connsiteY24" fmla="*/ 1107759 h 1223838"/>
                    <a:gd name="connsiteX25" fmla="*/ 2950524 w 4319397"/>
                    <a:gd name="connsiteY25" fmla="*/ 1154494 h 1223838"/>
                    <a:gd name="connsiteX26" fmla="*/ 2817557 w 4319397"/>
                    <a:gd name="connsiteY26" fmla="*/ 1151385 h 1223838"/>
                    <a:gd name="connsiteX27" fmla="*/ 2772445 w 4319397"/>
                    <a:gd name="connsiteY27" fmla="*/ 1183940 h 1223838"/>
                    <a:gd name="connsiteX28" fmla="*/ 2693781 w 4319397"/>
                    <a:gd name="connsiteY28" fmla="*/ 1168145 h 1223838"/>
                    <a:gd name="connsiteX29" fmla="*/ 2584224 w 4319397"/>
                    <a:gd name="connsiteY29" fmla="*/ 1205748 h 1223838"/>
                    <a:gd name="connsiteX30" fmla="*/ 2549875 w 4319397"/>
                    <a:gd name="connsiteY30" fmla="*/ 1201752 h 1223838"/>
                    <a:gd name="connsiteX31" fmla="*/ 2528428 w 4319397"/>
                    <a:gd name="connsiteY31" fmla="*/ 876762 h 1223838"/>
                    <a:gd name="connsiteX32" fmla="*/ 2539305 w 4319397"/>
                    <a:gd name="connsiteY32" fmla="*/ 877944 h 1223838"/>
                    <a:gd name="connsiteX33" fmla="*/ 2656616 w 4319397"/>
                    <a:gd name="connsiteY33" fmla="*/ 840341 h 1223838"/>
                    <a:gd name="connsiteX34" fmla="*/ 2740848 w 4319397"/>
                    <a:gd name="connsiteY34" fmla="*/ 856136 h 1223838"/>
                    <a:gd name="connsiteX35" fmla="*/ 2789153 w 4319397"/>
                    <a:gd name="connsiteY35" fmla="*/ 823581 h 1223838"/>
                    <a:gd name="connsiteX36" fmla="*/ 2931531 w 4319397"/>
                    <a:gd name="connsiteY36" fmla="*/ 826690 h 1223838"/>
                    <a:gd name="connsiteX37" fmla="*/ 3029569 w 4319397"/>
                    <a:gd name="connsiteY37" fmla="*/ 779955 h 1223838"/>
                    <a:gd name="connsiteX38" fmla="*/ 3119338 w 4319397"/>
                    <a:gd name="connsiteY38" fmla="*/ 788370 h 1223838"/>
                    <a:gd name="connsiteX39" fmla="*/ 3151963 w 4319397"/>
                    <a:gd name="connsiteY39" fmla="*/ 752381 h 1223838"/>
                    <a:gd name="connsiteX40" fmla="*/ 1070314 w 4319397"/>
                    <a:gd name="connsiteY40" fmla="*/ 747677 h 1223838"/>
                    <a:gd name="connsiteX41" fmla="*/ 1144477 w 4319397"/>
                    <a:gd name="connsiteY41" fmla="*/ 752245 h 1223838"/>
                    <a:gd name="connsiteX42" fmla="*/ 1178995 w 4319397"/>
                    <a:gd name="connsiteY42" fmla="*/ 789070 h 1223838"/>
                    <a:gd name="connsiteX43" fmla="*/ 1268878 w 4319397"/>
                    <a:gd name="connsiteY43" fmla="*/ 780762 h 1223838"/>
                    <a:gd name="connsiteX44" fmla="*/ 1366962 w 4319397"/>
                    <a:gd name="connsiteY44" fmla="*/ 826325 h 1223838"/>
                    <a:gd name="connsiteX45" fmla="*/ 1516817 w 4319397"/>
                    <a:gd name="connsiteY45" fmla="*/ 823136 h 1223838"/>
                    <a:gd name="connsiteX46" fmla="*/ 1567781 w 4319397"/>
                    <a:gd name="connsiteY46" fmla="*/ 856432 h 1223838"/>
                    <a:gd name="connsiteX47" fmla="*/ 1652086 w 4319397"/>
                    <a:gd name="connsiteY47" fmla="*/ 840917 h 1223838"/>
                    <a:gd name="connsiteX48" fmla="*/ 1700554 w 4319397"/>
                    <a:gd name="connsiteY48" fmla="*/ 856057 h 1223838"/>
                    <a:gd name="connsiteX49" fmla="*/ 1678023 w 4319397"/>
                    <a:gd name="connsiteY49" fmla="*/ 1197457 h 1223838"/>
                    <a:gd name="connsiteX50" fmla="*/ 1594303 w 4319397"/>
                    <a:gd name="connsiteY50" fmla="*/ 1168721 h 1223838"/>
                    <a:gd name="connsiteX51" fmla="*/ 1517579 w 4319397"/>
                    <a:gd name="connsiteY51" fmla="*/ 1184236 h 1223838"/>
                    <a:gd name="connsiteX52" fmla="*/ 1471197 w 4319397"/>
                    <a:gd name="connsiteY52" fmla="*/ 1150940 h 1223838"/>
                    <a:gd name="connsiteX53" fmla="*/ 1334817 w 4319397"/>
                    <a:gd name="connsiteY53" fmla="*/ 1154129 h 1223838"/>
                    <a:gd name="connsiteX54" fmla="*/ 1245553 w 4319397"/>
                    <a:gd name="connsiteY54" fmla="*/ 1108566 h 1223838"/>
                    <a:gd name="connsiteX55" fmla="*/ 1163752 w 4319397"/>
                    <a:gd name="connsiteY55" fmla="*/ 1116874 h 1223838"/>
                    <a:gd name="connsiteX56" fmla="*/ 1132338 w 4319397"/>
                    <a:gd name="connsiteY56" fmla="*/ 1080049 h 1223838"/>
                    <a:gd name="connsiteX57" fmla="*/ 1009475 w 4319397"/>
                    <a:gd name="connsiteY57" fmla="*/ 1071734 h 1223838"/>
                    <a:gd name="connsiteX58" fmla="*/ 3775727 w 4319397"/>
                    <a:gd name="connsiteY58" fmla="*/ 519189 h 1223838"/>
                    <a:gd name="connsiteX59" fmla="*/ 3856392 w 4319397"/>
                    <a:gd name="connsiteY59" fmla="*/ 827728 h 1223838"/>
                    <a:gd name="connsiteX60" fmla="*/ 3781565 w 4319397"/>
                    <a:gd name="connsiteY60" fmla="*/ 848338 h 1223838"/>
                    <a:gd name="connsiteX61" fmla="*/ 3783276 w 4319397"/>
                    <a:gd name="connsiteY61" fmla="*/ 886967 h 1223838"/>
                    <a:gd name="connsiteX62" fmla="*/ 3698836 w 4319397"/>
                    <a:gd name="connsiteY62" fmla="*/ 893990 h 1223838"/>
                    <a:gd name="connsiteX63" fmla="*/ 3653032 w 4319397"/>
                    <a:gd name="connsiteY63" fmla="*/ 953328 h 1223838"/>
                    <a:gd name="connsiteX64" fmla="*/ 3527604 w 4319397"/>
                    <a:gd name="connsiteY64" fmla="*/ 973924 h 1223838"/>
                    <a:gd name="connsiteX65" fmla="*/ 3512942 w 4319397"/>
                    <a:gd name="connsiteY65" fmla="*/ 1011963 h 1223838"/>
                    <a:gd name="connsiteX66" fmla="*/ 3427151 w 4319397"/>
                    <a:gd name="connsiteY66" fmla="*/ 1011254 h 1223838"/>
                    <a:gd name="connsiteX67" fmla="*/ 3357132 w 4319397"/>
                    <a:gd name="connsiteY67" fmla="*/ 1065330 h 1223838"/>
                    <a:gd name="connsiteX68" fmla="*/ 3287900 w 4319397"/>
                    <a:gd name="connsiteY68" fmla="*/ 1070015 h 1223838"/>
                    <a:gd name="connsiteX69" fmla="*/ 3226079 w 4319397"/>
                    <a:gd name="connsiteY69" fmla="*/ 740726 h 1223838"/>
                    <a:gd name="connsiteX70" fmla="*/ 3280616 w 4319397"/>
                    <a:gd name="connsiteY70" fmla="*/ 737526 h 1223838"/>
                    <a:gd name="connsiteX71" fmla="*/ 3361366 w 4319397"/>
                    <a:gd name="connsiteY71" fmla="*/ 683450 h 1223838"/>
                    <a:gd name="connsiteX72" fmla="*/ 3460306 w 4319397"/>
                    <a:gd name="connsiteY72" fmla="*/ 684159 h 1223838"/>
                    <a:gd name="connsiteX73" fmla="*/ 3477215 w 4319397"/>
                    <a:gd name="connsiteY73" fmla="*/ 646120 h 1223838"/>
                    <a:gd name="connsiteX74" fmla="*/ 3621866 w 4319397"/>
                    <a:gd name="connsiteY74" fmla="*/ 625524 h 1223838"/>
                    <a:gd name="connsiteX75" fmla="*/ 3674689 w 4319397"/>
                    <a:gd name="connsiteY75" fmla="*/ 566186 h 1223838"/>
                    <a:gd name="connsiteX76" fmla="*/ 3772071 w 4319397"/>
                    <a:gd name="connsiteY76" fmla="*/ 559163 h 1223838"/>
                    <a:gd name="connsiteX77" fmla="*/ 3770097 w 4319397"/>
                    <a:gd name="connsiteY77" fmla="*/ 520534 h 1223838"/>
                    <a:gd name="connsiteX78" fmla="*/ 527016 w 4319397"/>
                    <a:gd name="connsiteY78" fmla="*/ 518434 h 1223838"/>
                    <a:gd name="connsiteX79" fmla="*/ 538821 w 4319397"/>
                    <a:gd name="connsiteY79" fmla="*/ 521164 h 1223838"/>
                    <a:gd name="connsiteX80" fmla="*/ 536992 w 4319397"/>
                    <a:gd name="connsiteY80" fmla="*/ 560732 h 1223838"/>
                    <a:gd name="connsiteX81" fmla="*/ 635225 w 4319397"/>
                    <a:gd name="connsiteY81" fmla="*/ 567495 h 1223838"/>
                    <a:gd name="connsiteX82" fmla="*/ 688411 w 4319397"/>
                    <a:gd name="connsiteY82" fmla="*/ 625345 h 1223838"/>
                    <a:gd name="connsiteX83" fmla="*/ 841645 w 4319397"/>
                    <a:gd name="connsiteY83" fmla="*/ 646470 h 1223838"/>
                    <a:gd name="connsiteX84" fmla="*/ 859781 w 4319397"/>
                    <a:gd name="connsiteY84" fmla="*/ 685415 h 1223838"/>
                    <a:gd name="connsiteX85" fmla="*/ 959533 w 4319397"/>
                    <a:gd name="connsiteY85" fmla="*/ 684626 h 1223838"/>
                    <a:gd name="connsiteX86" fmla="*/ 1021739 w 4319397"/>
                    <a:gd name="connsiteY86" fmla="*/ 724961 h 1223838"/>
                    <a:gd name="connsiteX87" fmla="*/ 957715 w 4319397"/>
                    <a:gd name="connsiteY87" fmla="*/ 1065980 h 1223838"/>
                    <a:gd name="connsiteX88" fmla="*/ 945461 w 4319397"/>
                    <a:gd name="connsiteY88" fmla="*/ 1065151 h 1223838"/>
                    <a:gd name="connsiteX89" fmla="*/ 877194 w 4319397"/>
                    <a:gd name="connsiteY89" fmla="*/ 1012430 h 1223838"/>
                    <a:gd name="connsiteX90" fmla="*/ 793442 w 4319397"/>
                    <a:gd name="connsiteY90" fmla="*/ 1013219 h 1223838"/>
                    <a:gd name="connsiteX91" fmla="*/ 778215 w 4319397"/>
                    <a:gd name="connsiteY91" fmla="*/ 974274 h 1223838"/>
                    <a:gd name="connsiteX92" fmla="*/ 649560 w 4319397"/>
                    <a:gd name="connsiteY92" fmla="*/ 953149 h 1223838"/>
                    <a:gd name="connsiteX93" fmla="*/ 604905 w 4319397"/>
                    <a:gd name="connsiteY93" fmla="*/ 895299 h 1223838"/>
                    <a:gd name="connsiteX94" fmla="*/ 522429 w 4319397"/>
                    <a:gd name="connsiteY94" fmla="*/ 888536 h 1223838"/>
                    <a:gd name="connsiteX95" fmla="*/ 523965 w 4319397"/>
                    <a:gd name="connsiteY95" fmla="*/ 848968 h 1223838"/>
                    <a:gd name="connsiteX96" fmla="*/ 446201 w 4319397"/>
                    <a:gd name="connsiteY96" fmla="*/ 827549 h 1223838"/>
                    <a:gd name="connsiteX97" fmla="*/ 4314229 w 4319397"/>
                    <a:gd name="connsiteY97" fmla="*/ 158725 h 1223838"/>
                    <a:gd name="connsiteX98" fmla="*/ 4319397 w 4319397"/>
                    <a:gd name="connsiteY98" fmla="*/ 163744 h 1223838"/>
                    <a:gd name="connsiteX99" fmla="*/ 4306933 w 4319397"/>
                    <a:gd name="connsiteY99" fmla="*/ 175848 h 1223838"/>
                    <a:gd name="connsiteX100" fmla="*/ 4310233 w 4319397"/>
                    <a:gd name="connsiteY100" fmla="*/ 178029 h 1223838"/>
                    <a:gd name="connsiteX101" fmla="*/ 4299999 w 4319397"/>
                    <a:gd name="connsiteY101" fmla="*/ 182582 h 1223838"/>
                    <a:gd name="connsiteX102" fmla="*/ 4281882 w 4319397"/>
                    <a:gd name="connsiteY102" fmla="*/ 200176 h 1223838"/>
                    <a:gd name="connsiteX103" fmla="*/ 4288496 w 4319397"/>
                    <a:gd name="connsiteY103" fmla="*/ 206600 h 1223838"/>
                    <a:gd name="connsiteX104" fmla="*/ 4309762 w 4319397"/>
                    <a:gd name="connsiteY104" fmla="*/ 216014 h 1223838"/>
                    <a:gd name="connsiteX105" fmla="*/ 4302890 w 4319397"/>
                    <a:gd name="connsiteY105" fmla="*/ 220578 h 1223838"/>
                    <a:gd name="connsiteX106" fmla="*/ 4319397 w 4319397"/>
                    <a:gd name="connsiteY106" fmla="*/ 236609 h 1223838"/>
                    <a:gd name="connsiteX107" fmla="*/ 4306933 w 4319397"/>
                    <a:gd name="connsiteY107" fmla="*/ 248714 h 1223838"/>
                    <a:gd name="connsiteX108" fmla="*/ 4310233 w 4319397"/>
                    <a:gd name="connsiteY108" fmla="*/ 250894 h 1223838"/>
                    <a:gd name="connsiteX109" fmla="*/ 4299999 w 4319397"/>
                    <a:gd name="connsiteY109" fmla="*/ 255447 h 1223838"/>
                    <a:gd name="connsiteX110" fmla="*/ 4283973 w 4319397"/>
                    <a:gd name="connsiteY110" fmla="*/ 271011 h 1223838"/>
                    <a:gd name="connsiteX111" fmla="*/ 4319397 w 4319397"/>
                    <a:gd name="connsiteY111" fmla="*/ 305414 h 1223838"/>
                    <a:gd name="connsiteX112" fmla="*/ 4304445 w 4319397"/>
                    <a:gd name="connsiteY112" fmla="*/ 319934 h 1223838"/>
                    <a:gd name="connsiteX113" fmla="*/ 4310233 w 4319397"/>
                    <a:gd name="connsiteY113" fmla="*/ 323759 h 1223838"/>
                    <a:gd name="connsiteX114" fmla="*/ 4292281 w 4319397"/>
                    <a:gd name="connsiteY114" fmla="*/ 331747 h 1223838"/>
                    <a:gd name="connsiteX115" fmla="*/ 4262279 w 4319397"/>
                    <a:gd name="connsiteY115" fmla="*/ 360883 h 1223838"/>
                    <a:gd name="connsiteX116" fmla="*/ 4310233 w 4319397"/>
                    <a:gd name="connsiteY116" fmla="*/ 392563 h 1223838"/>
                    <a:gd name="connsiteX117" fmla="*/ 4278749 w 4319397"/>
                    <a:gd name="connsiteY117" fmla="*/ 406573 h 1223838"/>
                    <a:gd name="connsiteX118" fmla="*/ 4281886 w 4319397"/>
                    <a:gd name="connsiteY118" fmla="*/ 412308 h 1223838"/>
                    <a:gd name="connsiteX119" fmla="*/ 4253782 w 4319397"/>
                    <a:gd name="connsiteY119" fmla="*/ 429727 h 1223838"/>
                    <a:gd name="connsiteX120" fmla="*/ 4281886 w 4319397"/>
                    <a:gd name="connsiteY120" fmla="*/ 481112 h 1223838"/>
                    <a:gd name="connsiteX121" fmla="*/ 4202397 w 4319397"/>
                    <a:gd name="connsiteY121" fmla="*/ 530378 h 1223838"/>
                    <a:gd name="connsiteX122" fmla="*/ 4236036 w 4319397"/>
                    <a:gd name="connsiteY122" fmla="*/ 565764 h 1223838"/>
                    <a:gd name="connsiteX123" fmla="*/ 4163845 w 4319397"/>
                    <a:gd name="connsiteY123" fmla="*/ 587156 h 1223838"/>
                    <a:gd name="connsiteX124" fmla="*/ 4170759 w 4319397"/>
                    <a:gd name="connsiteY124" fmla="*/ 650056 h 1223838"/>
                    <a:gd name="connsiteX125" fmla="*/ 4071970 w 4319397"/>
                    <a:gd name="connsiteY125" fmla="*/ 691227 h 1223838"/>
                    <a:gd name="connsiteX126" fmla="*/ 4089984 w 4319397"/>
                    <a:gd name="connsiteY126" fmla="*/ 728954 h 1223838"/>
                    <a:gd name="connsiteX127" fmla="*/ 4010139 w 4319397"/>
                    <a:gd name="connsiteY127" fmla="*/ 743444 h 1223838"/>
                    <a:gd name="connsiteX128" fmla="*/ 3990314 w 4319397"/>
                    <a:gd name="connsiteY128" fmla="*/ 805762 h 1223838"/>
                    <a:gd name="connsiteX129" fmla="*/ 3950834 w 4319397"/>
                    <a:gd name="connsiteY129" fmla="*/ 816637 h 1223838"/>
                    <a:gd name="connsiteX130" fmla="*/ 3864239 w 4319397"/>
                    <a:gd name="connsiteY130" fmla="*/ 485417 h 1223838"/>
                    <a:gd name="connsiteX131" fmla="*/ 3903558 w 4319397"/>
                    <a:gd name="connsiteY131" fmla="*/ 477958 h 1223838"/>
                    <a:gd name="connsiteX132" fmla="*/ 3932344 w 4319397"/>
                    <a:gd name="connsiteY132" fmla="*/ 415640 h 1223838"/>
                    <a:gd name="connsiteX133" fmla="*/ 4048278 w 4319397"/>
                    <a:gd name="connsiteY133" fmla="*/ 401150 h 1223838"/>
                    <a:gd name="connsiteX134" fmla="*/ 4022122 w 4319397"/>
                    <a:gd name="connsiteY134" fmla="*/ 363423 h 1223838"/>
                    <a:gd name="connsiteX135" fmla="*/ 4165563 w 4319397"/>
                    <a:gd name="connsiteY135" fmla="*/ 322252 h 1223838"/>
                    <a:gd name="connsiteX136" fmla="*/ 4155524 w 4319397"/>
                    <a:gd name="connsiteY136" fmla="*/ 259352 h 1223838"/>
                    <a:gd name="connsiteX137" fmla="*/ 4260345 w 4319397"/>
                    <a:gd name="connsiteY137" fmla="*/ 237960 h 1223838"/>
                    <a:gd name="connsiteX138" fmla="*/ 4211501 w 4319397"/>
                    <a:gd name="connsiteY138" fmla="*/ 202574 h 1223838"/>
                    <a:gd name="connsiteX139" fmla="*/ 4317134 w 4319397"/>
                    <a:gd name="connsiteY139" fmla="*/ 88681 h 1223838"/>
                    <a:gd name="connsiteX140" fmla="*/ 4319397 w 4319397"/>
                    <a:gd name="connsiteY140" fmla="*/ 90879 h 1223838"/>
                    <a:gd name="connsiteX141" fmla="*/ 4295653 w 4319397"/>
                    <a:gd name="connsiteY141" fmla="*/ 113938 h 1223838"/>
                    <a:gd name="connsiteX142" fmla="*/ 4286112 w 4319397"/>
                    <a:gd name="connsiteY142" fmla="*/ 101923 h 1223838"/>
                    <a:gd name="connsiteX143" fmla="*/ 17029 w 4319397"/>
                    <a:gd name="connsiteY143" fmla="*/ 8928 h 1223838"/>
                    <a:gd name="connsiteX144" fmla="*/ 39228 w 4319397"/>
                    <a:gd name="connsiteY144" fmla="*/ 16745 h 1223838"/>
                    <a:gd name="connsiteX145" fmla="*/ 74367 w 4319397"/>
                    <a:gd name="connsiteY145" fmla="*/ 43889 h 1223838"/>
                    <a:gd name="connsiteX146" fmla="*/ 12231 w 4319397"/>
                    <a:gd name="connsiteY146" fmla="*/ 76710 h 1223838"/>
                    <a:gd name="connsiteX147" fmla="*/ 50498 w 4319397"/>
                    <a:gd name="connsiteY147" fmla="*/ 90185 h 1223838"/>
                    <a:gd name="connsiteX148" fmla="*/ 47617 w 4319397"/>
                    <a:gd name="connsiteY148" fmla="*/ 94376 h 1223838"/>
                    <a:gd name="connsiteX149" fmla="*/ 83292 w 4319397"/>
                    <a:gd name="connsiteY149" fmla="*/ 111964 h 1223838"/>
                    <a:gd name="connsiteX150" fmla="*/ 47617 w 4319397"/>
                    <a:gd name="connsiteY150" fmla="*/ 163848 h 1223838"/>
                    <a:gd name="connsiteX151" fmla="*/ 151111 w 4319397"/>
                    <a:gd name="connsiteY151" fmla="*/ 214867 h 1223838"/>
                    <a:gd name="connsiteX152" fmla="*/ 107639 w 4319397"/>
                    <a:gd name="connsiteY152" fmla="*/ 251501 h 1223838"/>
                    <a:gd name="connsiteX153" fmla="*/ 197239 w 4319397"/>
                    <a:gd name="connsiteY153" fmla="*/ 272510 h 1223838"/>
                    <a:gd name="connsiteX154" fmla="*/ 188682 w 4319397"/>
                    <a:gd name="connsiteY154" fmla="*/ 334431 h 1223838"/>
                    <a:gd name="connsiteX155" fmla="*/ 317309 w 4319397"/>
                    <a:gd name="connsiteY155" fmla="*/ 377069 h 1223838"/>
                    <a:gd name="connsiteX156" fmla="*/ 294152 w 4319397"/>
                    <a:gd name="connsiteY156" fmla="*/ 416111 h 1223838"/>
                    <a:gd name="connsiteX157" fmla="*/ 393203 w 4319397"/>
                    <a:gd name="connsiteY157" fmla="*/ 430300 h 1223838"/>
                    <a:gd name="connsiteX158" fmla="*/ 417740 w 4319397"/>
                    <a:gd name="connsiteY158" fmla="*/ 491648 h 1223838"/>
                    <a:gd name="connsiteX159" fmla="*/ 451591 w 4319397"/>
                    <a:gd name="connsiteY159" fmla="*/ 499064 h 1223838"/>
                    <a:gd name="connsiteX160" fmla="*/ 368564 w 4319397"/>
                    <a:gd name="connsiteY160" fmla="*/ 816638 h 1223838"/>
                    <a:gd name="connsiteX161" fmla="*/ 329083 w 4319397"/>
                    <a:gd name="connsiteY161" fmla="*/ 805764 h 1223838"/>
                    <a:gd name="connsiteX162" fmla="*/ 309754 w 4319397"/>
                    <a:gd name="connsiteY162" fmla="*/ 745006 h 1223838"/>
                    <a:gd name="connsiteX163" fmla="*/ 231724 w 4319397"/>
                    <a:gd name="connsiteY163" fmla="*/ 730953 h 1223838"/>
                    <a:gd name="connsiteX164" fmla="*/ 249967 w 4319397"/>
                    <a:gd name="connsiteY164" fmla="*/ 692286 h 1223838"/>
                    <a:gd name="connsiteX165" fmla="*/ 148638 w 4319397"/>
                    <a:gd name="connsiteY165" fmla="*/ 650058 h 1223838"/>
                    <a:gd name="connsiteX166" fmla="*/ 155379 w 4319397"/>
                    <a:gd name="connsiteY166" fmla="*/ 588732 h 1223838"/>
                    <a:gd name="connsiteX167" fmla="*/ 84795 w 4319397"/>
                    <a:gd name="connsiteY167" fmla="*/ 567925 h 1223838"/>
                    <a:gd name="connsiteX168" fmla="*/ 119041 w 4319397"/>
                    <a:gd name="connsiteY168" fmla="*/ 531644 h 1223838"/>
                    <a:gd name="connsiteX169" fmla="*/ 37511 w 4319397"/>
                    <a:gd name="connsiteY169" fmla="*/ 481114 h 1223838"/>
                    <a:gd name="connsiteX170" fmla="*/ 65615 w 4319397"/>
                    <a:gd name="connsiteY170" fmla="*/ 429729 h 1223838"/>
                    <a:gd name="connsiteX171" fmla="*/ 37511 w 4319397"/>
                    <a:gd name="connsiteY171" fmla="*/ 412310 h 1223838"/>
                    <a:gd name="connsiteX172" fmla="*/ 39781 w 4319397"/>
                    <a:gd name="connsiteY172" fmla="*/ 408160 h 1223838"/>
                    <a:gd name="connsiteX173" fmla="*/ 9635 w 4319397"/>
                    <a:gd name="connsiteY173" fmla="*/ 394814 h 1223838"/>
                    <a:gd name="connsiteX174" fmla="*/ 58584 w 4319397"/>
                    <a:gd name="connsiteY174" fmla="*/ 362309 h 1223838"/>
                    <a:gd name="connsiteX175" fmla="*/ 30903 w 4319397"/>
                    <a:gd name="connsiteY175" fmla="*/ 335426 h 1223838"/>
                    <a:gd name="connsiteX176" fmla="*/ 9635 w 4319397"/>
                    <a:gd name="connsiteY176" fmla="*/ 326010 h 1223838"/>
                    <a:gd name="connsiteX177" fmla="*/ 16508 w 4319397"/>
                    <a:gd name="connsiteY177" fmla="*/ 321446 h 1223838"/>
                    <a:gd name="connsiteX178" fmla="*/ 0 w 4319397"/>
                    <a:gd name="connsiteY178" fmla="*/ 305415 h 1223838"/>
                    <a:gd name="connsiteX179" fmla="*/ 35425 w 4319397"/>
                    <a:gd name="connsiteY179" fmla="*/ 271013 h 1223838"/>
                    <a:gd name="connsiteX180" fmla="*/ 23217 w 4319397"/>
                    <a:gd name="connsiteY180" fmla="*/ 259158 h 1223838"/>
                    <a:gd name="connsiteX181" fmla="*/ 9635 w 4319397"/>
                    <a:gd name="connsiteY181" fmla="*/ 253145 h 1223838"/>
                    <a:gd name="connsiteX182" fmla="*/ 14024 w 4319397"/>
                    <a:gd name="connsiteY182" fmla="*/ 250230 h 1223838"/>
                    <a:gd name="connsiteX183" fmla="*/ 0 w 4319397"/>
                    <a:gd name="connsiteY183" fmla="*/ 236611 h 1223838"/>
                    <a:gd name="connsiteX184" fmla="*/ 14953 w 4319397"/>
                    <a:gd name="connsiteY184" fmla="*/ 222090 h 1223838"/>
                    <a:gd name="connsiteX185" fmla="*/ 9164 w 4319397"/>
                    <a:gd name="connsiteY185" fmla="*/ 218266 h 1223838"/>
                    <a:gd name="connsiteX186" fmla="*/ 27117 w 4319397"/>
                    <a:gd name="connsiteY186" fmla="*/ 210278 h 1223838"/>
                    <a:gd name="connsiteX187" fmla="*/ 37516 w 4319397"/>
                    <a:gd name="connsiteY187" fmla="*/ 200179 h 1223838"/>
                    <a:gd name="connsiteX188" fmla="*/ 23217 w 4319397"/>
                    <a:gd name="connsiteY188" fmla="*/ 186293 h 1223838"/>
                    <a:gd name="connsiteX189" fmla="*/ 9635 w 4319397"/>
                    <a:gd name="connsiteY189" fmla="*/ 180279 h 1223838"/>
                    <a:gd name="connsiteX190" fmla="*/ 14024 w 4319397"/>
                    <a:gd name="connsiteY190" fmla="*/ 177365 h 1223838"/>
                    <a:gd name="connsiteX191" fmla="*/ 0 w 4319397"/>
                    <a:gd name="connsiteY191" fmla="*/ 163746 h 1223838"/>
                    <a:gd name="connsiteX192" fmla="*/ 12464 w 4319397"/>
                    <a:gd name="connsiteY192" fmla="*/ 151642 h 1223838"/>
                    <a:gd name="connsiteX193" fmla="*/ 9164 w 4319397"/>
                    <a:gd name="connsiteY193" fmla="*/ 149462 h 1223838"/>
                    <a:gd name="connsiteX194" fmla="*/ 19398 w 4319397"/>
                    <a:gd name="connsiteY194" fmla="*/ 144907 h 1223838"/>
                    <a:gd name="connsiteX195" fmla="*/ 37516 w 4319397"/>
                    <a:gd name="connsiteY195" fmla="*/ 127314 h 1223838"/>
                    <a:gd name="connsiteX196" fmla="*/ 0 w 4319397"/>
                    <a:gd name="connsiteY196" fmla="*/ 90881 h 1223838"/>
                    <a:gd name="connsiteX197" fmla="*/ 12464 w 4319397"/>
                    <a:gd name="connsiteY197" fmla="*/ 78777 h 1223838"/>
                    <a:gd name="connsiteX198" fmla="*/ 9164 w 4319397"/>
                    <a:gd name="connsiteY198" fmla="*/ 76597 h 1223838"/>
                    <a:gd name="connsiteX199" fmla="*/ 19398 w 4319397"/>
                    <a:gd name="connsiteY199" fmla="*/ 72042 h 1223838"/>
                    <a:gd name="connsiteX200" fmla="*/ 57118 w 4319397"/>
                    <a:gd name="connsiteY200" fmla="*/ 35412 h 1223838"/>
                    <a:gd name="connsiteX201" fmla="*/ 17551 w 4319397"/>
                    <a:gd name="connsiteY201" fmla="*/ 0 h 1223838"/>
                    <a:gd name="connsiteX202" fmla="*/ 20955 w 4319397"/>
                    <a:gd name="connsiteY202" fmla="*/ 2629 h 1223838"/>
                    <a:gd name="connsiteX203" fmla="*/ 13476 w 4319397"/>
                    <a:gd name="connsiteY203" fmla="*/ 6580 h 1223838"/>
                    <a:gd name="connsiteX204" fmla="*/ 9164 w 4319397"/>
                    <a:gd name="connsiteY204" fmla="*/ 3732 h 1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</a:cxnLst>
                  <a:rect l="l" t="t" r="r" b="b"/>
                  <a:pathLst>
                    <a:path w="4319397" h="1223838">
                      <a:moveTo>
                        <a:pt x="1893916" y="863328"/>
                      </a:moveTo>
                      <a:lnTo>
                        <a:pt x="1953490" y="891808"/>
                      </a:lnTo>
                      <a:lnTo>
                        <a:pt x="2022178" y="869691"/>
                      </a:lnTo>
                      <a:lnTo>
                        <a:pt x="2142445" y="896034"/>
                      </a:lnTo>
                      <a:lnTo>
                        <a:pt x="2265799" y="869015"/>
                      </a:lnTo>
                      <a:lnTo>
                        <a:pt x="2336278" y="891591"/>
                      </a:lnTo>
                      <a:lnTo>
                        <a:pt x="2394293" y="863714"/>
                      </a:lnTo>
                      <a:lnTo>
                        <a:pt x="2467241" y="872201"/>
                      </a:lnTo>
                      <a:lnTo>
                        <a:pt x="2489042" y="1202542"/>
                      </a:lnTo>
                      <a:lnTo>
                        <a:pt x="2394293" y="1191518"/>
                      </a:lnTo>
                      <a:lnTo>
                        <a:pt x="2336278" y="1219395"/>
                      </a:lnTo>
                      <a:lnTo>
                        <a:pt x="2265799" y="1196819"/>
                      </a:lnTo>
                      <a:lnTo>
                        <a:pt x="2142445" y="1223838"/>
                      </a:lnTo>
                      <a:lnTo>
                        <a:pt x="2022178" y="1197495"/>
                      </a:lnTo>
                      <a:lnTo>
                        <a:pt x="1953490" y="1219612"/>
                      </a:lnTo>
                      <a:lnTo>
                        <a:pt x="1893916" y="1191132"/>
                      </a:lnTo>
                      <a:lnTo>
                        <a:pt x="1761499" y="1206538"/>
                      </a:lnTo>
                      <a:lnTo>
                        <a:pt x="1738406" y="1198612"/>
                      </a:lnTo>
                      <a:lnTo>
                        <a:pt x="1759560" y="878069"/>
                      </a:lnTo>
                      <a:lnTo>
                        <a:pt x="1761499" y="878734"/>
                      </a:lnTo>
                      <a:close/>
                      <a:moveTo>
                        <a:pt x="3158067" y="751995"/>
                      </a:moveTo>
                      <a:lnTo>
                        <a:pt x="3218888" y="1075955"/>
                      </a:lnTo>
                      <a:lnTo>
                        <a:pt x="3156386" y="1080185"/>
                      </a:lnTo>
                      <a:lnTo>
                        <a:pt x="3125918" y="1116174"/>
                      </a:lnTo>
                      <a:lnTo>
                        <a:pt x="3042082" y="1107759"/>
                      </a:lnTo>
                      <a:lnTo>
                        <a:pt x="2950524" y="1154494"/>
                      </a:lnTo>
                      <a:lnTo>
                        <a:pt x="2817557" y="1151385"/>
                      </a:lnTo>
                      <a:lnTo>
                        <a:pt x="2772445" y="1183940"/>
                      </a:lnTo>
                      <a:lnTo>
                        <a:pt x="2693781" y="1168145"/>
                      </a:lnTo>
                      <a:lnTo>
                        <a:pt x="2584224" y="1205748"/>
                      </a:lnTo>
                      <a:lnTo>
                        <a:pt x="2549875" y="1201752"/>
                      </a:lnTo>
                      <a:lnTo>
                        <a:pt x="2528428" y="876762"/>
                      </a:lnTo>
                      <a:lnTo>
                        <a:pt x="2539305" y="877944"/>
                      </a:lnTo>
                      <a:lnTo>
                        <a:pt x="2656616" y="840341"/>
                      </a:lnTo>
                      <a:lnTo>
                        <a:pt x="2740848" y="856136"/>
                      </a:lnTo>
                      <a:lnTo>
                        <a:pt x="2789153" y="823581"/>
                      </a:lnTo>
                      <a:lnTo>
                        <a:pt x="2931531" y="826690"/>
                      </a:lnTo>
                      <a:lnTo>
                        <a:pt x="3029569" y="779955"/>
                      </a:lnTo>
                      <a:lnTo>
                        <a:pt x="3119338" y="788370"/>
                      </a:lnTo>
                      <a:lnTo>
                        <a:pt x="3151963" y="752381"/>
                      </a:lnTo>
                      <a:close/>
                      <a:moveTo>
                        <a:pt x="1070314" y="747677"/>
                      </a:moveTo>
                      <a:lnTo>
                        <a:pt x="1144477" y="752245"/>
                      </a:lnTo>
                      <a:lnTo>
                        <a:pt x="1178995" y="789070"/>
                      </a:lnTo>
                      <a:lnTo>
                        <a:pt x="1268878" y="780762"/>
                      </a:lnTo>
                      <a:lnTo>
                        <a:pt x="1366962" y="826325"/>
                      </a:lnTo>
                      <a:lnTo>
                        <a:pt x="1516817" y="823136"/>
                      </a:lnTo>
                      <a:lnTo>
                        <a:pt x="1567781" y="856432"/>
                      </a:lnTo>
                      <a:lnTo>
                        <a:pt x="1652086" y="840917"/>
                      </a:lnTo>
                      <a:lnTo>
                        <a:pt x="1700554" y="856057"/>
                      </a:lnTo>
                      <a:lnTo>
                        <a:pt x="1678023" y="1197457"/>
                      </a:lnTo>
                      <a:lnTo>
                        <a:pt x="1594303" y="1168721"/>
                      </a:lnTo>
                      <a:lnTo>
                        <a:pt x="1517579" y="1184236"/>
                      </a:lnTo>
                      <a:lnTo>
                        <a:pt x="1471197" y="1150940"/>
                      </a:lnTo>
                      <a:lnTo>
                        <a:pt x="1334817" y="1154129"/>
                      </a:lnTo>
                      <a:lnTo>
                        <a:pt x="1245553" y="1108566"/>
                      </a:lnTo>
                      <a:lnTo>
                        <a:pt x="1163752" y="1116874"/>
                      </a:lnTo>
                      <a:lnTo>
                        <a:pt x="1132338" y="1080049"/>
                      </a:lnTo>
                      <a:lnTo>
                        <a:pt x="1009475" y="1071734"/>
                      </a:lnTo>
                      <a:close/>
                      <a:moveTo>
                        <a:pt x="3775727" y="519189"/>
                      </a:moveTo>
                      <a:lnTo>
                        <a:pt x="3856392" y="827728"/>
                      </a:lnTo>
                      <a:lnTo>
                        <a:pt x="3781565" y="848338"/>
                      </a:lnTo>
                      <a:lnTo>
                        <a:pt x="3783276" y="886967"/>
                      </a:lnTo>
                      <a:lnTo>
                        <a:pt x="3698836" y="893990"/>
                      </a:lnTo>
                      <a:lnTo>
                        <a:pt x="3653032" y="953328"/>
                      </a:lnTo>
                      <a:lnTo>
                        <a:pt x="3527604" y="973924"/>
                      </a:lnTo>
                      <a:lnTo>
                        <a:pt x="3512942" y="1011963"/>
                      </a:lnTo>
                      <a:lnTo>
                        <a:pt x="3427151" y="1011254"/>
                      </a:lnTo>
                      <a:lnTo>
                        <a:pt x="3357132" y="1065330"/>
                      </a:lnTo>
                      <a:lnTo>
                        <a:pt x="3287900" y="1070015"/>
                      </a:lnTo>
                      <a:lnTo>
                        <a:pt x="3226079" y="740726"/>
                      </a:lnTo>
                      <a:lnTo>
                        <a:pt x="3280616" y="737526"/>
                      </a:lnTo>
                      <a:lnTo>
                        <a:pt x="3361366" y="683450"/>
                      </a:lnTo>
                      <a:lnTo>
                        <a:pt x="3460306" y="684159"/>
                      </a:lnTo>
                      <a:lnTo>
                        <a:pt x="3477215" y="646120"/>
                      </a:lnTo>
                      <a:lnTo>
                        <a:pt x="3621866" y="625524"/>
                      </a:lnTo>
                      <a:lnTo>
                        <a:pt x="3674689" y="566186"/>
                      </a:lnTo>
                      <a:lnTo>
                        <a:pt x="3772071" y="559163"/>
                      </a:lnTo>
                      <a:lnTo>
                        <a:pt x="3770097" y="520534"/>
                      </a:lnTo>
                      <a:close/>
                      <a:moveTo>
                        <a:pt x="527016" y="518434"/>
                      </a:moveTo>
                      <a:lnTo>
                        <a:pt x="538821" y="521164"/>
                      </a:lnTo>
                      <a:lnTo>
                        <a:pt x="536992" y="560732"/>
                      </a:lnTo>
                      <a:lnTo>
                        <a:pt x="635225" y="567495"/>
                      </a:lnTo>
                      <a:lnTo>
                        <a:pt x="688411" y="625345"/>
                      </a:lnTo>
                      <a:lnTo>
                        <a:pt x="841645" y="646470"/>
                      </a:lnTo>
                      <a:lnTo>
                        <a:pt x="859781" y="685415"/>
                      </a:lnTo>
                      <a:lnTo>
                        <a:pt x="959533" y="684626"/>
                      </a:lnTo>
                      <a:lnTo>
                        <a:pt x="1021739" y="724961"/>
                      </a:lnTo>
                      <a:lnTo>
                        <a:pt x="957715" y="1065980"/>
                      </a:lnTo>
                      <a:lnTo>
                        <a:pt x="945461" y="1065151"/>
                      </a:lnTo>
                      <a:lnTo>
                        <a:pt x="877194" y="1012430"/>
                      </a:lnTo>
                      <a:lnTo>
                        <a:pt x="793442" y="1013219"/>
                      </a:lnTo>
                      <a:lnTo>
                        <a:pt x="778215" y="974274"/>
                      </a:lnTo>
                      <a:lnTo>
                        <a:pt x="649560" y="953149"/>
                      </a:lnTo>
                      <a:lnTo>
                        <a:pt x="604905" y="895299"/>
                      </a:lnTo>
                      <a:lnTo>
                        <a:pt x="522429" y="888536"/>
                      </a:lnTo>
                      <a:lnTo>
                        <a:pt x="523965" y="848968"/>
                      </a:lnTo>
                      <a:lnTo>
                        <a:pt x="446201" y="827549"/>
                      </a:lnTo>
                      <a:close/>
                      <a:moveTo>
                        <a:pt x="4314229" y="158725"/>
                      </a:moveTo>
                      <a:lnTo>
                        <a:pt x="4319397" y="163744"/>
                      </a:lnTo>
                      <a:lnTo>
                        <a:pt x="4306933" y="175848"/>
                      </a:lnTo>
                      <a:lnTo>
                        <a:pt x="4310233" y="178029"/>
                      </a:lnTo>
                      <a:lnTo>
                        <a:pt x="4299999" y="182582"/>
                      </a:lnTo>
                      <a:lnTo>
                        <a:pt x="4281882" y="200176"/>
                      </a:lnTo>
                      <a:lnTo>
                        <a:pt x="4288496" y="206600"/>
                      </a:lnTo>
                      <a:lnTo>
                        <a:pt x="4309762" y="216014"/>
                      </a:lnTo>
                      <a:lnTo>
                        <a:pt x="4302890" y="220578"/>
                      </a:lnTo>
                      <a:lnTo>
                        <a:pt x="4319397" y="236609"/>
                      </a:lnTo>
                      <a:lnTo>
                        <a:pt x="4306933" y="248714"/>
                      </a:lnTo>
                      <a:lnTo>
                        <a:pt x="4310233" y="250894"/>
                      </a:lnTo>
                      <a:lnTo>
                        <a:pt x="4299999" y="255447"/>
                      </a:lnTo>
                      <a:lnTo>
                        <a:pt x="4283973" y="271011"/>
                      </a:lnTo>
                      <a:lnTo>
                        <a:pt x="4319397" y="305414"/>
                      </a:lnTo>
                      <a:lnTo>
                        <a:pt x="4304445" y="319934"/>
                      </a:lnTo>
                      <a:lnTo>
                        <a:pt x="4310233" y="323759"/>
                      </a:lnTo>
                      <a:lnTo>
                        <a:pt x="4292281" y="331747"/>
                      </a:lnTo>
                      <a:lnTo>
                        <a:pt x="4262279" y="360883"/>
                      </a:lnTo>
                      <a:lnTo>
                        <a:pt x="4310233" y="392563"/>
                      </a:lnTo>
                      <a:lnTo>
                        <a:pt x="4278749" y="406573"/>
                      </a:lnTo>
                      <a:lnTo>
                        <a:pt x="4281886" y="412308"/>
                      </a:lnTo>
                      <a:lnTo>
                        <a:pt x="4253782" y="429727"/>
                      </a:lnTo>
                      <a:lnTo>
                        <a:pt x="4281886" y="481112"/>
                      </a:lnTo>
                      <a:lnTo>
                        <a:pt x="4202397" y="530378"/>
                      </a:lnTo>
                      <a:lnTo>
                        <a:pt x="4236036" y="565764"/>
                      </a:lnTo>
                      <a:lnTo>
                        <a:pt x="4163845" y="587156"/>
                      </a:lnTo>
                      <a:lnTo>
                        <a:pt x="4170759" y="650056"/>
                      </a:lnTo>
                      <a:lnTo>
                        <a:pt x="4071970" y="691227"/>
                      </a:lnTo>
                      <a:lnTo>
                        <a:pt x="4089984" y="728954"/>
                      </a:lnTo>
                      <a:lnTo>
                        <a:pt x="4010139" y="743444"/>
                      </a:lnTo>
                      <a:lnTo>
                        <a:pt x="3990314" y="805762"/>
                      </a:lnTo>
                      <a:lnTo>
                        <a:pt x="3950834" y="816637"/>
                      </a:lnTo>
                      <a:lnTo>
                        <a:pt x="3864239" y="485417"/>
                      </a:lnTo>
                      <a:lnTo>
                        <a:pt x="3903558" y="477958"/>
                      </a:lnTo>
                      <a:lnTo>
                        <a:pt x="3932344" y="415640"/>
                      </a:lnTo>
                      <a:lnTo>
                        <a:pt x="4048278" y="401150"/>
                      </a:lnTo>
                      <a:lnTo>
                        <a:pt x="4022122" y="363423"/>
                      </a:lnTo>
                      <a:lnTo>
                        <a:pt x="4165563" y="322252"/>
                      </a:lnTo>
                      <a:lnTo>
                        <a:pt x="4155524" y="259352"/>
                      </a:lnTo>
                      <a:lnTo>
                        <a:pt x="4260345" y="237960"/>
                      </a:lnTo>
                      <a:lnTo>
                        <a:pt x="4211501" y="202574"/>
                      </a:lnTo>
                      <a:close/>
                      <a:moveTo>
                        <a:pt x="4317134" y="88681"/>
                      </a:moveTo>
                      <a:lnTo>
                        <a:pt x="4319397" y="90879"/>
                      </a:lnTo>
                      <a:lnTo>
                        <a:pt x="4295653" y="113938"/>
                      </a:lnTo>
                      <a:lnTo>
                        <a:pt x="4286112" y="101923"/>
                      </a:lnTo>
                      <a:close/>
                      <a:moveTo>
                        <a:pt x="17029" y="8928"/>
                      </a:moveTo>
                      <a:lnTo>
                        <a:pt x="39228" y="16745"/>
                      </a:lnTo>
                      <a:lnTo>
                        <a:pt x="74367" y="43889"/>
                      </a:lnTo>
                      <a:lnTo>
                        <a:pt x="12231" y="76710"/>
                      </a:lnTo>
                      <a:lnTo>
                        <a:pt x="50498" y="90185"/>
                      </a:lnTo>
                      <a:lnTo>
                        <a:pt x="47617" y="94376"/>
                      </a:lnTo>
                      <a:lnTo>
                        <a:pt x="83292" y="111964"/>
                      </a:lnTo>
                      <a:lnTo>
                        <a:pt x="47617" y="163848"/>
                      </a:lnTo>
                      <a:lnTo>
                        <a:pt x="151111" y="214867"/>
                      </a:lnTo>
                      <a:lnTo>
                        <a:pt x="107639" y="251501"/>
                      </a:lnTo>
                      <a:lnTo>
                        <a:pt x="197239" y="272510"/>
                      </a:lnTo>
                      <a:lnTo>
                        <a:pt x="188682" y="334431"/>
                      </a:lnTo>
                      <a:lnTo>
                        <a:pt x="317309" y="377069"/>
                      </a:lnTo>
                      <a:lnTo>
                        <a:pt x="294152" y="416111"/>
                      </a:lnTo>
                      <a:lnTo>
                        <a:pt x="393203" y="430300"/>
                      </a:lnTo>
                      <a:lnTo>
                        <a:pt x="417740" y="491648"/>
                      </a:lnTo>
                      <a:lnTo>
                        <a:pt x="451591" y="499064"/>
                      </a:lnTo>
                      <a:lnTo>
                        <a:pt x="368564" y="816638"/>
                      </a:lnTo>
                      <a:lnTo>
                        <a:pt x="329083" y="805764"/>
                      </a:lnTo>
                      <a:lnTo>
                        <a:pt x="309754" y="745006"/>
                      </a:lnTo>
                      <a:lnTo>
                        <a:pt x="231724" y="730953"/>
                      </a:lnTo>
                      <a:lnTo>
                        <a:pt x="249967" y="692286"/>
                      </a:lnTo>
                      <a:lnTo>
                        <a:pt x="148638" y="650058"/>
                      </a:lnTo>
                      <a:lnTo>
                        <a:pt x="155379" y="588732"/>
                      </a:lnTo>
                      <a:lnTo>
                        <a:pt x="84795" y="567925"/>
                      </a:lnTo>
                      <a:lnTo>
                        <a:pt x="119041" y="531644"/>
                      </a:lnTo>
                      <a:lnTo>
                        <a:pt x="37511" y="481114"/>
                      </a:lnTo>
                      <a:lnTo>
                        <a:pt x="65615" y="429729"/>
                      </a:lnTo>
                      <a:lnTo>
                        <a:pt x="37511" y="412310"/>
                      </a:lnTo>
                      <a:lnTo>
                        <a:pt x="39781" y="408160"/>
                      </a:lnTo>
                      <a:lnTo>
                        <a:pt x="9635" y="394814"/>
                      </a:lnTo>
                      <a:lnTo>
                        <a:pt x="58584" y="362309"/>
                      </a:lnTo>
                      <a:lnTo>
                        <a:pt x="30903" y="335426"/>
                      </a:lnTo>
                      <a:lnTo>
                        <a:pt x="9635" y="326010"/>
                      </a:lnTo>
                      <a:lnTo>
                        <a:pt x="16508" y="321446"/>
                      </a:lnTo>
                      <a:lnTo>
                        <a:pt x="0" y="305415"/>
                      </a:lnTo>
                      <a:lnTo>
                        <a:pt x="35425" y="271013"/>
                      </a:lnTo>
                      <a:lnTo>
                        <a:pt x="23217" y="259158"/>
                      </a:lnTo>
                      <a:lnTo>
                        <a:pt x="9635" y="253145"/>
                      </a:lnTo>
                      <a:lnTo>
                        <a:pt x="14024" y="250230"/>
                      </a:lnTo>
                      <a:lnTo>
                        <a:pt x="0" y="236611"/>
                      </a:lnTo>
                      <a:lnTo>
                        <a:pt x="14953" y="222090"/>
                      </a:lnTo>
                      <a:lnTo>
                        <a:pt x="9164" y="218266"/>
                      </a:lnTo>
                      <a:lnTo>
                        <a:pt x="27117" y="210278"/>
                      </a:lnTo>
                      <a:lnTo>
                        <a:pt x="37516" y="200179"/>
                      </a:lnTo>
                      <a:lnTo>
                        <a:pt x="23217" y="186293"/>
                      </a:lnTo>
                      <a:lnTo>
                        <a:pt x="9635" y="180279"/>
                      </a:lnTo>
                      <a:lnTo>
                        <a:pt x="14024" y="177365"/>
                      </a:lnTo>
                      <a:lnTo>
                        <a:pt x="0" y="163746"/>
                      </a:lnTo>
                      <a:lnTo>
                        <a:pt x="12464" y="151642"/>
                      </a:lnTo>
                      <a:lnTo>
                        <a:pt x="9164" y="149462"/>
                      </a:lnTo>
                      <a:lnTo>
                        <a:pt x="19398" y="144907"/>
                      </a:lnTo>
                      <a:lnTo>
                        <a:pt x="37516" y="127314"/>
                      </a:lnTo>
                      <a:lnTo>
                        <a:pt x="0" y="90881"/>
                      </a:lnTo>
                      <a:lnTo>
                        <a:pt x="12464" y="78777"/>
                      </a:lnTo>
                      <a:lnTo>
                        <a:pt x="9164" y="76597"/>
                      </a:lnTo>
                      <a:lnTo>
                        <a:pt x="19398" y="72042"/>
                      </a:lnTo>
                      <a:lnTo>
                        <a:pt x="57118" y="35412"/>
                      </a:lnTo>
                      <a:close/>
                      <a:moveTo>
                        <a:pt x="17551" y="0"/>
                      </a:moveTo>
                      <a:lnTo>
                        <a:pt x="20955" y="2629"/>
                      </a:lnTo>
                      <a:lnTo>
                        <a:pt x="13476" y="6580"/>
                      </a:lnTo>
                      <a:lnTo>
                        <a:pt x="9164" y="3732"/>
                      </a:lnTo>
                      <a:close/>
                    </a:path>
                  </a:pathLst>
                </a:custGeom>
                <a:solidFill>
                  <a:srgbClr val="ED7D31">
                    <a:lumMod val="50000"/>
                    <a:alpha val="2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97" name="フリーフォーム: 図形 696">
                <a:extLst>
                  <a:ext uri="{FF2B5EF4-FFF2-40B4-BE49-F238E27FC236}">
                    <a16:creationId xmlns:a16="http://schemas.microsoft.com/office/drawing/2014/main" id="{D5B6FF9C-ED44-4969-AB5C-9B42B906A66A}"/>
                  </a:ext>
                </a:extLst>
              </p:cNvPr>
              <p:cNvSpPr/>
              <p:nvPr/>
            </p:nvSpPr>
            <p:spPr>
              <a:xfrm>
                <a:off x="913356" y="5132718"/>
                <a:ext cx="2315736" cy="350806"/>
              </a:xfrm>
              <a:custGeom>
                <a:avLst/>
                <a:gdLst>
                  <a:gd name="connsiteX0" fmla="*/ 1149350 w 2298700"/>
                  <a:gd name="connsiteY0" fmla="*/ 0 h 2298700"/>
                  <a:gd name="connsiteX1" fmla="*/ 1220140 w 2298700"/>
                  <a:gd name="connsiteY1" fmla="*/ 33620 h 2298700"/>
                  <a:gd name="connsiteX2" fmla="*/ 1260570 w 2298700"/>
                  <a:gd name="connsiteY2" fmla="*/ 5394 h 2298700"/>
                  <a:gd name="connsiteX3" fmla="*/ 1295636 w 2298700"/>
                  <a:gd name="connsiteY3" fmla="*/ 41740 h 2298700"/>
                  <a:gd name="connsiteX4" fmla="*/ 1373577 w 2298700"/>
                  <a:gd name="connsiteY4" fmla="*/ 22079 h 2298700"/>
                  <a:gd name="connsiteX5" fmla="*/ 1436448 w 2298700"/>
                  <a:gd name="connsiteY5" fmla="*/ 68867 h 2298700"/>
                  <a:gd name="connsiteX6" fmla="*/ 1481608 w 2298700"/>
                  <a:gd name="connsiteY6" fmla="*/ 49067 h 2298700"/>
                  <a:gd name="connsiteX7" fmla="*/ 1508910 w 2298700"/>
                  <a:gd name="connsiteY7" fmla="*/ 91559 h 2298700"/>
                  <a:gd name="connsiteX8" fmla="*/ 1589183 w 2298700"/>
                  <a:gd name="connsiteY8" fmla="*/ 87489 h 2298700"/>
                  <a:gd name="connsiteX9" fmla="*/ 1641724 w 2298700"/>
                  <a:gd name="connsiteY9" fmla="*/ 145638 h 2298700"/>
                  <a:gd name="connsiteX10" fmla="*/ 1689873 w 2298700"/>
                  <a:gd name="connsiteY10" fmla="*/ 135034 h 2298700"/>
                  <a:gd name="connsiteX11" fmla="*/ 1708364 w 2298700"/>
                  <a:gd name="connsiteY11" fmla="*/ 182031 h 2298700"/>
                  <a:gd name="connsiteX12" fmla="*/ 1787894 w 2298700"/>
                  <a:gd name="connsiteY12" fmla="*/ 193700 h 2298700"/>
                  <a:gd name="connsiteX13" fmla="*/ 1828076 w 2298700"/>
                  <a:gd name="connsiteY13" fmla="*/ 260983 h 2298700"/>
                  <a:gd name="connsiteX14" fmla="*/ 1877374 w 2298700"/>
                  <a:gd name="connsiteY14" fmla="*/ 259976 h 2298700"/>
                  <a:gd name="connsiteX15" fmla="*/ 1886337 w 2298700"/>
                  <a:gd name="connsiteY15" fmla="*/ 309677 h 2298700"/>
                  <a:gd name="connsiteX16" fmla="*/ 1962063 w 2298700"/>
                  <a:gd name="connsiteY16" fmla="*/ 336637 h 2298700"/>
                  <a:gd name="connsiteX17" fmla="*/ 1988348 w 2298700"/>
                  <a:gd name="connsiteY17" fmla="*/ 410466 h 2298700"/>
                  <a:gd name="connsiteX18" fmla="*/ 2036894 w 2298700"/>
                  <a:gd name="connsiteY18" fmla="*/ 419096 h 2298700"/>
                  <a:gd name="connsiteX19" fmla="*/ 2035989 w 2298700"/>
                  <a:gd name="connsiteY19" fmla="*/ 469592 h 2298700"/>
                  <a:gd name="connsiteX20" fmla="*/ 2105000 w 2298700"/>
                  <a:gd name="connsiteY20" fmla="*/ 510806 h 2298700"/>
                  <a:gd name="connsiteX21" fmla="*/ 2116377 w 2298700"/>
                  <a:gd name="connsiteY21" fmla="*/ 588346 h 2298700"/>
                  <a:gd name="connsiteX22" fmla="*/ 2162306 w 2298700"/>
                  <a:gd name="connsiteY22" fmla="*/ 606279 h 2298700"/>
                  <a:gd name="connsiteX23" fmla="*/ 2151568 w 2298700"/>
                  <a:gd name="connsiteY23" fmla="*/ 655625 h 2298700"/>
                  <a:gd name="connsiteX24" fmla="*/ 2211211 w 2298700"/>
                  <a:gd name="connsiteY24" fmla="*/ 709517 h 2298700"/>
                  <a:gd name="connsiteX25" fmla="*/ 2207243 w 2298700"/>
                  <a:gd name="connsiteY25" fmla="*/ 787783 h 2298700"/>
                  <a:gd name="connsiteX26" fmla="*/ 2248790 w 2298700"/>
                  <a:gd name="connsiteY26" fmla="*/ 814335 h 2298700"/>
                  <a:gd name="connsiteX27" fmla="*/ 2228632 w 2298700"/>
                  <a:gd name="connsiteY27" fmla="*/ 860637 h 2298700"/>
                  <a:gd name="connsiteX28" fmla="*/ 2276621 w 2298700"/>
                  <a:gd name="connsiteY28" fmla="*/ 925123 h 2298700"/>
                  <a:gd name="connsiteX29" fmla="*/ 2257453 w 2298700"/>
                  <a:gd name="connsiteY29" fmla="*/ 1001111 h 2298700"/>
                  <a:gd name="connsiteX30" fmla="*/ 2293029 w 2298700"/>
                  <a:gd name="connsiteY30" fmla="*/ 1035259 h 2298700"/>
                  <a:gd name="connsiteX31" fmla="*/ 2264218 w 2298700"/>
                  <a:gd name="connsiteY31" fmla="*/ 1076744 h 2298700"/>
                  <a:gd name="connsiteX32" fmla="*/ 2298700 w 2298700"/>
                  <a:gd name="connsiteY32" fmla="*/ 1149350 h 2298700"/>
                  <a:gd name="connsiteX33" fmla="*/ 2265080 w 2298700"/>
                  <a:gd name="connsiteY33" fmla="*/ 1220140 h 2298700"/>
                  <a:gd name="connsiteX34" fmla="*/ 2293306 w 2298700"/>
                  <a:gd name="connsiteY34" fmla="*/ 1260570 h 2298700"/>
                  <a:gd name="connsiteX35" fmla="*/ 2256960 w 2298700"/>
                  <a:gd name="connsiteY35" fmla="*/ 1295636 h 2298700"/>
                  <a:gd name="connsiteX36" fmla="*/ 2276621 w 2298700"/>
                  <a:gd name="connsiteY36" fmla="*/ 1373577 h 2298700"/>
                  <a:gd name="connsiteX37" fmla="*/ 2229833 w 2298700"/>
                  <a:gd name="connsiteY37" fmla="*/ 1436449 h 2298700"/>
                  <a:gd name="connsiteX38" fmla="*/ 2249633 w 2298700"/>
                  <a:gd name="connsiteY38" fmla="*/ 1481609 h 2298700"/>
                  <a:gd name="connsiteX39" fmla="*/ 2207141 w 2298700"/>
                  <a:gd name="connsiteY39" fmla="*/ 1508910 h 2298700"/>
                  <a:gd name="connsiteX40" fmla="*/ 2211211 w 2298700"/>
                  <a:gd name="connsiteY40" fmla="*/ 1589183 h 2298700"/>
                  <a:gd name="connsiteX41" fmla="*/ 2153063 w 2298700"/>
                  <a:gd name="connsiteY41" fmla="*/ 1641725 h 2298700"/>
                  <a:gd name="connsiteX42" fmla="*/ 2163666 w 2298700"/>
                  <a:gd name="connsiteY42" fmla="*/ 1689873 h 2298700"/>
                  <a:gd name="connsiteX43" fmla="*/ 2116669 w 2298700"/>
                  <a:gd name="connsiteY43" fmla="*/ 1708364 h 2298700"/>
                  <a:gd name="connsiteX44" fmla="*/ 2105000 w 2298700"/>
                  <a:gd name="connsiteY44" fmla="*/ 1787894 h 2298700"/>
                  <a:gd name="connsiteX45" fmla="*/ 2037718 w 2298700"/>
                  <a:gd name="connsiteY45" fmla="*/ 1828076 h 2298700"/>
                  <a:gd name="connsiteX46" fmla="*/ 2038725 w 2298700"/>
                  <a:gd name="connsiteY46" fmla="*/ 1877374 h 2298700"/>
                  <a:gd name="connsiteX47" fmla="*/ 1989023 w 2298700"/>
                  <a:gd name="connsiteY47" fmla="*/ 1886337 h 2298700"/>
                  <a:gd name="connsiteX48" fmla="*/ 1962063 w 2298700"/>
                  <a:gd name="connsiteY48" fmla="*/ 1962063 h 2298700"/>
                  <a:gd name="connsiteX49" fmla="*/ 1888235 w 2298700"/>
                  <a:gd name="connsiteY49" fmla="*/ 1988348 h 2298700"/>
                  <a:gd name="connsiteX50" fmla="*/ 1879605 w 2298700"/>
                  <a:gd name="connsiteY50" fmla="*/ 2036894 h 2298700"/>
                  <a:gd name="connsiteX51" fmla="*/ 1829108 w 2298700"/>
                  <a:gd name="connsiteY51" fmla="*/ 2035989 h 2298700"/>
                  <a:gd name="connsiteX52" fmla="*/ 1787894 w 2298700"/>
                  <a:gd name="connsiteY52" fmla="*/ 2105000 h 2298700"/>
                  <a:gd name="connsiteX53" fmla="*/ 1710355 w 2298700"/>
                  <a:gd name="connsiteY53" fmla="*/ 2116377 h 2298700"/>
                  <a:gd name="connsiteX54" fmla="*/ 1692421 w 2298700"/>
                  <a:gd name="connsiteY54" fmla="*/ 2162306 h 2298700"/>
                  <a:gd name="connsiteX55" fmla="*/ 1643075 w 2298700"/>
                  <a:gd name="connsiteY55" fmla="*/ 2151568 h 2298700"/>
                  <a:gd name="connsiteX56" fmla="*/ 1589183 w 2298700"/>
                  <a:gd name="connsiteY56" fmla="*/ 2211211 h 2298700"/>
                  <a:gd name="connsiteX57" fmla="*/ 1510918 w 2298700"/>
                  <a:gd name="connsiteY57" fmla="*/ 2207243 h 2298700"/>
                  <a:gd name="connsiteX58" fmla="*/ 1484365 w 2298700"/>
                  <a:gd name="connsiteY58" fmla="*/ 2248790 h 2298700"/>
                  <a:gd name="connsiteX59" fmla="*/ 1438063 w 2298700"/>
                  <a:gd name="connsiteY59" fmla="*/ 2228632 h 2298700"/>
                  <a:gd name="connsiteX60" fmla="*/ 1373577 w 2298700"/>
                  <a:gd name="connsiteY60" fmla="*/ 2276621 h 2298700"/>
                  <a:gd name="connsiteX61" fmla="*/ 1297589 w 2298700"/>
                  <a:gd name="connsiteY61" fmla="*/ 2257453 h 2298700"/>
                  <a:gd name="connsiteX62" fmla="*/ 1263441 w 2298700"/>
                  <a:gd name="connsiteY62" fmla="*/ 2293029 h 2298700"/>
                  <a:gd name="connsiteX63" fmla="*/ 1221957 w 2298700"/>
                  <a:gd name="connsiteY63" fmla="*/ 2264218 h 2298700"/>
                  <a:gd name="connsiteX64" fmla="*/ 1149350 w 2298700"/>
                  <a:gd name="connsiteY64" fmla="*/ 2298700 h 2298700"/>
                  <a:gd name="connsiteX65" fmla="*/ 1078560 w 2298700"/>
                  <a:gd name="connsiteY65" fmla="*/ 2265080 h 2298700"/>
                  <a:gd name="connsiteX66" fmla="*/ 1038130 w 2298700"/>
                  <a:gd name="connsiteY66" fmla="*/ 2293306 h 2298700"/>
                  <a:gd name="connsiteX67" fmla="*/ 1003064 w 2298700"/>
                  <a:gd name="connsiteY67" fmla="*/ 2256960 h 2298700"/>
                  <a:gd name="connsiteX68" fmla="*/ 925123 w 2298700"/>
                  <a:gd name="connsiteY68" fmla="*/ 2276621 h 2298700"/>
                  <a:gd name="connsiteX69" fmla="*/ 862252 w 2298700"/>
                  <a:gd name="connsiteY69" fmla="*/ 2229833 h 2298700"/>
                  <a:gd name="connsiteX70" fmla="*/ 817092 w 2298700"/>
                  <a:gd name="connsiteY70" fmla="*/ 2249633 h 2298700"/>
                  <a:gd name="connsiteX71" fmla="*/ 789791 w 2298700"/>
                  <a:gd name="connsiteY71" fmla="*/ 2207141 h 2298700"/>
                  <a:gd name="connsiteX72" fmla="*/ 709517 w 2298700"/>
                  <a:gd name="connsiteY72" fmla="*/ 2211211 h 2298700"/>
                  <a:gd name="connsiteX73" fmla="*/ 656976 w 2298700"/>
                  <a:gd name="connsiteY73" fmla="*/ 2153063 h 2298700"/>
                  <a:gd name="connsiteX74" fmla="*/ 608827 w 2298700"/>
                  <a:gd name="connsiteY74" fmla="*/ 2163666 h 2298700"/>
                  <a:gd name="connsiteX75" fmla="*/ 590337 w 2298700"/>
                  <a:gd name="connsiteY75" fmla="*/ 2116669 h 2298700"/>
                  <a:gd name="connsiteX76" fmla="*/ 510806 w 2298700"/>
                  <a:gd name="connsiteY76" fmla="*/ 2105000 h 2298700"/>
                  <a:gd name="connsiteX77" fmla="*/ 470624 w 2298700"/>
                  <a:gd name="connsiteY77" fmla="*/ 2037718 h 2298700"/>
                  <a:gd name="connsiteX78" fmla="*/ 421327 w 2298700"/>
                  <a:gd name="connsiteY78" fmla="*/ 2038725 h 2298700"/>
                  <a:gd name="connsiteX79" fmla="*/ 412364 w 2298700"/>
                  <a:gd name="connsiteY79" fmla="*/ 1989023 h 2298700"/>
                  <a:gd name="connsiteX80" fmla="*/ 336637 w 2298700"/>
                  <a:gd name="connsiteY80" fmla="*/ 1962063 h 2298700"/>
                  <a:gd name="connsiteX81" fmla="*/ 310353 w 2298700"/>
                  <a:gd name="connsiteY81" fmla="*/ 1888235 h 2298700"/>
                  <a:gd name="connsiteX82" fmla="*/ 261807 w 2298700"/>
                  <a:gd name="connsiteY82" fmla="*/ 1879605 h 2298700"/>
                  <a:gd name="connsiteX83" fmla="*/ 262711 w 2298700"/>
                  <a:gd name="connsiteY83" fmla="*/ 1829108 h 2298700"/>
                  <a:gd name="connsiteX84" fmla="*/ 193700 w 2298700"/>
                  <a:gd name="connsiteY84" fmla="*/ 1787894 h 2298700"/>
                  <a:gd name="connsiteX85" fmla="*/ 182323 w 2298700"/>
                  <a:gd name="connsiteY85" fmla="*/ 1710355 h 2298700"/>
                  <a:gd name="connsiteX86" fmla="*/ 136394 w 2298700"/>
                  <a:gd name="connsiteY86" fmla="*/ 1692421 h 2298700"/>
                  <a:gd name="connsiteX87" fmla="*/ 147132 w 2298700"/>
                  <a:gd name="connsiteY87" fmla="*/ 1643075 h 2298700"/>
                  <a:gd name="connsiteX88" fmla="*/ 87489 w 2298700"/>
                  <a:gd name="connsiteY88" fmla="*/ 1589183 h 2298700"/>
                  <a:gd name="connsiteX89" fmla="*/ 91457 w 2298700"/>
                  <a:gd name="connsiteY89" fmla="*/ 1510918 h 2298700"/>
                  <a:gd name="connsiteX90" fmla="*/ 49911 w 2298700"/>
                  <a:gd name="connsiteY90" fmla="*/ 1484365 h 2298700"/>
                  <a:gd name="connsiteX91" fmla="*/ 70068 w 2298700"/>
                  <a:gd name="connsiteY91" fmla="*/ 1438063 h 2298700"/>
                  <a:gd name="connsiteX92" fmla="*/ 22079 w 2298700"/>
                  <a:gd name="connsiteY92" fmla="*/ 1373577 h 2298700"/>
                  <a:gd name="connsiteX93" fmla="*/ 41247 w 2298700"/>
                  <a:gd name="connsiteY93" fmla="*/ 1297590 h 2298700"/>
                  <a:gd name="connsiteX94" fmla="*/ 5671 w 2298700"/>
                  <a:gd name="connsiteY94" fmla="*/ 1263441 h 2298700"/>
                  <a:gd name="connsiteX95" fmla="*/ 34483 w 2298700"/>
                  <a:gd name="connsiteY95" fmla="*/ 1221957 h 2298700"/>
                  <a:gd name="connsiteX96" fmla="*/ 0 w 2298700"/>
                  <a:gd name="connsiteY96" fmla="*/ 1149350 h 2298700"/>
                  <a:gd name="connsiteX97" fmla="*/ 33620 w 2298700"/>
                  <a:gd name="connsiteY97" fmla="*/ 1078560 h 2298700"/>
                  <a:gd name="connsiteX98" fmla="*/ 5394 w 2298700"/>
                  <a:gd name="connsiteY98" fmla="*/ 1038130 h 2298700"/>
                  <a:gd name="connsiteX99" fmla="*/ 41740 w 2298700"/>
                  <a:gd name="connsiteY99" fmla="*/ 1003064 h 2298700"/>
                  <a:gd name="connsiteX100" fmla="*/ 22079 w 2298700"/>
                  <a:gd name="connsiteY100" fmla="*/ 925123 h 2298700"/>
                  <a:gd name="connsiteX101" fmla="*/ 68867 w 2298700"/>
                  <a:gd name="connsiteY101" fmla="*/ 862252 h 2298700"/>
                  <a:gd name="connsiteX102" fmla="*/ 49067 w 2298700"/>
                  <a:gd name="connsiteY102" fmla="*/ 817092 h 2298700"/>
                  <a:gd name="connsiteX103" fmla="*/ 91559 w 2298700"/>
                  <a:gd name="connsiteY103" fmla="*/ 789791 h 2298700"/>
                  <a:gd name="connsiteX104" fmla="*/ 87489 w 2298700"/>
                  <a:gd name="connsiteY104" fmla="*/ 709517 h 2298700"/>
                  <a:gd name="connsiteX105" fmla="*/ 145638 w 2298700"/>
                  <a:gd name="connsiteY105" fmla="*/ 656976 h 2298700"/>
                  <a:gd name="connsiteX106" fmla="*/ 135034 w 2298700"/>
                  <a:gd name="connsiteY106" fmla="*/ 608827 h 2298700"/>
                  <a:gd name="connsiteX107" fmla="*/ 182031 w 2298700"/>
                  <a:gd name="connsiteY107" fmla="*/ 590337 h 2298700"/>
                  <a:gd name="connsiteX108" fmla="*/ 193700 w 2298700"/>
                  <a:gd name="connsiteY108" fmla="*/ 510806 h 2298700"/>
                  <a:gd name="connsiteX109" fmla="*/ 260983 w 2298700"/>
                  <a:gd name="connsiteY109" fmla="*/ 470624 h 2298700"/>
                  <a:gd name="connsiteX110" fmla="*/ 259976 w 2298700"/>
                  <a:gd name="connsiteY110" fmla="*/ 421327 h 2298700"/>
                  <a:gd name="connsiteX111" fmla="*/ 309677 w 2298700"/>
                  <a:gd name="connsiteY111" fmla="*/ 412364 h 2298700"/>
                  <a:gd name="connsiteX112" fmla="*/ 336637 w 2298700"/>
                  <a:gd name="connsiteY112" fmla="*/ 336637 h 2298700"/>
                  <a:gd name="connsiteX113" fmla="*/ 410466 w 2298700"/>
                  <a:gd name="connsiteY113" fmla="*/ 310353 h 2298700"/>
                  <a:gd name="connsiteX114" fmla="*/ 419096 w 2298700"/>
                  <a:gd name="connsiteY114" fmla="*/ 261807 h 2298700"/>
                  <a:gd name="connsiteX115" fmla="*/ 469592 w 2298700"/>
                  <a:gd name="connsiteY115" fmla="*/ 262711 h 2298700"/>
                  <a:gd name="connsiteX116" fmla="*/ 510806 w 2298700"/>
                  <a:gd name="connsiteY116" fmla="*/ 193700 h 2298700"/>
                  <a:gd name="connsiteX117" fmla="*/ 588346 w 2298700"/>
                  <a:gd name="connsiteY117" fmla="*/ 182323 h 2298700"/>
                  <a:gd name="connsiteX118" fmla="*/ 606279 w 2298700"/>
                  <a:gd name="connsiteY118" fmla="*/ 136394 h 2298700"/>
                  <a:gd name="connsiteX119" fmla="*/ 655625 w 2298700"/>
                  <a:gd name="connsiteY119" fmla="*/ 147132 h 2298700"/>
                  <a:gd name="connsiteX120" fmla="*/ 709517 w 2298700"/>
                  <a:gd name="connsiteY120" fmla="*/ 87489 h 2298700"/>
                  <a:gd name="connsiteX121" fmla="*/ 787783 w 2298700"/>
                  <a:gd name="connsiteY121" fmla="*/ 91457 h 2298700"/>
                  <a:gd name="connsiteX122" fmla="*/ 814335 w 2298700"/>
                  <a:gd name="connsiteY122" fmla="*/ 49911 h 2298700"/>
                  <a:gd name="connsiteX123" fmla="*/ 860637 w 2298700"/>
                  <a:gd name="connsiteY123" fmla="*/ 70068 h 2298700"/>
                  <a:gd name="connsiteX124" fmla="*/ 925123 w 2298700"/>
                  <a:gd name="connsiteY124" fmla="*/ 22079 h 2298700"/>
                  <a:gd name="connsiteX125" fmla="*/ 1001111 w 2298700"/>
                  <a:gd name="connsiteY125" fmla="*/ 41247 h 2298700"/>
                  <a:gd name="connsiteX126" fmla="*/ 1035259 w 2298700"/>
                  <a:gd name="connsiteY126" fmla="*/ 5671 h 2298700"/>
                  <a:gd name="connsiteX127" fmla="*/ 1076744 w 2298700"/>
                  <a:gd name="connsiteY127" fmla="*/ 34483 h 2298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2298700" h="2298700">
                    <a:moveTo>
                      <a:pt x="1149350" y="0"/>
                    </a:moveTo>
                    <a:lnTo>
                      <a:pt x="1220140" y="33620"/>
                    </a:lnTo>
                    <a:lnTo>
                      <a:pt x="1260570" y="5394"/>
                    </a:lnTo>
                    <a:lnTo>
                      <a:pt x="1295636" y="41740"/>
                    </a:lnTo>
                    <a:lnTo>
                      <a:pt x="1373577" y="22079"/>
                    </a:lnTo>
                    <a:lnTo>
                      <a:pt x="1436448" y="68867"/>
                    </a:lnTo>
                    <a:lnTo>
                      <a:pt x="1481608" y="49067"/>
                    </a:lnTo>
                    <a:lnTo>
                      <a:pt x="1508910" y="91559"/>
                    </a:lnTo>
                    <a:lnTo>
                      <a:pt x="1589183" y="87489"/>
                    </a:lnTo>
                    <a:lnTo>
                      <a:pt x="1641724" y="145638"/>
                    </a:lnTo>
                    <a:lnTo>
                      <a:pt x="1689873" y="135034"/>
                    </a:lnTo>
                    <a:lnTo>
                      <a:pt x="1708364" y="182031"/>
                    </a:lnTo>
                    <a:lnTo>
                      <a:pt x="1787894" y="193700"/>
                    </a:lnTo>
                    <a:lnTo>
                      <a:pt x="1828076" y="260983"/>
                    </a:lnTo>
                    <a:lnTo>
                      <a:pt x="1877374" y="259976"/>
                    </a:lnTo>
                    <a:lnTo>
                      <a:pt x="1886337" y="309677"/>
                    </a:lnTo>
                    <a:lnTo>
                      <a:pt x="1962063" y="336637"/>
                    </a:lnTo>
                    <a:lnTo>
                      <a:pt x="1988348" y="410466"/>
                    </a:lnTo>
                    <a:lnTo>
                      <a:pt x="2036894" y="419096"/>
                    </a:lnTo>
                    <a:lnTo>
                      <a:pt x="2035989" y="469592"/>
                    </a:lnTo>
                    <a:lnTo>
                      <a:pt x="2105000" y="510806"/>
                    </a:lnTo>
                    <a:lnTo>
                      <a:pt x="2116377" y="588346"/>
                    </a:lnTo>
                    <a:lnTo>
                      <a:pt x="2162306" y="606279"/>
                    </a:lnTo>
                    <a:lnTo>
                      <a:pt x="2151568" y="655625"/>
                    </a:lnTo>
                    <a:lnTo>
                      <a:pt x="2211211" y="709517"/>
                    </a:lnTo>
                    <a:lnTo>
                      <a:pt x="2207243" y="787783"/>
                    </a:lnTo>
                    <a:lnTo>
                      <a:pt x="2248790" y="814335"/>
                    </a:lnTo>
                    <a:lnTo>
                      <a:pt x="2228632" y="860637"/>
                    </a:lnTo>
                    <a:lnTo>
                      <a:pt x="2276621" y="925123"/>
                    </a:lnTo>
                    <a:lnTo>
                      <a:pt x="2257453" y="1001111"/>
                    </a:lnTo>
                    <a:lnTo>
                      <a:pt x="2293029" y="1035259"/>
                    </a:lnTo>
                    <a:lnTo>
                      <a:pt x="2264218" y="1076744"/>
                    </a:lnTo>
                    <a:lnTo>
                      <a:pt x="2298700" y="1149350"/>
                    </a:lnTo>
                    <a:lnTo>
                      <a:pt x="2265080" y="1220140"/>
                    </a:lnTo>
                    <a:lnTo>
                      <a:pt x="2293306" y="1260570"/>
                    </a:lnTo>
                    <a:lnTo>
                      <a:pt x="2256960" y="1295636"/>
                    </a:lnTo>
                    <a:lnTo>
                      <a:pt x="2276621" y="1373577"/>
                    </a:lnTo>
                    <a:lnTo>
                      <a:pt x="2229833" y="1436449"/>
                    </a:lnTo>
                    <a:lnTo>
                      <a:pt x="2249633" y="1481609"/>
                    </a:lnTo>
                    <a:lnTo>
                      <a:pt x="2207141" y="1508910"/>
                    </a:lnTo>
                    <a:lnTo>
                      <a:pt x="2211211" y="1589183"/>
                    </a:lnTo>
                    <a:lnTo>
                      <a:pt x="2153063" y="1641725"/>
                    </a:lnTo>
                    <a:lnTo>
                      <a:pt x="2163666" y="1689873"/>
                    </a:lnTo>
                    <a:lnTo>
                      <a:pt x="2116669" y="1708364"/>
                    </a:lnTo>
                    <a:lnTo>
                      <a:pt x="2105000" y="1787894"/>
                    </a:lnTo>
                    <a:lnTo>
                      <a:pt x="2037718" y="1828076"/>
                    </a:lnTo>
                    <a:lnTo>
                      <a:pt x="2038725" y="1877374"/>
                    </a:lnTo>
                    <a:lnTo>
                      <a:pt x="1989023" y="1886337"/>
                    </a:lnTo>
                    <a:lnTo>
                      <a:pt x="1962063" y="1962063"/>
                    </a:lnTo>
                    <a:lnTo>
                      <a:pt x="1888235" y="1988348"/>
                    </a:lnTo>
                    <a:lnTo>
                      <a:pt x="1879605" y="2036894"/>
                    </a:lnTo>
                    <a:lnTo>
                      <a:pt x="1829108" y="2035989"/>
                    </a:lnTo>
                    <a:lnTo>
                      <a:pt x="1787894" y="2105000"/>
                    </a:lnTo>
                    <a:lnTo>
                      <a:pt x="1710355" y="2116377"/>
                    </a:lnTo>
                    <a:lnTo>
                      <a:pt x="1692421" y="2162306"/>
                    </a:lnTo>
                    <a:lnTo>
                      <a:pt x="1643075" y="2151568"/>
                    </a:lnTo>
                    <a:lnTo>
                      <a:pt x="1589183" y="2211211"/>
                    </a:lnTo>
                    <a:lnTo>
                      <a:pt x="1510918" y="2207243"/>
                    </a:lnTo>
                    <a:lnTo>
                      <a:pt x="1484365" y="2248790"/>
                    </a:lnTo>
                    <a:lnTo>
                      <a:pt x="1438063" y="2228632"/>
                    </a:lnTo>
                    <a:lnTo>
                      <a:pt x="1373577" y="2276621"/>
                    </a:lnTo>
                    <a:lnTo>
                      <a:pt x="1297589" y="2257453"/>
                    </a:lnTo>
                    <a:lnTo>
                      <a:pt x="1263441" y="2293029"/>
                    </a:lnTo>
                    <a:lnTo>
                      <a:pt x="1221957" y="2264218"/>
                    </a:lnTo>
                    <a:lnTo>
                      <a:pt x="1149350" y="2298700"/>
                    </a:lnTo>
                    <a:lnTo>
                      <a:pt x="1078560" y="2265080"/>
                    </a:lnTo>
                    <a:lnTo>
                      <a:pt x="1038130" y="2293306"/>
                    </a:lnTo>
                    <a:lnTo>
                      <a:pt x="1003064" y="2256960"/>
                    </a:lnTo>
                    <a:lnTo>
                      <a:pt x="925123" y="2276621"/>
                    </a:lnTo>
                    <a:lnTo>
                      <a:pt x="862252" y="2229833"/>
                    </a:lnTo>
                    <a:lnTo>
                      <a:pt x="817092" y="2249633"/>
                    </a:lnTo>
                    <a:lnTo>
                      <a:pt x="789791" y="2207141"/>
                    </a:lnTo>
                    <a:lnTo>
                      <a:pt x="709517" y="2211211"/>
                    </a:lnTo>
                    <a:lnTo>
                      <a:pt x="656976" y="2153063"/>
                    </a:lnTo>
                    <a:lnTo>
                      <a:pt x="608827" y="2163666"/>
                    </a:lnTo>
                    <a:lnTo>
                      <a:pt x="590337" y="2116669"/>
                    </a:lnTo>
                    <a:lnTo>
                      <a:pt x="510806" y="2105000"/>
                    </a:lnTo>
                    <a:lnTo>
                      <a:pt x="470624" y="2037718"/>
                    </a:lnTo>
                    <a:lnTo>
                      <a:pt x="421327" y="2038725"/>
                    </a:lnTo>
                    <a:lnTo>
                      <a:pt x="412364" y="1989023"/>
                    </a:lnTo>
                    <a:lnTo>
                      <a:pt x="336637" y="1962063"/>
                    </a:lnTo>
                    <a:lnTo>
                      <a:pt x="310353" y="1888235"/>
                    </a:lnTo>
                    <a:lnTo>
                      <a:pt x="261807" y="1879605"/>
                    </a:lnTo>
                    <a:lnTo>
                      <a:pt x="262711" y="1829108"/>
                    </a:lnTo>
                    <a:lnTo>
                      <a:pt x="193700" y="1787894"/>
                    </a:lnTo>
                    <a:lnTo>
                      <a:pt x="182323" y="1710355"/>
                    </a:lnTo>
                    <a:lnTo>
                      <a:pt x="136394" y="1692421"/>
                    </a:lnTo>
                    <a:lnTo>
                      <a:pt x="147132" y="1643075"/>
                    </a:lnTo>
                    <a:lnTo>
                      <a:pt x="87489" y="1589183"/>
                    </a:lnTo>
                    <a:lnTo>
                      <a:pt x="91457" y="1510918"/>
                    </a:lnTo>
                    <a:lnTo>
                      <a:pt x="49911" y="1484365"/>
                    </a:lnTo>
                    <a:lnTo>
                      <a:pt x="70068" y="1438063"/>
                    </a:lnTo>
                    <a:lnTo>
                      <a:pt x="22079" y="1373577"/>
                    </a:lnTo>
                    <a:lnTo>
                      <a:pt x="41247" y="1297590"/>
                    </a:lnTo>
                    <a:lnTo>
                      <a:pt x="5671" y="1263441"/>
                    </a:lnTo>
                    <a:lnTo>
                      <a:pt x="34483" y="1221957"/>
                    </a:lnTo>
                    <a:lnTo>
                      <a:pt x="0" y="1149350"/>
                    </a:lnTo>
                    <a:lnTo>
                      <a:pt x="33620" y="1078560"/>
                    </a:lnTo>
                    <a:lnTo>
                      <a:pt x="5394" y="1038130"/>
                    </a:lnTo>
                    <a:lnTo>
                      <a:pt x="41740" y="1003064"/>
                    </a:lnTo>
                    <a:lnTo>
                      <a:pt x="22079" y="925123"/>
                    </a:lnTo>
                    <a:lnTo>
                      <a:pt x="68867" y="862252"/>
                    </a:lnTo>
                    <a:lnTo>
                      <a:pt x="49067" y="817092"/>
                    </a:lnTo>
                    <a:lnTo>
                      <a:pt x="91559" y="789791"/>
                    </a:lnTo>
                    <a:lnTo>
                      <a:pt x="87489" y="709517"/>
                    </a:lnTo>
                    <a:lnTo>
                      <a:pt x="145638" y="656976"/>
                    </a:lnTo>
                    <a:lnTo>
                      <a:pt x="135034" y="608827"/>
                    </a:lnTo>
                    <a:lnTo>
                      <a:pt x="182031" y="590337"/>
                    </a:lnTo>
                    <a:lnTo>
                      <a:pt x="193700" y="510806"/>
                    </a:lnTo>
                    <a:lnTo>
                      <a:pt x="260983" y="470624"/>
                    </a:lnTo>
                    <a:lnTo>
                      <a:pt x="259976" y="421327"/>
                    </a:lnTo>
                    <a:lnTo>
                      <a:pt x="309677" y="412364"/>
                    </a:lnTo>
                    <a:lnTo>
                      <a:pt x="336637" y="336637"/>
                    </a:lnTo>
                    <a:lnTo>
                      <a:pt x="410466" y="310353"/>
                    </a:lnTo>
                    <a:lnTo>
                      <a:pt x="419096" y="261807"/>
                    </a:lnTo>
                    <a:lnTo>
                      <a:pt x="469592" y="262711"/>
                    </a:lnTo>
                    <a:lnTo>
                      <a:pt x="510806" y="193700"/>
                    </a:lnTo>
                    <a:lnTo>
                      <a:pt x="588346" y="182323"/>
                    </a:lnTo>
                    <a:lnTo>
                      <a:pt x="606279" y="136394"/>
                    </a:lnTo>
                    <a:lnTo>
                      <a:pt x="655625" y="147132"/>
                    </a:lnTo>
                    <a:lnTo>
                      <a:pt x="709517" y="87489"/>
                    </a:lnTo>
                    <a:lnTo>
                      <a:pt x="787783" y="91457"/>
                    </a:lnTo>
                    <a:lnTo>
                      <a:pt x="814335" y="49911"/>
                    </a:lnTo>
                    <a:lnTo>
                      <a:pt x="860637" y="70068"/>
                    </a:lnTo>
                    <a:lnTo>
                      <a:pt x="925123" y="22079"/>
                    </a:lnTo>
                    <a:lnTo>
                      <a:pt x="1001111" y="41247"/>
                    </a:lnTo>
                    <a:lnTo>
                      <a:pt x="1035259" y="5671"/>
                    </a:lnTo>
                    <a:lnTo>
                      <a:pt x="1076744" y="34483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820" name="グループ化 819">
            <a:extLst>
              <a:ext uri="{FF2B5EF4-FFF2-40B4-BE49-F238E27FC236}">
                <a16:creationId xmlns:a16="http://schemas.microsoft.com/office/drawing/2014/main" id="{F2D97328-79C3-4F4B-90CD-D2475AB29608}"/>
              </a:ext>
            </a:extLst>
          </p:cNvPr>
          <p:cNvGrpSpPr/>
          <p:nvPr/>
        </p:nvGrpSpPr>
        <p:grpSpPr>
          <a:xfrm>
            <a:off x="4431216" y="3899155"/>
            <a:ext cx="1277486" cy="2446098"/>
            <a:chOff x="1682150" y="1606668"/>
            <a:chExt cx="1897812" cy="3633881"/>
          </a:xfrm>
        </p:grpSpPr>
        <p:sp>
          <p:nvSpPr>
            <p:cNvPr id="821" name="フリーフォーム: 図形 820">
              <a:extLst>
                <a:ext uri="{FF2B5EF4-FFF2-40B4-BE49-F238E27FC236}">
                  <a16:creationId xmlns:a16="http://schemas.microsoft.com/office/drawing/2014/main" id="{B07BC5BA-9F4C-4C73-B994-AEF087BED48F}"/>
                </a:ext>
              </a:extLst>
            </p:cNvPr>
            <p:cNvSpPr/>
            <p:nvPr/>
          </p:nvSpPr>
          <p:spPr>
            <a:xfrm>
              <a:off x="1682150" y="1606668"/>
              <a:ext cx="1897812" cy="3633881"/>
            </a:xfrm>
            <a:custGeom>
              <a:avLst/>
              <a:gdLst>
                <a:gd name="connsiteX0" fmla="*/ 948906 w 1897812"/>
                <a:gd name="connsiteY0" fmla="*/ 0 h 3633881"/>
                <a:gd name="connsiteX1" fmla="*/ 1061050 w 1897812"/>
                <a:gd name="connsiteY1" fmla="*/ 112144 h 3633881"/>
                <a:gd name="connsiteX2" fmla="*/ 1061050 w 1897812"/>
                <a:gd name="connsiteY2" fmla="*/ 2066045 h 3633881"/>
                <a:gd name="connsiteX3" fmla="*/ 1101401 w 1897812"/>
                <a:gd name="connsiteY3" fmla="*/ 2095427 h 3633881"/>
                <a:gd name="connsiteX4" fmla="*/ 1142143 w 1897812"/>
                <a:gd name="connsiteY4" fmla="*/ 2160688 h 3633881"/>
                <a:gd name="connsiteX5" fmla="*/ 1173878 w 1897812"/>
                <a:gd name="connsiteY5" fmla="*/ 2174363 h 3633881"/>
                <a:gd name="connsiteX6" fmla="*/ 1316549 w 1897812"/>
                <a:gd name="connsiteY6" fmla="*/ 2294514 h 3633881"/>
                <a:gd name="connsiteX7" fmla="*/ 1336312 w 1897812"/>
                <a:gd name="connsiteY7" fmla="*/ 2320667 h 3633881"/>
                <a:gd name="connsiteX8" fmla="*/ 1479448 w 1897812"/>
                <a:gd name="connsiteY8" fmla="*/ 2386352 h 3633881"/>
                <a:gd name="connsiteX9" fmla="*/ 1897812 w 1897812"/>
                <a:gd name="connsiteY9" fmla="*/ 3051596 h 3633881"/>
                <a:gd name="connsiteX10" fmla="*/ 1735754 w 1897812"/>
                <a:gd name="connsiteY10" fmla="*/ 3500146 h 3633881"/>
                <a:gd name="connsiteX11" fmla="*/ 1641243 w 1897812"/>
                <a:gd name="connsiteY11" fmla="*/ 3596990 h 3633881"/>
                <a:gd name="connsiteX12" fmla="*/ 1423523 w 1897812"/>
                <a:gd name="connsiteY12" fmla="*/ 3616881 h 3633881"/>
                <a:gd name="connsiteX13" fmla="*/ 948906 w 1897812"/>
                <a:gd name="connsiteY13" fmla="*/ 3633881 h 3633881"/>
                <a:gd name="connsiteX14" fmla="*/ 474289 w 1897812"/>
                <a:gd name="connsiteY14" fmla="*/ 3616881 h 3633881"/>
                <a:gd name="connsiteX15" fmla="*/ 256569 w 1897812"/>
                <a:gd name="connsiteY15" fmla="*/ 3596990 h 3633881"/>
                <a:gd name="connsiteX16" fmla="*/ 162058 w 1897812"/>
                <a:gd name="connsiteY16" fmla="*/ 3500146 h 3633881"/>
                <a:gd name="connsiteX17" fmla="*/ 0 w 1897812"/>
                <a:gd name="connsiteY17" fmla="*/ 3051596 h 3633881"/>
                <a:gd name="connsiteX18" fmla="*/ 418364 w 1897812"/>
                <a:gd name="connsiteY18" fmla="*/ 2386352 h 3633881"/>
                <a:gd name="connsiteX19" fmla="*/ 561501 w 1897812"/>
                <a:gd name="connsiteY19" fmla="*/ 2320667 h 3633881"/>
                <a:gd name="connsiteX20" fmla="*/ 581264 w 1897812"/>
                <a:gd name="connsiteY20" fmla="*/ 2294514 h 3633881"/>
                <a:gd name="connsiteX21" fmla="*/ 723934 w 1897812"/>
                <a:gd name="connsiteY21" fmla="*/ 2174363 h 3633881"/>
                <a:gd name="connsiteX22" fmla="*/ 755670 w 1897812"/>
                <a:gd name="connsiteY22" fmla="*/ 2160688 h 3633881"/>
                <a:gd name="connsiteX23" fmla="*/ 796411 w 1897812"/>
                <a:gd name="connsiteY23" fmla="*/ 2095427 h 3633881"/>
                <a:gd name="connsiteX24" fmla="*/ 836762 w 1897812"/>
                <a:gd name="connsiteY24" fmla="*/ 2066045 h 3633881"/>
                <a:gd name="connsiteX25" fmla="*/ 836762 w 1897812"/>
                <a:gd name="connsiteY25" fmla="*/ 112144 h 3633881"/>
                <a:gd name="connsiteX26" fmla="*/ 948906 w 1897812"/>
                <a:gd name="connsiteY26" fmla="*/ 0 h 3633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897812" h="3633881">
                  <a:moveTo>
                    <a:pt x="948906" y="0"/>
                  </a:moveTo>
                  <a:cubicBezTo>
                    <a:pt x="1010841" y="0"/>
                    <a:pt x="1061050" y="50209"/>
                    <a:pt x="1061050" y="112144"/>
                  </a:cubicBezTo>
                  <a:lnTo>
                    <a:pt x="1061050" y="2066045"/>
                  </a:lnTo>
                  <a:lnTo>
                    <a:pt x="1101401" y="2095427"/>
                  </a:lnTo>
                  <a:lnTo>
                    <a:pt x="1142143" y="2160688"/>
                  </a:lnTo>
                  <a:lnTo>
                    <a:pt x="1173878" y="2174363"/>
                  </a:lnTo>
                  <a:cubicBezTo>
                    <a:pt x="1225739" y="2204810"/>
                    <a:pt x="1273731" y="2245465"/>
                    <a:pt x="1316549" y="2294514"/>
                  </a:cubicBezTo>
                  <a:lnTo>
                    <a:pt x="1336312" y="2320667"/>
                  </a:lnTo>
                  <a:lnTo>
                    <a:pt x="1479448" y="2386352"/>
                  </a:lnTo>
                  <a:cubicBezTo>
                    <a:pt x="1731859" y="2530524"/>
                    <a:pt x="1897812" y="2774675"/>
                    <a:pt x="1897812" y="3051596"/>
                  </a:cubicBezTo>
                  <a:cubicBezTo>
                    <a:pt x="1897812" y="3217749"/>
                    <a:pt x="1838069" y="3372105"/>
                    <a:pt x="1735754" y="3500146"/>
                  </a:cubicBezTo>
                  <a:lnTo>
                    <a:pt x="1641243" y="3596990"/>
                  </a:lnTo>
                  <a:lnTo>
                    <a:pt x="1423523" y="3616881"/>
                  </a:lnTo>
                  <a:cubicBezTo>
                    <a:pt x="1270218" y="3628028"/>
                    <a:pt x="1111486" y="3633881"/>
                    <a:pt x="948906" y="3633881"/>
                  </a:cubicBezTo>
                  <a:cubicBezTo>
                    <a:pt x="786327" y="3633881"/>
                    <a:pt x="627595" y="3628028"/>
                    <a:pt x="474289" y="3616881"/>
                  </a:cubicBezTo>
                  <a:lnTo>
                    <a:pt x="256569" y="3596990"/>
                  </a:lnTo>
                  <a:lnTo>
                    <a:pt x="162058" y="3500146"/>
                  </a:lnTo>
                  <a:cubicBezTo>
                    <a:pt x="59743" y="3372105"/>
                    <a:pt x="0" y="3217749"/>
                    <a:pt x="0" y="3051596"/>
                  </a:cubicBezTo>
                  <a:cubicBezTo>
                    <a:pt x="0" y="2774675"/>
                    <a:pt x="165953" y="2530524"/>
                    <a:pt x="418364" y="2386352"/>
                  </a:cubicBezTo>
                  <a:lnTo>
                    <a:pt x="561501" y="2320667"/>
                  </a:lnTo>
                  <a:lnTo>
                    <a:pt x="581264" y="2294514"/>
                  </a:lnTo>
                  <a:cubicBezTo>
                    <a:pt x="624081" y="2245465"/>
                    <a:pt x="672074" y="2204810"/>
                    <a:pt x="723934" y="2174363"/>
                  </a:cubicBezTo>
                  <a:lnTo>
                    <a:pt x="755670" y="2160688"/>
                  </a:lnTo>
                  <a:lnTo>
                    <a:pt x="796411" y="2095427"/>
                  </a:lnTo>
                  <a:lnTo>
                    <a:pt x="836762" y="2066045"/>
                  </a:lnTo>
                  <a:lnTo>
                    <a:pt x="836762" y="112144"/>
                  </a:lnTo>
                  <a:cubicBezTo>
                    <a:pt x="836762" y="50209"/>
                    <a:pt x="886971" y="0"/>
                    <a:pt x="94890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alpha val="30000"/>
                  </a:srgbClr>
                </a:gs>
                <a:gs pos="50000">
                  <a:srgbClr val="00B0F0">
                    <a:alpha val="0"/>
                  </a:srgbClr>
                </a:gs>
                <a:gs pos="100000">
                  <a:srgbClr val="00B0F0">
                    <a:alpha val="30000"/>
                  </a:srgbClr>
                </a:gs>
              </a:gsLst>
              <a:lin ang="10800000" scaled="1"/>
              <a:tileRect/>
            </a:gradFill>
            <a:ln w="12700" cap="flat" cmpd="sng" algn="ctr">
              <a:solidFill>
                <a:srgbClr val="4472C4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22" name="フリーフォーム: 図形 821">
              <a:extLst>
                <a:ext uri="{FF2B5EF4-FFF2-40B4-BE49-F238E27FC236}">
                  <a16:creationId xmlns:a16="http://schemas.microsoft.com/office/drawing/2014/main" id="{BD47070F-F321-4BF1-96F9-42D6B96417F1}"/>
                </a:ext>
              </a:extLst>
            </p:cNvPr>
            <p:cNvSpPr/>
            <p:nvPr/>
          </p:nvSpPr>
          <p:spPr>
            <a:xfrm>
              <a:off x="2518912" y="2356627"/>
              <a:ext cx="224288" cy="343988"/>
            </a:xfrm>
            <a:custGeom>
              <a:avLst/>
              <a:gdLst>
                <a:gd name="connsiteX0" fmla="*/ 112144 w 224288"/>
                <a:gd name="connsiteY0" fmla="*/ 0 h 343988"/>
                <a:gd name="connsiteX1" fmla="*/ 220283 w 224288"/>
                <a:gd name="connsiteY1" fmla="*/ 6676 h 343988"/>
                <a:gd name="connsiteX2" fmla="*/ 224288 w 224288"/>
                <a:gd name="connsiteY2" fmla="*/ 7438 h 343988"/>
                <a:gd name="connsiteX3" fmla="*/ 224288 w 224288"/>
                <a:gd name="connsiteY3" fmla="*/ 343988 h 343988"/>
                <a:gd name="connsiteX4" fmla="*/ 220283 w 224288"/>
                <a:gd name="connsiteY4" fmla="*/ 343226 h 343988"/>
                <a:gd name="connsiteX5" fmla="*/ 112144 w 224288"/>
                <a:gd name="connsiteY5" fmla="*/ 336550 h 343988"/>
                <a:gd name="connsiteX6" fmla="*/ 4006 w 224288"/>
                <a:gd name="connsiteY6" fmla="*/ 343226 h 343988"/>
                <a:gd name="connsiteX7" fmla="*/ 0 w 224288"/>
                <a:gd name="connsiteY7" fmla="*/ 343988 h 343988"/>
                <a:gd name="connsiteX8" fmla="*/ 0 w 224288"/>
                <a:gd name="connsiteY8" fmla="*/ 7438 h 343988"/>
                <a:gd name="connsiteX9" fmla="*/ 4006 w 224288"/>
                <a:gd name="connsiteY9" fmla="*/ 6676 h 343988"/>
                <a:gd name="connsiteX10" fmla="*/ 112144 w 224288"/>
                <a:gd name="connsiteY10" fmla="*/ 0 h 343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4288" h="343988">
                  <a:moveTo>
                    <a:pt x="112144" y="0"/>
                  </a:moveTo>
                  <a:cubicBezTo>
                    <a:pt x="149187" y="0"/>
                    <a:pt x="185353" y="2299"/>
                    <a:pt x="220283" y="6676"/>
                  </a:cubicBezTo>
                  <a:lnTo>
                    <a:pt x="224288" y="7438"/>
                  </a:lnTo>
                  <a:lnTo>
                    <a:pt x="224288" y="343988"/>
                  </a:lnTo>
                  <a:lnTo>
                    <a:pt x="220283" y="343226"/>
                  </a:lnTo>
                  <a:cubicBezTo>
                    <a:pt x="185353" y="338849"/>
                    <a:pt x="149187" y="336550"/>
                    <a:pt x="112144" y="336550"/>
                  </a:cubicBezTo>
                  <a:cubicBezTo>
                    <a:pt x="75101" y="336550"/>
                    <a:pt x="38935" y="338849"/>
                    <a:pt x="4006" y="343226"/>
                  </a:cubicBezTo>
                  <a:lnTo>
                    <a:pt x="0" y="343988"/>
                  </a:lnTo>
                  <a:lnTo>
                    <a:pt x="0" y="7438"/>
                  </a:lnTo>
                  <a:lnTo>
                    <a:pt x="4006" y="6676"/>
                  </a:lnTo>
                  <a:cubicBezTo>
                    <a:pt x="38935" y="2299"/>
                    <a:pt x="75101" y="0"/>
                    <a:pt x="11214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23" name="フリーフォーム: 図形 822">
              <a:extLst>
                <a:ext uri="{FF2B5EF4-FFF2-40B4-BE49-F238E27FC236}">
                  <a16:creationId xmlns:a16="http://schemas.microsoft.com/office/drawing/2014/main" id="{8A9A96EB-9F1A-441A-827D-0354FD5FAA8C}"/>
                </a:ext>
              </a:extLst>
            </p:cNvPr>
            <p:cNvSpPr/>
            <p:nvPr/>
          </p:nvSpPr>
          <p:spPr>
            <a:xfrm>
              <a:off x="2523759" y="4128139"/>
              <a:ext cx="820074" cy="404834"/>
            </a:xfrm>
            <a:custGeom>
              <a:avLst/>
              <a:gdLst>
                <a:gd name="connsiteX0" fmla="*/ 96403 w 796941"/>
                <a:gd name="connsiteY0" fmla="*/ 0 h 393414"/>
                <a:gd name="connsiteX1" fmla="*/ 647694 w 796941"/>
                <a:gd name="connsiteY1" fmla="*/ 32532 h 393414"/>
                <a:gd name="connsiteX2" fmla="*/ 796941 w 796941"/>
                <a:gd name="connsiteY2" fmla="*/ 55484 h 393414"/>
                <a:gd name="connsiteX3" fmla="*/ 589169 w 796941"/>
                <a:gd name="connsiteY3" fmla="*/ 393414 h 393414"/>
                <a:gd name="connsiteX4" fmla="*/ 0 w 796941"/>
                <a:gd name="connsiteY4" fmla="*/ 2847 h 393414"/>
                <a:gd name="connsiteX5" fmla="*/ 96403 w 796941"/>
                <a:gd name="connsiteY5" fmla="*/ 0 h 393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6941" h="393414">
                  <a:moveTo>
                    <a:pt x="96403" y="0"/>
                  </a:moveTo>
                  <a:cubicBezTo>
                    <a:pt x="288380" y="0"/>
                    <a:pt x="473541" y="11389"/>
                    <a:pt x="647694" y="32532"/>
                  </a:cubicBezTo>
                  <a:lnTo>
                    <a:pt x="796941" y="55484"/>
                  </a:lnTo>
                  <a:lnTo>
                    <a:pt x="589169" y="393414"/>
                  </a:lnTo>
                  <a:lnTo>
                    <a:pt x="0" y="2847"/>
                  </a:lnTo>
                  <a:lnTo>
                    <a:pt x="96403" y="0"/>
                  </a:ln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24" name="フリーフォーム: 図形 823">
              <a:extLst>
                <a:ext uri="{FF2B5EF4-FFF2-40B4-BE49-F238E27FC236}">
                  <a16:creationId xmlns:a16="http://schemas.microsoft.com/office/drawing/2014/main" id="{6AFC61B9-D549-4FFC-95A9-2866D8B97623}"/>
                </a:ext>
              </a:extLst>
            </p:cNvPr>
            <p:cNvSpPr/>
            <p:nvPr/>
          </p:nvSpPr>
          <p:spPr>
            <a:xfrm>
              <a:off x="2319358" y="4123089"/>
              <a:ext cx="445330" cy="974126"/>
            </a:xfrm>
            <a:custGeom>
              <a:avLst/>
              <a:gdLst>
                <a:gd name="connsiteX0" fmla="*/ 205210 w 432769"/>
                <a:gd name="connsiteY0" fmla="*/ 0 h 946647"/>
                <a:gd name="connsiteX1" fmla="*/ 432769 w 432769"/>
                <a:gd name="connsiteY1" fmla="*/ 943369 h 946647"/>
                <a:gd name="connsiteX2" fmla="*/ 306090 w 432769"/>
                <a:gd name="connsiteY2" fmla="*/ 946647 h 946647"/>
                <a:gd name="connsiteX3" fmla="*/ 23761 w 432769"/>
                <a:gd name="connsiteY3" fmla="*/ 939341 h 946647"/>
                <a:gd name="connsiteX4" fmla="*/ 0 w 432769"/>
                <a:gd name="connsiteY4" fmla="*/ 937467 h 946647"/>
                <a:gd name="connsiteX5" fmla="*/ 202753 w 432769"/>
                <a:gd name="connsiteY5" fmla="*/ 73 h 946647"/>
                <a:gd name="connsiteX6" fmla="*/ 205210 w 432769"/>
                <a:gd name="connsiteY6" fmla="*/ 0 h 946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2769" h="946647">
                  <a:moveTo>
                    <a:pt x="205210" y="0"/>
                  </a:moveTo>
                  <a:lnTo>
                    <a:pt x="432769" y="943369"/>
                  </a:lnTo>
                  <a:lnTo>
                    <a:pt x="306090" y="946647"/>
                  </a:lnTo>
                  <a:cubicBezTo>
                    <a:pt x="210102" y="946647"/>
                    <a:pt x="115818" y="944152"/>
                    <a:pt x="23761" y="939341"/>
                  </a:cubicBezTo>
                  <a:lnTo>
                    <a:pt x="0" y="937467"/>
                  </a:lnTo>
                  <a:lnTo>
                    <a:pt x="202753" y="73"/>
                  </a:lnTo>
                  <a:lnTo>
                    <a:pt x="205210" y="0"/>
                  </a:ln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25" name="フリーフォーム: 図形 824">
              <a:extLst>
                <a:ext uri="{FF2B5EF4-FFF2-40B4-BE49-F238E27FC236}">
                  <a16:creationId xmlns:a16="http://schemas.microsoft.com/office/drawing/2014/main" id="{C86DA723-D103-43E4-835E-D4550C357890}"/>
                </a:ext>
              </a:extLst>
            </p:cNvPr>
            <p:cNvSpPr/>
            <p:nvPr/>
          </p:nvSpPr>
          <p:spPr>
            <a:xfrm>
              <a:off x="1701434" y="4129088"/>
              <a:ext cx="829562" cy="572934"/>
            </a:xfrm>
            <a:custGeom>
              <a:avLst/>
              <a:gdLst>
                <a:gd name="connsiteX0" fmla="*/ 806161 w 806161"/>
                <a:gd name="connsiteY0" fmla="*/ 0 h 556772"/>
                <a:gd name="connsiteX1" fmla="*/ 5277 w 806161"/>
                <a:gd name="connsiteY1" fmla="*/ 556772 h 556772"/>
                <a:gd name="connsiteX2" fmla="*/ 0 w 806161"/>
                <a:gd name="connsiteY2" fmla="*/ 518363 h 556772"/>
                <a:gd name="connsiteX3" fmla="*/ 169476 w 806161"/>
                <a:gd name="connsiteY3" fmla="*/ 79525 h 556772"/>
                <a:gd name="connsiteX4" fmla="*/ 192312 w 806161"/>
                <a:gd name="connsiteY4" fmla="*/ 56123 h 556772"/>
                <a:gd name="connsiteX5" fmla="*/ 367304 w 806161"/>
                <a:gd name="connsiteY5" fmla="*/ 29212 h 556772"/>
                <a:gd name="connsiteX6" fmla="*/ 636265 w 806161"/>
                <a:gd name="connsiteY6" fmla="*/ 5018 h 556772"/>
                <a:gd name="connsiteX7" fmla="*/ 806161 w 806161"/>
                <a:gd name="connsiteY7" fmla="*/ 0 h 556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6161" h="556772">
                  <a:moveTo>
                    <a:pt x="806161" y="0"/>
                  </a:moveTo>
                  <a:lnTo>
                    <a:pt x="5277" y="556772"/>
                  </a:lnTo>
                  <a:lnTo>
                    <a:pt x="0" y="518363"/>
                  </a:lnTo>
                  <a:cubicBezTo>
                    <a:pt x="0" y="354820"/>
                    <a:pt x="62755" y="203373"/>
                    <a:pt x="169476" y="79525"/>
                  </a:cubicBezTo>
                  <a:lnTo>
                    <a:pt x="192312" y="56123"/>
                  </a:lnTo>
                  <a:lnTo>
                    <a:pt x="367304" y="29212"/>
                  </a:lnTo>
                  <a:cubicBezTo>
                    <a:pt x="454380" y="18641"/>
                    <a:pt x="544209" y="10508"/>
                    <a:pt x="636265" y="5018"/>
                  </a:cubicBezTo>
                  <a:lnTo>
                    <a:pt x="806161" y="0"/>
                  </a:lnTo>
                  <a:close/>
                </a:path>
              </a:pathLst>
            </a:custGeom>
            <a:solidFill>
              <a:srgbClr val="FFFF00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26" name="フリーフォーム: 図形 825">
              <a:extLst>
                <a:ext uri="{FF2B5EF4-FFF2-40B4-BE49-F238E27FC236}">
                  <a16:creationId xmlns:a16="http://schemas.microsoft.com/office/drawing/2014/main" id="{230FAD60-882E-4A83-B2EB-664C7BF6DB85}"/>
                </a:ext>
              </a:extLst>
            </p:cNvPr>
            <p:cNvSpPr/>
            <p:nvPr/>
          </p:nvSpPr>
          <p:spPr>
            <a:xfrm>
              <a:off x="3150237" y="4199361"/>
              <a:ext cx="328726" cy="567818"/>
            </a:xfrm>
            <a:custGeom>
              <a:avLst/>
              <a:gdLst>
                <a:gd name="connsiteX0" fmla="*/ 209066 w 319453"/>
                <a:gd name="connsiteY0" fmla="*/ 0 h 551801"/>
                <a:gd name="connsiteX1" fmla="*/ 319453 w 319453"/>
                <a:gd name="connsiteY1" fmla="*/ 551801 h 551801"/>
                <a:gd name="connsiteX2" fmla="*/ 0 w 319453"/>
                <a:gd name="connsiteY2" fmla="*/ 340033 h 551801"/>
                <a:gd name="connsiteX3" fmla="*/ 209066 w 319453"/>
                <a:gd name="connsiteY3" fmla="*/ 0 h 551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9453" h="551801">
                  <a:moveTo>
                    <a:pt x="209066" y="0"/>
                  </a:moveTo>
                  <a:lnTo>
                    <a:pt x="319453" y="551801"/>
                  </a:lnTo>
                  <a:lnTo>
                    <a:pt x="0" y="340033"/>
                  </a:lnTo>
                  <a:lnTo>
                    <a:pt x="209066" y="0"/>
                  </a:lnTo>
                  <a:close/>
                </a:path>
              </a:pathLst>
            </a:custGeom>
            <a:solidFill>
              <a:srgbClr val="00B0F0">
                <a:alpha val="8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27" name="フリーフォーム: 図形 826">
              <a:extLst>
                <a:ext uri="{FF2B5EF4-FFF2-40B4-BE49-F238E27FC236}">
                  <a16:creationId xmlns:a16="http://schemas.microsoft.com/office/drawing/2014/main" id="{437DE26D-B126-4A38-981E-9639DEA2F539}"/>
                </a:ext>
              </a:extLst>
            </p:cNvPr>
            <p:cNvSpPr/>
            <p:nvPr/>
          </p:nvSpPr>
          <p:spPr>
            <a:xfrm>
              <a:off x="1734753" y="4195195"/>
              <a:ext cx="752912" cy="875518"/>
            </a:xfrm>
            <a:custGeom>
              <a:avLst/>
              <a:gdLst>
                <a:gd name="connsiteX0" fmla="*/ 731672 w 731672"/>
                <a:gd name="connsiteY0" fmla="*/ 0 h 850820"/>
                <a:gd name="connsiteX1" fmla="*/ 547644 w 731672"/>
                <a:gd name="connsiteY1" fmla="*/ 850820 h 850820"/>
                <a:gd name="connsiteX2" fmla="*/ 0 w 731672"/>
                <a:gd name="connsiteY2" fmla="*/ 508655 h 850820"/>
                <a:gd name="connsiteX3" fmla="*/ 731672 w 731672"/>
                <a:gd name="connsiteY3" fmla="*/ 0 h 850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1672" h="850820">
                  <a:moveTo>
                    <a:pt x="731672" y="0"/>
                  </a:moveTo>
                  <a:lnTo>
                    <a:pt x="547644" y="850820"/>
                  </a:lnTo>
                  <a:lnTo>
                    <a:pt x="0" y="508655"/>
                  </a:lnTo>
                  <a:lnTo>
                    <a:pt x="731672" y="0"/>
                  </a:lnTo>
                  <a:close/>
                </a:path>
              </a:pathLst>
            </a:custGeom>
            <a:solidFill>
              <a:srgbClr val="FF0000">
                <a:alpha val="8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28" name="フリーフォーム: 図形 827">
              <a:extLst>
                <a:ext uri="{FF2B5EF4-FFF2-40B4-BE49-F238E27FC236}">
                  <a16:creationId xmlns:a16="http://schemas.microsoft.com/office/drawing/2014/main" id="{B02A97FA-0DBA-4719-B16D-9F87A482E9B9}"/>
                </a:ext>
              </a:extLst>
            </p:cNvPr>
            <p:cNvSpPr/>
            <p:nvPr/>
          </p:nvSpPr>
          <p:spPr>
            <a:xfrm>
              <a:off x="2579829" y="4203333"/>
              <a:ext cx="532738" cy="875960"/>
            </a:xfrm>
            <a:custGeom>
              <a:avLst/>
              <a:gdLst>
                <a:gd name="connsiteX0" fmla="*/ 0 w 517711"/>
                <a:gd name="connsiteY0" fmla="*/ 0 h 851251"/>
                <a:gd name="connsiteX1" fmla="*/ 517711 w 517711"/>
                <a:gd name="connsiteY1" fmla="*/ 343196 h 851251"/>
                <a:gd name="connsiteX2" fmla="*/ 205339 w 517711"/>
                <a:gd name="connsiteY2" fmla="*/ 851251 h 851251"/>
                <a:gd name="connsiteX3" fmla="*/ 0 w 517711"/>
                <a:gd name="connsiteY3" fmla="*/ 0 h 851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7711" h="851251">
                  <a:moveTo>
                    <a:pt x="0" y="0"/>
                  </a:moveTo>
                  <a:lnTo>
                    <a:pt x="517711" y="343196"/>
                  </a:lnTo>
                  <a:lnTo>
                    <a:pt x="205339" y="8512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CC00">
                <a:alpha val="8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29" name="フリーフォーム: 図形 828">
              <a:extLst>
                <a:ext uri="{FF2B5EF4-FFF2-40B4-BE49-F238E27FC236}">
                  <a16:creationId xmlns:a16="http://schemas.microsoft.com/office/drawing/2014/main" id="{B044F0ED-405A-4ED5-B502-523DAF89B3B7}"/>
                </a:ext>
              </a:extLst>
            </p:cNvPr>
            <p:cNvSpPr/>
            <p:nvPr/>
          </p:nvSpPr>
          <p:spPr>
            <a:xfrm>
              <a:off x="3410220" y="4251823"/>
              <a:ext cx="142106" cy="552664"/>
            </a:xfrm>
            <a:custGeom>
              <a:avLst/>
              <a:gdLst>
                <a:gd name="connsiteX0" fmla="*/ 0 w 138099"/>
                <a:gd name="connsiteY0" fmla="*/ 0 h 537075"/>
                <a:gd name="connsiteX1" fmla="*/ 40128 w 138099"/>
                <a:gd name="connsiteY1" fmla="*/ 54896 h 537075"/>
                <a:gd name="connsiteX2" fmla="*/ 138099 w 138099"/>
                <a:gd name="connsiteY2" fmla="*/ 395915 h 537075"/>
                <a:gd name="connsiteX3" fmla="*/ 118705 w 138099"/>
                <a:gd name="connsiteY3" fmla="*/ 537075 h 537075"/>
                <a:gd name="connsiteX4" fmla="*/ 105719 w 138099"/>
                <a:gd name="connsiteY4" fmla="*/ 528467 h 537075"/>
                <a:gd name="connsiteX5" fmla="*/ 0 w 138099"/>
                <a:gd name="connsiteY5" fmla="*/ 0 h 537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8099" h="537075">
                  <a:moveTo>
                    <a:pt x="0" y="0"/>
                  </a:moveTo>
                  <a:lnTo>
                    <a:pt x="40128" y="54896"/>
                  </a:lnTo>
                  <a:cubicBezTo>
                    <a:pt x="102800" y="157405"/>
                    <a:pt x="138099" y="273258"/>
                    <a:pt x="138099" y="395915"/>
                  </a:cubicBezTo>
                  <a:lnTo>
                    <a:pt x="118705" y="537075"/>
                  </a:lnTo>
                  <a:lnTo>
                    <a:pt x="105719" y="528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30" name="フリーフォーム: 図形 829">
              <a:extLst>
                <a:ext uri="{FF2B5EF4-FFF2-40B4-BE49-F238E27FC236}">
                  <a16:creationId xmlns:a16="http://schemas.microsoft.com/office/drawing/2014/main" id="{0B12C253-7D92-4329-B976-66B812A37EF8}"/>
                </a:ext>
              </a:extLst>
            </p:cNvPr>
            <p:cNvSpPr/>
            <p:nvPr/>
          </p:nvSpPr>
          <p:spPr>
            <a:xfrm>
              <a:off x="2818651" y="4571773"/>
              <a:ext cx="691392" cy="513860"/>
            </a:xfrm>
            <a:custGeom>
              <a:avLst/>
              <a:gdLst>
                <a:gd name="connsiteX0" fmla="*/ 307028 w 671888"/>
                <a:gd name="connsiteY0" fmla="*/ 0 h 499364"/>
                <a:gd name="connsiteX1" fmla="*/ 656186 w 671888"/>
                <a:gd name="connsiteY1" fmla="*/ 231461 h 499364"/>
                <a:gd name="connsiteX2" fmla="*/ 671888 w 671888"/>
                <a:gd name="connsiteY2" fmla="*/ 309951 h 499364"/>
                <a:gd name="connsiteX3" fmla="*/ 631335 w 671888"/>
                <a:gd name="connsiteY3" fmla="*/ 405166 h 499364"/>
                <a:gd name="connsiteX4" fmla="*/ 605600 w 671888"/>
                <a:gd name="connsiteY4" fmla="*/ 442116 h 499364"/>
                <a:gd name="connsiteX5" fmla="*/ 354615 w 671888"/>
                <a:gd name="connsiteY5" fmla="*/ 475943 h 499364"/>
                <a:gd name="connsiteX6" fmla="*/ 85654 w 671888"/>
                <a:gd name="connsiteY6" fmla="*/ 497148 h 499364"/>
                <a:gd name="connsiteX7" fmla="*/ 0 w 671888"/>
                <a:gd name="connsiteY7" fmla="*/ 499364 h 499364"/>
                <a:gd name="connsiteX8" fmla="*/ 307028 w 671888"/>
                <a:gd name="connsiteY8" fmla="*/ 0 h 499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1888" h="499364">
                  <a:moveTo>
                    <a:pt x="307028" y="0"/>
                  </a:moveTo>
                  <a:lnTo>
                    <a:pt x="656186" y="231461"/>
                  </a:lnTo>
                  <a:lnTo>
                    <a:pt x="671888" y="309951"/>
                  </a:lnTo>
                  <a:lnTo>
                    <a:pt x="631335" y="405166"/>
                  </a:lnTo>
                  <a:lnTo>
                    <a:pt x="605600" y="442116"/>
                  </a:lnTo>
                  <a:lnTo>
                    <a:pt x="354615" y="475943"/>
                  </a:lnTo>
                  <a:cubicBezTo>
                    <a:pt x="267539" y="485208"/>
                    <a:pt x="177710" y="492336"/>
                    <a:pt x="85654" y="497148"/>
                  </a:cubicBezTo>
                  <a:lnTo>
                    <a:pt x="0" y="499364"/>
                  </a:lnTo>
                  <a:lnTo>
                    <a:pt x="307028" y="0"/>
                  </a:lnTo>
                  <a:close/>
                </a:path>
              </a:pathLst>
            </a:custGeom>
            <a:solidFill>
              <a:srgbClr val="CC0099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31" name="フリーフォーム: 図形 830">
              <a:extLst>
                <a:ext uri="{FF2B5EF4-FFF2-40B4-BE49-F238E27FC236}">
                  <a16:creationId xmlns:a16="http://schemas.microsoft.com/office/drawing/2014/main" id="{1F30F3BE-086F-42F0-B182-DACB64223C9B}"/>
                </a:ext>
              </a:extLst>
            </p:cNvPr>
            <p:cNvSpPr/>
            <p:nvPr/>
          </p:nvSpPr>
          <p:spPr>
            <a:xfrm>
              <a:off x="1718218" y="4742107"/>
              <a:ext cx="528192" cy="330010"/>
            </a:xfrm>
            <a:custGeom>
              <a:avLst/>
              <a:gdLst>
                <a:gd name="connsiteX0" fmla="*/ 0 w 513292"/>
                <a:gd name="connsiteY0" fmla="*/ 0 h 320701"/>
                <a:gd name="connsiteX1" fmla="*/ 513292 w 513292"/>
                <a:gd name="connsiteY1" fmla="*/ 320701 h 320701"/>
                <a:gd name="connsiteX2" fmla="*/ 354769 w 513292"/>
                <a:gd name="connsiteY2" fmla="*/ 308203 h 320701"/>
                <a:gd name="connsiteX3" fmla="*/ 103783 w 513292"/>
                <a:gd name="connsiteY3" fmla="*/ 274376 h 320701"/>
                <a:gd name="connsiteX4" fmla="*/ 78048 w 513292"/>
                <a:gd name="connsiteY4" fmla="*/ 237426 h 320701"/>
                <a:gd name="connsiteX5" fmla="*/ 10988 w 513292"/>
                <a:gd name="connsiteY5" fmla="*/ 79972 h 320701"/>
                <a:gd name="connsiteX6" fmla="*/ 0 w 513292"/>
                <a:gd name="connsiteY6" fmla="*/ 0 h 320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3292" h="320701">
                  <a:moveTo>
                    <a:pt x="0" y="0"/>
                  </a:moveTo>
                  <a:lnTo>
                    <a:pt x="513292" y="320701"/>
                  </a:lnTo>
                  <a:lnTo>
                    <a:pt x="354769" y="308203"/>
                  </a:lnTo>
                  <a:lnTo>
                    <a:pt x="103783" y="274376"/>
                  </a:lnTo>
                  <a:lnTo>
                    <a:pt x="78048" y="237426"/>
                  </a:lnTo>
                  <a:cubicBezTo>
                    <a:pt x="49023" y="187715"/>
                    <a:pt x="26377" y="134989"/>
                    <a:pt x="10988" y="7997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32" name="フリーフォーム: 図形 831">
              <a:extLst>
                <a:ext uri="{FF2B5EF4-FFF2-40B4-BE49-F238E27FC236}">
                  <a16:creationId xmlns:a16="http://schemas.microsoft.com/office/drawing/2014/main" id="{7CFD8D86-823E-4466-9D69-8D46C6946652}"/>
                </a:ext>
              </a:extLst>
            </p:cNvPr>
            <p:cNvSpPr/>
            <p:nvPr/>
          </p:nvSpPr>
          <p:spPr>
            <a:xfrm>
              <a:off x="1682150" y="4106173"/>
              <a:ext cx="1897812" cy="1004977"/>
            </a:xfrm>
            <a:custGeom>
              <a:avLst/>
              <a:gdLst>
                <a:gd name="connsiteX0" fmla="*/ 42847 w 1897812"/>
                <a:gd name="connsiteY0" fmla="*/ 640588 h 1004977"/>
                <a:gd name="connsiteX1" fmla="*/ 53835 w 1897812"/>
                <a:gd name="connsiteY1" fmla="*/ 720560 h 1004977"/>
                <a:gd name="connsiteX2" fmla="*/ 120895 w 1897812"/>
                <a:gd name="connsiteY2" fmla="*/ 878014 h 1004977"/>
                <a:gd name="connsiteX3" fmla="*/ 146630 w 1897812"/>
                <a:gd name="connsiteY3" fmla="*/ 914964 h 1004977"/>
                <a:gd name="connsiteX4" fmla="*/ 397616 w 1897812"/>
                <a:gd name="connsiteY4" fmla="*/ 948791 h 1004977"/>
                <a:gd name="connsiteX5" fmla="*/ 556139 w 1897812"/>
                <a:gd name="connsiteY5" fmla="*/ 961289 h 1004977"/>
                <a:gd name="connsiteX6" fmla="*/ 1452610 w 1897812"/>
                <a:gd name="connsiteY6" fmla="*/ 472848 h 1004977"/>
                <a:gd name="connsiteX7" fmla="*/ 1145582 w 1897812"/>
                <a:gd name="connsiteY7" fmla="*/ 972212 h 1004977"/>
                <a:gd name="connsiteX8" fmla="*/ 1231236 w 1897812"/>
                <a:gd name="connsiteY8" fmla="*/ 969996 h 1004977"/>
                <a:gd name="connsiteX9" fmla="*/ 1500197 w 1897812"/>
                <a:gd name="connsiteY9" fmla="*/ 948791 h 1004977"/>
                <a:gd name="connsiteX10" fmla="*/ 1751182 w 1897812"/>
                <a:gd name="connsiteY10" fmla="*/ 914964 h 1004977"/>
                <a:gd name="connsiteX11" fmla="*/ 1776917 w 1897812"/>
                <a:gd name="connsiteY11" fmla="*/ 878014 h 1004977"/>
                <a:gd name="connsiteX12" fmla="*/ 1817470 w 1897812"/>
                <a:gd name="connsiteY12" fmla="*/ 782799 h 1004977"/>
                <a:gd name="connsiteX13" fmla="*/ 1801768 w 1897812"/>
                <a:gd name="connsiteY13" fmla="*/ 704309 h 1004977"/>
                <a:gd name="connsiteX14" fmla="*/ 1729401 w 1897812"/>
                <a:gd name="connsiteY14" fmla="*/ 153444 h 1004977"/>
                <a:gd name="connsiteX15" fmla="*/ 1835120 w 1897812"/>
                <a:gd name="connsiteY15" fmla="*/ 681911 h 1004977"/>
                <a:gd name="connsiteX16" fmla="*/ 1848106 w 1897812"/>
                <a:gd name="connsiteY16" fmla="*/ 690519 h 1004977"/>
                <a:gd name="connsiteX17" fmla="*/ 1867500 w 1897812"/>
                <a:gd name="connsiteY17" fmla="*/ 549359 h 1004977"/>
                <a:gd name="connsiteX18" fmla="*/ 1769529 w 1897812"/>
                <a:gd name="connsiteY18" fmla="*/ 208340 h 1004977"/>
                <a:gd name="connsiteX19" fmla="*/ 904520 w 1897812"/>
                <a:gd name="connsiteY19" fmla="*/ 109514 h 1004977"/>
                <a:gd name="connsiteX20" fmla="*/ 1109859 w 1897812"/>
                <a:gd name="connsiteY20" fmla="*/ 960765 h 1004977"/>
                <a:gd name="connsiteX21" fmla="*/ 1422231 w 1897812"/>
                <a:gd name="connsiteY21" fmla="*/ 452710 h 1004977"/>
                <a:gd name="connsiteX22" fmla="*/ 794224 w 1897812"/>
                <a:gd name="connsiteY22" fmla="*/ 101371 h 1004977"/>
                <a:gd name="connsiteX23" fmla="*/ 62552 w 1897812"/>
                <a:gd name="connsiteY23" fmla="*/ 610026 h 1004977"/>
                <a:gd name="connsiteX24" fmla="*/ 610196 w 1897812"/>
                <a:gd name="connsiteY24" fmla="*/ 952191 h 1004977"/>
                <a:gd name="connsiteX25" fmla="*/ 1681117 w 1897812"/>
                <a:gd name="connsiteY25" fmla="*/ 101196 h 1004977"/>
                <a:gd name="connsiteX26" fmla="*/ 1472051 w 1897812"/>
                <a:gd name="connsiteY26" fmla="*/ 441229 h 1004977"/>
                <a:gd name="connsiteX27" fmla="*/ 1791504 w 1897812"/>
                <a:gd name="connsiteY27" fmla="*/ 652997 h 1004977"/>
                <a:gd name="connsiteX28" fmla="*/ 836473 w 1897812"/>
                <a:gd name="connsiteY28" fmla="*/ 30996 h 1004977"/>
                <a:gd name="connsiteX29" fmla="*/ 666577 w 1897812"/>
                <a:gd name="connsiteY29" fmla="*/ 36014 h 1004977"/>
                <a:gd name="connsiteX30" fmla="*/ 397616 w 1897812"/>
                <a:gd name="connsiteY30" fmla="*/ 60208 h 1004977"/>
                <a:gd name="connsiteX31" fmla="*/ 222624 w 1897812"/>
                <a:gd name="connsiteY31" fmla="*/ 87119 h 1004977"/>
                <a:gd name="connsiteX32" fmla="*/ 199788 w 1897812"/>
                <a:gd name="connsiteY32" fmla="*/ 110521 h 1004977"/>
                <a:gd name="connsiteX33" fmla="*/ 30312 w 1897812"/>
                <a:gd name="connsiteY33" fmla="*/ 549359 h 1004977"/>
                <a:gd name="connsiteX34" fmla="*/ 35589 w 1897812"/>
                <a:gd name="connsiteY34" fmla="*/ 587768 h 1004977"/>
                <a:gd name="connsiteX35" fmla="*/ 848026 w 1897812"/>
                <a:gd name="connsiteY35" fmla="*/ 30655 h 1004977"/>
                <a:gd name="connsiteX36" fmla="*/ 845569 w 1897812"/>
                <a:gd name="connsiteY36" fmla="*/ 30728 h 1004977"/>
                <a:gd name="connsiteX37" fmla="*/ 642816 w 1897812"/>
                <a:gd name="connsiteY37" fmla="*/ 968122 h 1004977"/>
                <a:gd name="connsiteX38" fmla="*/ 666577 w 1897812"/>
                <a:gd name="connsiteY38" fmla="*/ 969996 h 1004977"/>
                <a:gd name="connsiteX39" fmla="*/ 948906 w 1897812"/>
                <a:gd name="connsiteY39" fmla="*/ 977302 h 1004977"/>
                <a:gd name="connsiteX40" fmla="*/ 1075585 w 1897812"/>
                <a:gd name="connsiteY40" fmla="*/ 974024 h 1004977"/>
                <a:gd name="connsiteX41" fmla="*/ 948906 w 1897812"/>
                <a:gd name="connsiteY41" fmla="*/ 27676 h 1004977"/>
                <a:gd name="connsiteX42" fmla="*/ 852503 w 1897812"/>
                <a:gd name="connsiteY42" fmla="*/ 30523 h 1004977"/>
                <a:gd name="connsiteX43" fmla="*/ 1441672 w 1897812"/>
                <a:gd name="connsiteY43" fmla="*/ 421090 h 1004977"/>
                <a:gd name="connsiteX44" fmla="*/ 1649444 w 1897812"/>
                <a:gd name="connsiteY44" fmla="*/ 83160 h 1004977"/>
                <a:gd name="connsiteX45" fmla="*/ 1500197 w 1897812"/>
                <a:gd name="connsiteY45" fmla="*/ 60208 h 1004977"/>
                <a:gd name="connsiteX46" fmla="*/ 948906 w 1897812"/>
                <a:gd name="connsiteY46" fmla="*/ 27676 h 1004977"/>
                <a:gd name="connsiteX47" fmla="*/ 948906 w 1897812"/>
                <a:gd name="connsiteY47" fmla="*/ 0 h 1004977"/>
                <a:gd name="connsiteX48" fmla="*/ 1518388 w 1897812"/>
                <a:gd name="connsiteY48" fmla="*/ 34428 h 1004977"/>
                <a:gd name="connsiteX49" fmla="*/ 1699154 w 1897812"/>
                <a:gd name="connsiteY49" fmla="*/ 62908 h 1004977"/>
                <a:gd name="connsiteX50" fmla="*/ 1722744 w 1897812"/>
                <a:gd name="connsiteY50" fmla="*/ 87674 h 1004977"/>
                <a:gd name="connsiteX51" fmla="*/ 1897812 w 1897812"/>
                <a:gd name="connsiteY51" fmla="*/ 552090 h 1004977"/>
                <a:gd name="connsiteX52" fmla="*/ 1876705 w 1897812"/>
                <a:gd name="connsiteY52" fmla="*/ 709478 h 1004977"/>
                <a:gd name="connsiteX53" fmla="*/ 1878156 w 1897812"/>
                <a:gd name="connsiteY53" fmla="*/ 710440 h 1004977"/>
                <a:gd name="connsiteX54" fmla="*/ 1873515 w 1897812"/>
                <a:gd name="connsiteY54" fmla="*/ 733260 h 1004977"/>
                <a:gd name="connsiteX55" fmla="*/ 1873514 w 1897812"/>
                <a:gd name="connsiteY55" fmla="*/ 733270 h 1004977"/>
                <a:gd name="connsiteX56" fmla="*/ 1873511 w 1897812"/>
                <a:gd name="connsiteY56" fmla="*/ 733277 h 1004977"/>
                <a:gd name="connsiteX57" fmla="*/ 1868308 w 1897812"/>
                <a:gd name="connsiteY57" fmla="*/ 748419 h 1004977"/>
                <a:gd name="connsiteX58" fmla="*/ 1867452 w 1897812"/>
                <a:gd name="connsiteY58" fmla="*/ 747851 h 1004977"/>
                <a:gd name="connsiteX59" fmla="*/ 1854530 w 1897812"/>
                <a:gd name="connsiteY59" fmla="*/ 778935 h 1004977"/>
                <a:gd name="connsiteX60" fmla="*/ 1855741 w 1897812"/>
                <a:gd name="connsiteY60" fmla="*/ 784991 h 1004977"/>
                <a:gd name="connsiteX61" fmla="*/ 1844159 w 1897812"/>
                <a:gd name="connsiteY61" fmla="*/ 818694 h 1004977"/>
                <a:gd name="connsiteX62" fmla="*/ 1830294 w 1897812"/>
                <a:gd name="connsiteY62" fmla="*/ 846902 h 1004977"/>
                <a:gd name="connsiteX63" fmla="*/ 1828988 w 1897812"/>
                <a:gd name="connsiteY63" fmla="*/ 840374 h 1004977"/>
                <a:gd name="connsiteX64" fmla="*/ 1804240 w 1897812"/>
                <a:gd name="connsiteY64" fmla="*/ 899902 h 1004977"/>
                <a:gd name="connsiteX65" fmla="*/ 1777656 w 1897812"/>
                <a:gd name="connsiteY65" fmla="*/ 939005 h 1004977"/>
                <a:gd name="connsiteX66" fmla="*/ 1518388 w 1897812"/>
                <a:gd name="connsiteY66" fmla="*/ 974804 h 1004977"/>
                <a:gd name="connsiteX67" fmla="*/ 1240552 w 1897812"/>
                <a:gd name="connsiteY67" fmla="*/ 997244 h 1004977"/>
                <a:gd name="connsiteX68" fmla="*/ 1128363 w 1897812"/>
                <a:gd name="connsiteY68" fmla="*/ 1000219 h 1004977"/>
                <a:gd name="connsiteX69" fmla="*/ 1128361 w 1897812"/>
                <a:gd name="connsiteY69" fmla="*/ 1000221 h 1004977"/>
                <a:gd name="connsiteX70" fmla="*/ 1084891 w 1897812"/>
                <a:gd name="connsiteY70" fmla="*/ 1001374 h 1004977"/>
                <a:gd name="connsiteX71" fmla="*/ 1084891 w 1897812"/>
                <a:gd name="connsiteY71" fmla="*/ 1001374 h 1004977"/>
                <a:gd name="connsiteX72" fmla="*/ 1082200 w 1897812"/>
                <a:gd name="connsiteY72" fmla="*/ 1001445 h 1004977"/>
                <a:gd name="connsiteX73" fmla="*/ 1082199 w 1897812"/>
                <a:gd name="connsiteY73" fmla="*/ 1001443 h 1004977"/>
                <a:gd name="connsiteX74" fmla="*/ 948906 w 1897812"/>
                <a:gd name="connsiteY74" fmla="*/ 1004977 h 1004977"/>
                <a:gd name="connsiteX75" fmla="*/ 379424 w 1897812"/>
                <a:gd name="connsiteY75" fmla="*/ 974804 h 1004977"/>
                <a:gd name="connsiteX76" fmla="*/ 120156 w 1897812"/>
                <a:gd name="connsiteY76" fmla="*/ 939005 h 1004977"/>
                <a:gd name="connsiteX77" fmla="*/ 93572 w 1897812"/>
                <a:gd name="connsiteY77" fmla="*/ 899902 h 1004977"/>
                <a:gd name="connsiteX78" fmla="*/ 0 w 1897812"/>
                <a:gd name="connsiteY78" fmla="*/ 552090 h 1004977"/>
                <a:gd name="connsiteX79" fmla="*/ 175068 w 1897812"/>
                <a:gd name="connsiteY79" fmla="*/ 87674 h 1004977"/>
                <a:gd name="connsiteX80" fmla="*/ 198658 w 1897812"/>
                <a:gd name="connsiteY80" fmla="*/ 62908 h 1004977"/>
                <a:gd name="connsiteX81" fmla="*/ 379424 w 1897812"/>
                <a:gd name="connsiteY81" fmla="*/ 34428 h 1004977"/>
                <a:gd name="connsiteX82" fmla="*/ 948906 w 1897812"/>
                <a:gd name="connsiteY82" fmla="*/ 0 h 1004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1897812" h="1004977">
                  <a:moveTo>
                    <a:pt x="42847" y="640588"/>
                  </a:moveTo>
                  <a:lnTo>
                    <a:pt x="53835" y="720560"/>
                  </a:lnTo>
                  <a:cubicBezTo>
                    <a:pt x="69224" y="775577"/>
                    <a:pt x="91870" y="828303"/>
                    <a:pt x="120895" y="878014"/>
                  </a:cubicBezTo>
                  <a:lnTo>
                    <a:pt x="146630" y="914964"/>
                  </a:lnTo>
                  <a:lnTo>
                    <a:pt x="397616" y="948791"/>
                  </a:lnTo>
                  <a:lnTo>
                    <a:pt x="556139" y="961289"/>
                  </a:lnTo>
                  <a:close/>
                  <a:moveTo>
                    <a:pt x="1452610" y="472848"/>
                  </a:moveTo>
                  <a:lnTo>
                    <a:pt x="1145582" y="972212"/>
                  </a:lnTo>
                  <a:lnTo>
                    <a:pt x="1231236" y="969996"/>
                  </a:lnTo>
                  <a:cubicBezTo>
                    <a:pt x="1323292" y="965184"/>
                    <a:pt x="1413121" y="958056"/>
                    <a:pt x="1500197" y="948791"/>
                  </a:cubicBezTo>
                  <a:lnTo>
                    <a:pt x="1751182" y="914964"/>
                  </a:lnTo>
                  <a:lnTo>
                    <a:pt x="1776917" y="878014"/>
                  </a:lnTo>
                  <a:lnTo>
                    <a:pt x="1817470" y="782799"/>
                  </a:lnTo>
                  <a:lnTo>
                    <a:pt x="1801768" y="704309"/>
                  </a:lnTo>
                  <a:close/>
                  <a:moveTo>
                    <a:pt x="1729401" y="153444"/>
                  </a:moveTo>
                  <a:lnTo>
                    <a:pt x="1835120" y="681911"/>
                  </a:lnTo>
                  <a:lnTo>
                    <a:pt x="1848106" y="690519"/>
                  </a:lnTo>
                  <a:lnTo>
                    <a:pt x="1867500" y="549359"/>
                  </a:lnTo>
                  <a:cubicBezTo>
                    <a:pt x="1867500" y="426702"/>
                    <a:pt x="1832201" y="310849"/>
                    <a:pt x="1769529" y="208340"/>
                  </a:cubicBezTo>
                  <a:close/>
                  <a:moveTo>
                    <a:pt x="904520" y="109514"/>
                  </a:moveTo>
                  <a:lnTo>
                    <a:pt x="1109859" y="960765"/>
                  </a:lnTo>
                  <a:lnTo>
                    <a:pt x="1422231" y="452710"/>
                  </a:lnTo>
                  <a:close/>
                  <a:moveTo>
                    <a:pt x="794224" y="101371"/>
                  </a:moveTo>
                  <a:lnTo>
                    <a:pt x="62552" y="610026"/>
                  </a:lnTo>
                  <a:lnTo>
                    <a:pt x="610196" y="952191"/>
                  </a:lnTo>
                  <a:close/>
                  <a:moveTo>
                    <a:pt x="1681117" y="101196"/>
                  </a:moveTo>
                  <a:lnTo>
                    <a:pt x="1472051" y="441229"/>
                  </a:lnTo>
                  <a:lnTo>
                    <a:pt x="1791504" y="652997"/>
                  </a:lnTo>
                  <a:close/>
                  <a:moveTo>
                    <a:pt x="836473" y="30996"/>
                  </a:moveTo>
                  <a:lnTo>
                    <a:pt x="666577" y="36014"/>
                  </a:lnTo>
                  <a:cubicBezTo>
                    <a:pt x="574521" y="41504"/>
                    <a:pt x="484692" y="49637"/>
                    <a:pt x="397616" y="60208"/>
                  </a:cubicBezTo>
                  <a:lnTo>
                    <a:pt x="222624" y="87119"/>
                  </a:lnTo>
                  <a:lnTo>
                    <a:pt x="199788" y="110521"/>
                  </a:lnTo>
                  <a:cubicBezTo>
                    <a:pt x="93067" y="234369"/>
                    <a:pt x="30312" y="385816"/>
                    <a:pt x="30312" y="549359"/>
                  </a:cubicBezTo>
                  <a:lnTo>
                    <a:pt x="35589" y="587768"/>
                  </a:lnTo>
                  <a:close/>
                  <a:moveTo>
                    <a:pt x="848026" y="30655"/>
                  </a:moveTo>
                  <a:lnTo>
                    <a:pt x="845569" y="30728"/>
                  </a:lnTo>
                  <a:lnTo>
                    <a:pt x="642816" y="968122"/>
                  </a:lnTo>
                  <a:lnTo>
                    <a:pt x="666577" y="969996"/>
                  </a:lnTo>
                  <a:cubicBezTo>
                    <a:pt x="758634" y="974807"/>
                    <a:pt x="852918" y="977302"/>
                    <a:pt x="948906" y="977302"/>
                  </a:cubicBezTo>
                  <a:lnTo>
                    <a:pt x="1075585" y="974024"/>
                  </a:lnTo>
                  <a:close/>
                  <a:moveTo>
                    <a:pt x="948906" y="27676"/>
                  </a:moveTo>
                  <a:lnTo>
                    <a:pt x="852503" y="30523"/>
                  </a:lnTo>
                  <a:lnTo>
                    <a:pt x="1441672" y="421090"/>
                  </a:lnTo>
                  <a:lnTo>
                    <a:pt x="1649444" y="83160"/>
                  </a:lnTo>
                  <a:lnTo>
                    <a:pt x="1500197" y="60208"/>
                  </a:lnTo>
                  <a:cubicBezTo>
                    <a:pt x="1326044" y="39065"/>
                    <a:pt x="1140883" y="27676"/>
                    <a:pt x="948906" y="27676"/>
                  </a:cubicBezTo>
                  <a:close/>
                  <a:moveTo>
                    <a:pt x="948906" y="0"/>
                  </a:moveTo>
                  <a:cubicBezTo>
                    <a:pt x="1147218" y="0"/>
                    <a:pt x="1338489" y="12053"/>
                    <a:pt x="1518388" y="34428"/>
                  </a:cubicBezTo>
                  <a:lnTo>
                    <a:pt x="1699154" y="62908"/>
                  </a:lnTo>
                  <a:lnTo>
                    <a:pt x="1722744" y="87674"/>
                  </a:lnTo>
                  <a:cubicBezTo>
                    <a:pt x="1832987" y="218740"/>
                    <a:pt x="1897812" y="379015"/>
                    <a:pt x="1897812" y="552090"/>
                  </a:cubicBezTo>
                  <a:lnTo>
                    <a:pt x="1876705" y="709478"/>
                  </a:lnTo>
                  <a:lnTo>
                    <a:pt x="1878156" y="710440"/>
                  </a:lnTo>
                  <a:lnTo>
                    <a:pt x="1873515" y="733260"/>
                  </a:lnTo>
                  <a:lnTo>
                    <a:pt x="1873514" y="733270"/>
                  </a:lnTo>
                  <a:lnTo>
                    <a:pt x="1873511" y="733277"/>
                  </a:lnTo>
                  <a:lnTo>
                    <a:pt x="1868308" y="748419"/>
                  </a:lnTo>
                  <a:lnTo>
                    <a:pt x="1867452" y="747851"/>
                  </a:lnTo>
                  <a:lnTo>
                    <a:pt x="1854530" y="778935"/>
                  </a:lnTo>
                  <a:lnTo>
                    <a:pt x="1855741" y="784991"/>
                  </a:lnTo>
                  <a:lnTo>
                    <a:pt x="1844159" y="818694"/>
                  </a:lnTo>
                  <a:lnTo>
                    <a:pt x="1830294" y="846902"/>
                  </a:lnTo>
                  <a:lnTo>
                    <a:pt x="1828988" y="840374"/>
                  </a:lnTo>
                  <a:lnTo>
                    <a:pt x="1804240" y="899902"/>
                  </a:lnTo>
                  <a:lnTo>
                    <a:pt x="1777656" y="939005"/>
                  </a:lnTo>
                  <a:lnTo>
                    <a:pt x="1518388" y="974804"/>
                  </a:lnTo>
                  <a:cubicBezTo>
                    <a:pt x="1428439" y="984609"/>
                    <a:pt x="1335646" y="992152"/>
                    <a:pt x="1240552" y="997244"/>
                  </a:cubicBezTo>
                  <a:lnTo>
                    <a:pt x="1128363" y="1000219"/>
                  </a:lnTo>
                  <a:lnTo>
                    <a:pt x="1128361" y="1000221"/>
                  </a:lnTo>
                  <a:lnTo>
                    <a:pt x="1084891" y="1001374"/>
                  </a:lnTo>
                  <a:lnTo>
                    <a:pt x="1084891" y="1001374"/>
                  </a:lnTo>
                  <a:lnTo>
                    <a:pt x="1082200" y="1001445"/>
                  </a:lnTo>
                  <a:lnTo>
                    <a:pt x="1082199" y="1001443"/>
                  </a:lnTo>
                  <a:lnTo>
                    <a:pt x="948906" y="1004977"/>
                  </a:lnTo>
                  <a:cubicBezTo>
                    <a:pt x="750595" y="1004977"/>
                    <a:pt x="559323" y="994414"/>
                    <a:pt x="379424" y="974804"/>
                  </a:cubicBezTo>
                  <a:lnTo>
                    <a:pt x="120156" y="939005"/>
                  </a:lnTo>
                  <a:lnTo>
                    <a:pt x="93572" y="899902"/>
                  </a:lnTo>
                  <a:cubicBezTo>
                    <a:pt x="33606" y="794684"/>
                    <a:pt x="0" y="676705"/>
                    <a:pt x="0" y="552090"/>
                  </a:cubicBezTo>
                  <a:cubicBezTo>
                    <a:pt x="0" y="379015"/>
                    <a:pt x="64826" y="218740"/>
                    <a:pt x="175068" y="87674"/>
                  </a:cubicBezTo>
                  <a:lnTo>
                    <a:pt x="198658" y="62908"/>
                  </a:lnTo>
                  <a:lnTo>
                    <a:pt x="379424" y="34428"/>
                  </a:lnTo>
                  <a:cubicBezTo>
                    <a:pt x="559323" y="12053"/>
                    <a:pt x="750595" y="0"/>
                    <a:pt x="94890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33" name="フリーフォーム: 図形 832">
              <a:extLst>
                <a:ext uri="{FF2B5EF4-FFF2-40B4-BE49-F238E27FC236}">
                  <a16:creationId xmlns:a16="http://schemas.microsoft.com/office/drawing/2014/main" id="{17D81986-938D-407D-BC9F-657309CD4853}"/>
                </a:ext>
              </a:extLst>
            </p:cNvPr>
            <p:cNvSpPr/>
            <p:nvPr/>
          </p:nvSpPr>
          <p:spPr>
            <a:xfrm>
              <a:off x="2518912" y="2829067"/>
              <a:ext cx="224288" cy="343988"/>
            </a:xfrm>
            <a:custGeom>
              <a:avLst/>
              <a:gdLst>
                <a:gd name="connsiteX0" fmla="*/ 112144 w 224288"/>
                <a:gd name="connsiteY0" fmla="*/ 0 h 343988"/>
                <a:gd name="connsiteX1" fmla="*/ 220283 w 224288"/>
                <a:gd name="connsiteY1" fmla="*/ 6676 h 343988"/>
                <a:gd name="connsiteX2" fmla="*/ 224288 w 224288"/>
                <a:gd name="connsiteY2" fmla="*/ 7438 h 343988"/>
                <a:gd name="connsiteX3" fmla="*/ 224288 w 224288"/>
                <a:gd name="connsiteY3" fmla="*/ 343988 h 343988"/>
                <a:gd name="connsiteX4" fmla="*/ 220283 w 224288"/>
                <a:gd name="connsiteY4" fmla="*/ 343226 h 343988"/>
                <a:gd name="connsiteX5" fmla="*/ 112144 w 224288"/>
                <a:gd name="connsiteY5" fmla="*/ 336550 h 343988"/>
                <a:gd name="connsiteX6" fmla="*/ 4006 w 224288"/>
                <a:gd name="connsiteY6" fmla="*/ 343226 h 343988"/>
                <a:gd name="connsiteX7" fmla="*/ 0 w 224288"/>
                <a:gd name="connsiteY7" fmla="*/ 343988 h 343988"/>
                <a:gd name="connsiteX8" fmla="*/ 0 w 224288"/>
                <a:gd name="connsiteY8" fmla="*/ 7438 h 343988"/>
                <a:gd name="connsiteX9" fmla="*/ 4006 w 224288"/>
                <a:gd name="connsiteY9" fmla="*/ 6676 h 343988"/>
                <a:gd name="connsiteX10" fmla="*/ 112144 w 224288"/>
                <a:gd name="connsiteY10" fmla="*/ 0 h 343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4288" h="343988">
                  <a:moveTo>
                    <a:pt x="112144" y="0"/>
                  </a:moveTo>
                  <a:cubicBezTo>
                    <a:pt x="149187" y="0"/>
                    <a:pt x="185353" y="2299"/>
                    <a:pt x="220283" y="6676"/>
                  </a:cubicBezTo>
                  <a:lnTo>
                    <a:pt x="224288" y="7438"/>
                  </a:lnTo>
                  <a:lnTo>
                    <a:pt x="224288" y="343988"/>
                  </a:lnTo>
                  <a:lnTo>
                    <a:pt x="220283" y="343226"/>
                  </a:lnTo>
                  <a:cubicBezTo>
                    <a:pt x="185353" y="338849"/>
                    <a:pt x="149187" y="336550"/>
                    <a:pt x="112144" y="336550"/>
                  </a:cubicBezTo>
                  <a:cubicBezTo>
                    <a:pt x="75101" y="336550"/>
                    <a:pt x="38935" y="338849"/>
                    <a:pt x="4006" y="343226"/>
                  </a:cubicBezTo>
                  <a:lnTo>
                    <a:pt x="0" y="343988"/>
                  </a:lnTo>
                  <a:lnTo>
                    <a:pt x="0" y="7438"/>
                  </a:lnTo>
                  <a:lnTo>
                    <a:pt x="4006" y="6676"/>
                  </a:lnTo>
                  <a:cubicBezTo>
                    <a:pt x="38935" y="2299"/>
                    <a:pt x="75101" y="0"/>
                    <a:pt x="11214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34" name="フリーフォーム: 図形 833">
              <a:extLst>
                <a:ext uri="{FF2B5EF4-FFF2-40B4-BE49-F238E27FC236}">
                  <a16:creationId xmlns:a16="http://schemas.microsoft.com/office/drawing/2014/main" id="{DE98ECE8-D1CF-4C0B-BEBF-C420C7E531CC}"/>
                </a:ext>
              </a:extLst>
            </p:cNvPr>
            <p:cNvSpPr/>
            <p:nvPr/>
          </p:nvSpPr>
          <p:spPr>
            <a:xfrm>
              <a:off x="2540343" y="2381250"/>
              <a:ext cx="181426" cy="294742"/>
            </a:xfrm>
            <a:custGeom>
              <a:avLst/>
              <a:gdLst>
                <a:gd name="connsiteX0" fmla="*/ 112144 w 224288"/>
                <a:gd name="connsiteY0" fmla="*/ 0 h 343988"/>
                <a:gd name="connsiteX1" fmla="*/ 220283 w 224288"/>
                <a:gd name="connsiteY1" fmla="*/ 6676 h 343988"/>
                <a:gd name="connsiteX2" fmla="*/ 224288 w 224288"/>
                <a:gd name="connsiteY2" fmla="*/ 7438 h 343988"/>
                <a:gd name="connsiteX3" fmla="*/ 224288 w 224288"/>
                <a:gd name="connsiteY3" fmla="*/ 343988 h 343988"/>
                <a:gd name="connsiteX4" fmla="*/ 220283 w 224288"/>
                <a:gd name="connsiteY4" fmla="*/ 343226 h 343988"/>
                <a:gd name="connsiteX5" fmla="*/ 112144 w 224288"/>
                <a:gd name="connsiteY5" fmla="*/ 336550 h 343988"/>
                <a:gd name="connsiteX6" fmla="*/ 4006 w 224288"/>
                <a:gd name="connsiteY6" fmla="*/ 343226 h 343988"/>
                <a:gd name="connsiteX7" fmla="*/ 0 w 224288"/>
                <a:gd name="connsiteY7" fmla="*/ 343988 h 343988"/>
                <a:gd name="connsiteX8" fmla="*/ 0 w 224288"/>
                <a:gd name="connsiteY8" fmla="*/ 7438 h 343988"/>
                <a:gd name="connsiteX9" fmla="*/ 4006 w 224288"/>
                <a:gd name="connsiteY9" fmla="*/ 6676 h 343988"/>
                <a:gd name="connsiteX10" fmla="*/ 112144 w 224288"/>
                <a:gd name="connsiteY10" fmla="*/ 0 h 343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4288" h="343988">
                  <a:moveTo>
                    <a:pt x="112144" y="0"/>
                  </a:moveTo>
                  <a:cubicBezTo>
                    <a:pt x="149187" y="0"/>
                    <a:pt x="185353" y="2299"/>
                    <a:pt x="220283" y="6676"/>
                  </a:cubicBezTo>
                  <a:lnTo>
                    <a:pt x="224288" y="7438"/>
                  </a:lnTo>
                  <a:lnTo>
                    <a:pt x="224288" y="343988"/>
                  </a:lnTo>
                  <a:lnTo>
                    <a:pt x="220283" y="343226"/>
                  </a:lnTo>
                  <a:cubicBezTo>
                    <a:pt x="185353" y="338849"/>
                    <a:pt x="149187" y="336550"/>
                    <a:pt x="112144" y="336550"/>
                  </a:cubicBezTo>
                  <a:cubicBezTo>
                    <a:pt x="75101" y="336550"/>
                    <a:pt x="38935" y="338849"/>
                    <a:pt x="4006" y="343226"/>
                  </a:cubicBezTo>
                  <a:lnTo>
                    <a:pt x="0" y="343988"/>
                  </a:lnTo>
                  <a:lnTo>
                    <a:pt x="0" y="7438"/>
                  </a:lnTo>
                  <a:lnTo>
                    <a:pt x="4006" y="6676"/>
                  </a:lnTo>
                  <a:cubicBezTo>
                    <a:pt x="38935" y="2299"/>
                    <a:pt x="75101" y="0"/>
                    <a:pt x="112144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35" name="フリーフォーム: 図形 834">
              <a:extLst>
                <a:ext uri="{FF2B5EF4-FFF2-40B4-BE49-F238E27FC236}">
                  <a16:creationId xmlns:a16="http://schemas.microsoft.com/office/drawing/2014/main" id="{848060D4-AC5F-423D-ADD2-2423C7AC690E}"/>
                </a:ext>
              </a:extLst>
            </p:cNvPr>
            <p:cNvSpPr/>
            <p:nvPr/>
          </p:nvSpPr>
          <p:spPr>
            <a:xfrm>
              <a:off x="2540343" y="2853690"/>
              <a:ext cx="181426" cy="294742"/>
            </a:xfrm>
            <a:custGeom>
              <a:avLst/>
              <a:gdLst>
                <a:gd name="connsiteX0" fmla="*/ 112144 w 224288"/>
                <a:gd name="connsiteY0" fmla="*/ 0 h 343988"/>
                <a:gd name="connsiteX1" fmla="*/ 220283 w 224288"/>
                <a:gd name="connsiteY1" fmla="*/ 6676 h 343988"/>
                <a:gd name="connsiteX2" fmla="*/ 224288 w 224288"/>
                <a:gd name="connsiteY2" fmla="*/ 7438 h 343988"/>
                <a:gd name="connsiteX3" fmla="*/ 224288 w 224288"/>
                <a:gd name="connsiteY3" fmla="*/ 343988 h 343988"/>
                <a:gd name="connsiteX4" fmla="*/ 220283 w 224288"/>
                <a:gd name="connsiteY4" fmla="*/ 343226 h 343988"/>
                <a:gd name="connsiteX5" fmla="*/ 112144 w 224288"/>
                <a:gd name="connsiteY5" fmla="*/ 336550 h 343988"/>
                <a:gd name="connsiteX6" fmla="*/ 4006 w 224288"/>
                <a:gd name="connsiteY6" fmla="*/ 343226 h 343988"/>
                <a:gd name="connsiteX7" fmla="*/ 0 w 224288"/>
                <a:gd name="connsiteY7" fmla="*/ 343988 h 343988"/>
                <a:gd name="connsiteX8" fmla="*/ 0 w 224288"/>
                <a:gd name="connsiteY8" fmla="*/ 7438 h 343988"/>
                <a:gd name="connsiteX9" fmla="*/ 4006 w 224288"/>
                <a:gd name="connsiteY9" fmla="*/ 6676 h 343988"/>
                <a:gd name="connsiteX10" fmla="*/ 112144 w 224288"/>
                <a:gd name="connsiteY10" fmla="*/ 0 h 343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4288" h="343988">
                  <a:moveTo>
                    <a:pt x="112144" y="0"/>
                  </a:moveTo>
                  <a:cubicBezTo>
                    <a:pt x="149187" y="0"/>
                    <a:pt x="185353" y="2299"/>
                    <a:pt x="220283" y="6676"/>
                  </a:cubicBezTo>
                  <a:lnTo>
                    <a:pt x="224288" y="7438"/>
                  </a:lnTo>
                  <a:lnTo>
                    <a:pt x="224288" y="343988"/>
                  </a:lnTo>
                  <a:lnTo>
                    <a:pt x="220283" y="343226"/>
                  </a:lnTo>
                  <a:cubicBezTo>
                    <a:pt x="185353" y="338849"/>
                    <a:pt x="149187" y="336550"/>
                    <a:pt x="112144" y="336550"/>
                  </a:cubicBezTo>
                  <a:cubicBezTo>
                    <a:pt x="75101" y="336550"/>
                    <a:pt x="38935" y="338849"/>
                    <a:pt x="4006" y="343226"/>
                  </a:cubicBezTo>
                  <a:lnTo>
                    <a:pt x="0" y="343988"/>
                  </a:lnTo>
                  <a:lnTo>
                    <a:pt x="0" y="7438"/>
                  </a:lnTo>
                  <a:lnTo>
                    <a:pt x="4006" y="6676"/>
                  </a:lnTo>
                  <a:cubicBezTo>
                    <a:pt x="38935" y="2299"/>
                    <a:pt x="75101" y="0"/>
                    <a:pt x="112144" y="0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07571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71</Words>
  <Application>Microsoft Office PowerPoint</Application>
  <PresentationFormat>A4 210 x 297 mm</PresentationFormat>
  <Paragraphs>32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pptxg21_長崎県をイメージするイラスト</dc:title>
  <dc:subject>pptxg21_長崎県をイメージするイラスト</dc:subject>
  <dc:creator>でじけろお</dc:creator>
  <cp:keywords/>
  <cp:lastModifiedBy/>
  <cp:revision>1</cp:revision>
  <dcterms:created xsi:type="dcterms:W3CDTF">2012-07-20T04:40:05Z</dcterms:created>
  <dcterms:modified xsi:type="dcterms:W3CDTF">2021-02-15T06:09:09Z</dcterms:modified>
  <cp:category/>
  <cp:version>1</cp:version>
</cp:coreProperties>
</file>